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57" r:id="rId4"/>
    <p:sldId id="352" r:id="rId5"/>
    <p:sldId id="353" r:id="rId6"/>
    <p:sldId id="354" r:id="rId7"/>
    <p:sldId id="336" r:id="rId8"/>
    <p:sldId id="355" r:id="rId9"/>
    <p:sldId id="265" r:id="rId10"/>
    <p:sldId id="293" r:id="rId11"/>
    <p:sldId id="294" r:id="rId12"/>
    <p:sldId id="351" r:id="rId13"/>
    <p:sldId id="266" r:id="rId14"/>
    <p:sldId id="345" r:id="rId15"/>
    <p:sldId id="346" r:id="rId16"/>
    <p:sldId id="347" r:id="rId17"/>
    <p:sldId id="348" r:id="rId18"/>
    <p:sldId id="349" r:id="rId19"/>
    <p:sldId id="350" r:id="rId20"/>
    <p:sldId id="267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268" r:id="rId38"/>
    <p:sldId id="342" r:id="rId39"/>
    <p:sldId id="343" r:id="rId40"/>
    <p:sldId id="34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37" r:id="rId50"/>
    <p:sldId id="338" r:id="rId51"/>
    <p:sldId id="339" r:id="rId52"/>
    <p:sldId id="340" r:id="rId53"/>
    <p:sldId id="341" r:id="rId54"/>
    <p:sldId id="269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56" r:id="rId65"/>
    <p:sldId id="27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2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5" name="그림 4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6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07406" y="17642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27694" y="1762701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7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3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0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222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65388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7392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583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031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0019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80807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08615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572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6049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2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96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0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67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63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20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7333" y="1142588"/>
            <a:ext cx="947411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3533</Words>
  <Application>Microsoft Office PowerPoint</Application>
  <PresentationFormat>사용자 지정</PresentationFormat>
  <Paragraphs>1974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31</cp:revision>
  <dcterms:created xsi:type="dcterms:W3CDTF">2020-03-02T06:04:27Z</dcterms:created>
  <dcterms:modified xsi:type="dcterms:W3CDTF">2020-03-05T09:26:29Z</dcterms:modified>
</cp:coreProperties>
</file>