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81" r:id="rId8"/>
    <p:sldId id="282" r:id="rId9"/>
    <p:sldId id="265" r:id="rId10"/>
    <p:sldId id="266" r:id="rId11"/>
    <p:sldId id="267" r:id="rId12"/>
    <p:sldId id="268" r:id="rId13"/>
    <p:sldId id="277" r:id="rId14"/>
    <p:sldId id="278" r:id="rId15"/>
    <p:sldId id="279" r:id="rId16"/>
    <p:sldId id="280" r:id="rId17"/>
    <p:sldId id="283" r:id="rId18"/>
    <p:sldId id="286" r:id="rId19"/>
    <p:sldId id="284" r:id="rId20"/>
    <p:sldId id="285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1F1"/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6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0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9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5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6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</a:t>
            </a:r>
            <a:r>
              <a:rPr lang="ko-KR" altLang="en-US" dirty="0" smtClean="0">
                <a:solidFill>
                  <a:srgbClr val="002060"/>
                </a:solidFill>
              </a:rPr>
              <a:t>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3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5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580</Words>
  <Application>Microsoft Office PowerPoint</Application>
  <PresentationFormat>와이드스크린</PresentationFormat>
  <Paragraphs>244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20</cp:revision>
  <dcterms:created xsi:type="dcterms:W3CDTF">2020-03-02T06:04:27Z</dcterms:created>
  <dcterms:modified xsi:type="dcterms:W3CDTF">2020-03-05T07:31:07Z</dcterms:modified>
</cp:coreProperties>
</file>