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321" r:id="rId3"/>
    <p:sldId id="318" r:id="rId4"/>
    <p:sldId id="323" r:id="rId5"/>
    <p:sldId id="322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D5DCE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C5F0-AF6E-4B3A-9644-15B78263EB47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CD30-1254-4973-87B2-B13AD59C8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ECD30-1254-4973-87B2-B13AD59C89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8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ECD30-1254-4973-87B2-B13AD59C89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안내화면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독서화면에서 첫 실행 시 페이지이동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책갈피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도서추천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후기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단어검색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구절저장 기능에 대한 </a:t>
            </a:r>
            <a:r>
              <a:rPr lang="ko-KR" altLang="en-US" sz="1600">
                <a:solidFill>
                  <a:schemeClr val="tx1"/>
                </a:solidFill>
              </a:rPr>
              <a:t>안내화면 제공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페이지이동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자신이 읽고 있는 도서의 앞뒤 페이지를 이동하고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특정 페이지로 이동할 수 있는 기능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단어검색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자신이 읽고 있는 도서를 사전 기능을 통해 검색하는 기능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395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938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946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9093" y="26592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787" y="26592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설명선 1(강조선) 3"/>
          <p:cNvSpPr/>
          <p:nvPr/>
        </p:nvSpPr>
        <p:spPr>
          <a:xfrm rot="16200000">
            <a:off x="441457" y="1951725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5733"/>
              <a:gd name="adj4" fmla="val -1168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1(강조선) 43"/>
          <p:cNvSpPr/>
          <p:nvPr/>
        </p:nvSpPr>
        <p:spPr>
          <a:xfrm rot="16200000">
            <a:off x="6406072" y="2083694"/>
            <a:ext cx="232941" cy="173281"/>
          </a:xfrm>
          <a:prstGeom prst="accentCallout1">
            <a:avLst>
              <a:gd name="adj1" fmla="val 52247"/>
              <a:gd name="adj2" fmla="val -26571"/>
              <a:gd name="adj3" fmla="val -83520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설명선 1(강조선) 46"/>
          <p:cNvSpPr/>
          <p:nvPr/>
        </p:nvSpPr>
        <p:spPr>
          <a:xfrm rot="16200000">
            <a:off x="6130557" y="2062279"/>
            <a:ext cx="232941" cy="216109"/>
          </a:xfrm>
          <a:prstGeom prst="accentCallout1">
            <a:avLst>
              <a:gd name="adj1" fmla="val 52247"/>
              <a:gd name="adj2" fmla="val -26571"/>
              <a:gd name="adj3" fmla="val -320374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설명선 1(강조선) 48"/>
          <p:cNvSpPr/>
          <p:nvPr/>
        </p:nvSpPr>
        <p:spPr>
          <a:xfrm rot="16200000">
            <a:off x="5831967" y="2028338"/>
            <a:ext cx="232941" cy="283991"/>
          </a:xfrm>
          <a:prstGeom prst="accentCallout1">
            <a:avLst>
              <a:gd name="adj1" fmla="val 52247"/>
              <a:gd name="adj2" fmla="val -26571"/>
              <a:gd name="adj3" fmla="val -373576"/>
              <a:gd name="adj4" fmla="val -1522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95574" y="56874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20720" y="40429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8328" y="40623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1966461" y="3095521"/>
            <a:ext cx="1656184" cy="576064"/>
          </a:xfrm>
          <a:prstGeom prst="wedgeRectCallout">
            <a:avLst>
              <a:gd name="adj1" fmla="val -17728"/>
              <a:gd name="adj2" fmla="val -734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44246" y="37297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270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735873" y="568273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82" name="설명선 1(강조선) 81"/>
          <p:cNvSpPr/>
          <p:nvPr/>
        </p:nvSpPr>
        <p:spPr>
          <a:xfrm rot="5400000">
            <a:off x="8260765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494813" y="4167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69224" y="41834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85" name="설명선 1(강조선) 84"/>
          <p:cNvSpPr/>
          <p:nvPr/>
        </p:nvSpPr>
        <p:spPr>
          <a:xfrm rot="5400000">
            <a:off x="3360154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 설명선 85"/>
          <p:cNvSpPr/>
          <p:nvPr/>
        </p:nvSpPr>
        <p:spPr>
          <a:xfrm>
            <a:off x="7809983" y="3320965"/>
            <a:ext cx="1656184" cy="576064"/>
          </a:xfrm>
          <a:prstGeom prst="wedgeRectCallout">
            <a:avLst>
              <a:gd name="adj1" fmla="val -6801"/>
              <a:gd name="adj2" fmla="val -77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56451" y="38709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88704" y="2720340"/>
            <a:ext cx="401156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313610" y="2942994"/>
            <a:ext cx="441770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안내화면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2(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앱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구절저장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읽고 있는 도서의 구절을 저장하는 기능 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책갈피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읽고 있는 도서 페이지를 저장하는 기능도도서추천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대여했던 도서에 한해서 추천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공유할 수 있는 기능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6991350" y="5589240"/>
            <a:ext cx="2771775" cy="114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메밀꽃 필 무렵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구절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6381328"/>
            <a:ext cx="260585" cy="2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0218" y="6410447"/>
            <a:ext cx="204750" cy="20475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8740872" y="6365075"/>
            <a:ext cx="431414" cy="31219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9116659" y="6382256"/>
            <a:ext cx="272285" cy="27023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938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946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9093" y="26592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787" y="26592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설명선 1(강조선) 3"/>
          <p:cNvSpPr/>
          <p:nvPr/>
        </p:nvSpPr>
        <p:spPr>
          <a:xfrm rot="16200000">
            <a:off x="441457" y="1951725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5733"/>
              <a:gd name="adj4" fmla="val -1168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1(강조선) 43"/>
          <p:cNvSpPr/>
          <p:nvPr/>
        </p:nvSpPr>
        <p:spPr>
          <a:xfrm rot="16200000">
            <a:off x="6406072" y="2083694"/>
            <a:ext cx="232941" cy="173281"/>
          </a:xfrm>
          <a:prstGeom prst="accentCallout1">
            <a:avLst>
              <a:gd name="adj1" fmla="val 52247"/>
              <a:gd name="adj2" fmla="val -26571"/>
              <a:gd name="adj3" fmla="val -83520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설명선 1(강조선) 46"/>
          <p:cNvSpPr/>
          <p:nvPr/>
        </p:nvSpPr>
        <p:spPr>
          <a:xfrm rot="16200000">
            <a:off x="6130557" y="2062279"/>
            <a:ext cx="232941" cy="216109"/>
          </a:xfrm>
          <a:prstGeom prst="accentCallout1">
            <a:avLst>
              <a:gd name="adj1" fmla="val 52247"/>
              <a:gd name="adj2" fmla="val -26571"/>
              <a:gd name="adj3" fmla="val -320374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설명선 1(강조선) 48"/>
          <p:cNvSpPr/>
          <p:nvPr/>
        </p:nvSpPr>
        <p:spPr>
          <a:xfrm rot="16200000">
            <a:off x="5831967" y="2028338"/>
            <a:ext cx="232941" cy="283991"/>
          </a:xfrm>
          <a:prstGeom prst="accentCallout1">
            <a:avLst>
              <a:gd name="adj1" fmla="val 52247"/>
              <a:gd name="adj2" fmla="val -26571"/>
              <a:gd name="adj3" fmla="val -373576"/>
              <a:gd name="adj4" fmla="val -1522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95574" y="56874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52" name="설명선 1(강조선) 51"/>
          <p:cNvSpPr/>
          <p:nvPr/>
        </p:nvSpPr>
        <p:spPr>
          <a:xfrm rot="5400000">
            <a:off x="3370679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20720" y="40429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8328" y="40623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17296" y="5037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43805" y="5037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740872" y="50377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95363" y="50377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04335" y="44127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설명선 1(강조선) 61"/>
          <p:cNvSpPr/>
          <p:nvPr/>
        </p:nvSpPr>
        <p:spPr>
          <a:xfrm rot="16200000">
            <a:off x="7138765" y="6401045"/>
            <a:ext cx="232941" cy="283991"/>
          </a:xfrm>
          <a:prstGeom prst="accentCallout1">
            <a:avLst>
              <a:gd name="adj1" fmla="val 27651"/>
              <a:gd name="adj2" fmla="val 132901"/>
              <a:gd name="adj3" fmla="val 26666"/>
              <a:gd name="adj4" fmla="val 5319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설명선 1(강조선) 62"/>
          <p:cNvSpPr/>
          <p:nvPr/>
        </p:nvSpPr>
        <p:spPr>
          <a:xfrm rot="16200000">
            <a:off x="7234064" y="6005721"/>
            <a:ext cx="232941" cy="330572"/>
          </a:xfrm>
          <a:prstGeom prst="accentCallout1">
            <a:avLst>
              <a:gd name="adj1" fmla="val 78363"/>
              <a:gd name="adj2" fmla="val 132901"/>
              <a:gd name="adj3" fmla="val 75073"/>
              <a:gd name="adj4" fmla="val 65298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설명선 1(강조선) 72"/>
          <p:cNvSpPr/>
          <p:nvPr/>
        </p:nvSpPr>
        <p:spPr>
          <a:xfrm rot="16200000">
            <a:off x="8824330" y="6412864"/>
            <a:ext cx="232941" cy="260350"/>
          </a:xfrm>
          <a:prstGeom prst="accentCallout1">
            <a:avLst>
              <a:gd name="adj1" fmla="val 56919"/>
              <a:gd name="adj2" fmla="val 132901"/>
              <a:gd name="adj3" fmla="val -326993"/>
              <a:gd name="adj4" fmla="val 5469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설명선 1(강조선) 73"/>
          <p:cNvSpPr/>
          <p:nvPr/>
        </p:nvSpPr>
        <p:spPr>
          <a:xfrm rot="16200000">
            <a:off x="9125037" y="6430997"/>
            <a:ext cx="232941" cy="224086"/>
          </a:xfrm>
          <a:prstGeom prst="accentCallout1">
            <a:avLst>
              <a:gd name="adj1" fmla="val 46070"/>
              <a:gd name="adj2" fmla="val 132901"/>
              <a:gd name="adj3" fmla="val -287878"/>
              <a:gd name="adj4" fmla="val 54421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설명선 1(강조선) 74"/>
          <p:cNvSpPr/>
          <p:nvPr/>
        </p:nvSpPr>
        <p:spPr>
          <a:xfrm rot="16200000">
            <a:off x="9382198" y="6465908"/>
            <a:ext cx="232941" cy="154263"/>
          </a:xfrm>
          <a:prstGeom prst="accentCallout1">
            <a:avLst>
              <a:gd name="adj1" fmla="val 52349"/>
              <a:gd name="adj2" fmla="val 131538"/>
              <a:gd name="adj3" fmla="val -148279"/>
              <a:gd name="adj4" fmla="val 53876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 설명선 75"/>
          <p:cNvSpPr/>
          <p:nvPr/>
        </p:nvSpPr>
        <p:spPr>
          <a:xfrm>
            <a:off x="1966461" y="3095521"/>
            <a:ext cx="1656184" cy="576064"/>
          </a:xfrm>
          <a:prstGeom prst="wedgeRectCallout">
            <a:avLst>
              <a:gd name="adj1" fmla="val -17728"/>
              <a:gd name="adj2" fmla="val -734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4246" y="37297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8704" y="2720340"/>
            <a:ext cx="401156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도서읽기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안내페이지를 클릭하여 사라지게 만든 </a:t>
            </a:r>
            <a:r>
              <a:rPr lang="ko-KR" altLang="en-US">
                <a:solidFill>
                  <a:schemeClr val="tx1"/>
                </a:solidFill>
              </a:rPr>
              <a:t>후 도서를 읽는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7008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854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독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도서읽기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체험종료</a:t>
            </a:r>
            <a:r>
              <a:rPr lang="ko-KR" altLang="en-US"/>
              <a:t>서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비회원이 일정 페이지 이상을 읽으려고 할때 출력되는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허 생원은 젖은 옷을 웬만큼 짜서 입었다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이가 덜덜 갈리고 가슴이 떨리며 몹시도 추웠으나 마음은 알 수 없이 둥실둥실 가벼웠다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주막까지 부지런히들 가세나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뜰에 불을 피우고 훗훗이 쉬어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나귀에겐</a:t>
            </a:r>
            <a:r>
              <a:rPr lang="ko-KR" altLang="en-US" sz="1400" dirty="0">
                <a:solidFill>
                  <a:schemeClr val="tx1"/>
                </a:solidFill>
              </a:rPr>
              <a:t> 더운 물을 끓여주고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</a:t>
            </a:r>
            <a:r>
              <a:rPr lang="ko-KR" altLang="en-US" sz="1400" dirty="0" err="1">
                <a:solidFill>
                  <a:schemeClr val="tx1"/>
                </a:solidFill>
              </a:rPr>
              <a:t>대화장</a:t>
            </a:r>
            <a:r>
              <a:rPr lang="ko-KR" altLang="en-US" sz="1400" dirty="0">
                <a:solidFill>
                  <a:schemeClr val="tx1"/>
                </a:solidFill>
              </a:rPr>
              <a:t> 보고는 제천이다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생원도 제천으로</a:t>
            </a:r>
            <a:r>
              <a:rPr lang="en-US" altLang="ko-KR" sz="1400" dirty="0">
                <a:solidFill>
                  <a:schemeClr val="tx1"/>
                </a:solidFill>
              </a:rPr>
              <a:t>…?”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오래간만에 가보고 싶어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동행하려나</a:t>
            </a:r>
            <a:r>
              <a:rPr lang="ko-KR" altLang="en-US" sz="1400" dirty="0">
                <a:solidFill>
                  <a:schemeClr val="tx1"/>
                </a:solidFill>
              </a:rPr>
              <a:t> 동이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나귀가 걷기 시작하였을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동이의 채찍은 왼손에 있었다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오랫동안 </a:t>
            </a:r>
            <a:r>
              <a:rPr lang="ko-KR" altLang="en-US" sz="1400" dirty="0" err="1">
                <a:solidFill>
                  <a:schemeClr val="tx1"/>
                </a:solidFill>
              </a:rPr>
              <a:t>아둑시니같이</a:t>
            </a:r>
            <a:r>
              <a:rPr lang="ko-KR" altLang="en-US" sz="1400" dirty="0">
                <a:solidFill>
                  <a:schemeClr val="tx1"/>
                </a:solidFill>
              </a:rPr>
              <a:t> 눈이 어둡던 허 생원도 요번만은 동이의 왼손잡이가 눈에 띄지 않을 수 없었다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걸음도 </a:t>
            </a:r>
            <a:r>
              <a:rPr lang="ko-KR" altLang="en-US" sz="1400" dirty="0" err="1">
                <a:solidFill>
                  <a:schemeClr val="tx1"/>
                </a:solidFill>
              </a:rPr>
              <a:t>해깝고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방울소리가</a:t>
            </a:r>
            <a:r>
              <a:rPr lang="ko-KR" altLang="en-US" sz="1400" dirty="0">
                <a:solidFill>
                  <a:schemeClr val="tx1"/>
                </a:solidFill>
              </a:rPr>
              <a:t> 밤 벌판에 한층 청청하게 울렸다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달이 어지간히 기울어졌다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76211" y="3068960"/>
            <a:ext cx="5000826" cy="354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>
                <a:solidFill>
                  <a:schemeClr val="tx1"/>
                </a:solidFill>
              </a:rPr>
              <a:t>체험 페이지는 여기까지입니다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더 읽으시려면 로그인하여 정기권을 통해 대여해주시기 바랍니다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>
                <a:solidFill>
                  <a:schemeClr val="tx1"/>
                </a:solidFill>
              </a:rPr>
              <a:t>                                                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6955" y="465313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36955" y="506108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96684" y="4653136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6956" y="5408324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47" name="TextBox 46"/>
          <p:cNvSpPr txBox="1"/>
          <p:nvPr/>
        </p:nvSpPr>
        <p:spPr>
          <a:xfrm>
            <a:off x="2970808" y="5408323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48" name="TextBox 47"/>
          <p:cNvSpPr txBox="1"/>
          <p:nvPr/>
        </p:nvSpPr>
        <p:spPr>
          <a:xfrm>
            <a:off x="3754544" y="5408323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49" name="TextBox 48"/>
          <p:cNvSpPr txBox="1"/>
          <p:nvPr/>
        </p:nvSpPr>
        <p:spPr>
          <a:xfrm>
            <a:off x="1534354" y="50756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34354" y="46778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144111" y="1971207"/>
            <a:ext cx="2453399" cy="44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>
                <a:solidFill>
                  <a:schemeClr val="tx1"/>
                </a:solidFill>
              </a:rPr>
              <a:t>체험 페이지는 여기까지입니다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더 읽으시려면 로그인하여 정기권을 통해 대여해주시기 바랍니다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>
                <a:solidFill>
                  <a:schemeClr val="tx1"/>
                </a:solidFill>
              </a:rPr>
              <a:t>                                                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214363" y="4149080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214363" y="4557027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838375" y="4149081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49133" y="4904271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88" name="TextBox 87"/>
          <p:cNvSpPr txBox="1"/>
          <p:nvPr/>
        </p:nvSpPr>
        <p:spPr>
          <a:xfrm>
            <a:off x="7782985" y="4904269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89" name="TextBox 88"/>
          <p:cNvSpPr txBox="1"/>
          <p:nvPr/>
        </p:nvSpPr>
        <p:spPr>
          <a:xfrm>
            <a:off x="8566721" y="4904269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</p:spTree>
    <p:extLst>
      <p:ext uri="{BB962C8B-B14F-4D97-AF65-F5344CB8AC3E}">
        <p14:creationId xmlns:p14="http://schemas.microsoft.com/office/powerpoint/2010/main" val="9296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독서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후기작성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양식에 맞는 후기를 작성해서 </a:t>
            </a:r>
            <a:r>
              <a:rPr lang="ko-KR" altLang="en-US">
                <a:solidFill>
                  <a:schemeClr val="tx1"/>
                </a:solidFill>
              </a:rPr>
              <a:t>저장하는 기능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후기작성 </a:t>
            </a:r>
            <a:r>
              <a:rPr lang="en-US" altLang="ko-KR">
                <a:solidFill>
                  <a:schemeClr val="tx1"/>
                </a:solidFill>
              </a:rPr>
              <a:t>: 140</a:t>
            </a:r>
            <a:r>
              <a:rPr lang="ko-KR" altLang="en-US">
                <a:solidFill>
                  <a:schemeClr val="tx1"/>
                </a:solidFill>
              </a:rPr>
              <a:t>자 이내의 짧은 후기를 작성하는 기능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허 생원은 젖은 옷을 웬만큼 짜서 입었다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이가 덜덜 갈리고 가슴이 떨리며 몹시도 추웠으나 마음은 알 수 없이 둥실둥실 가벼웠다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주막까지 부지런히들 가세나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뜰에 불을 피우고 훗훗이 쉬어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나귀에겐</a:t>
            </a:r>
            <a:r>
              <a:rPr lang="ko-KR" altLang="en-US" sz="1400" dirty="0">
                <a:solidFill>
                  <a:schemeClr val="tx1"/>
                </a:solidFill>
              </a:rPr>
              <a:t> 더운 물을 끓여주고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</a:t>
            </a:r>
            <a:r>
              <a:rPr lang="ko-KR" altLang="en-US" sz="1400" dirty="0" err="1">
                <a:solidFill>
                  <a:schemeClr val="tx1"/>
                </a:solidFill>
              </a:rPr>
              <a:t>대화장</a:t>
            </a:r>
            <a:r>
              <a:rPr lang="ko-KR" altLang="en-US" sz="1400" dirty="0">
                <a:solidFill>
                  <a:schemeClr val="tx1"/>
                </a:solidFill>
              </a:rPr>
              <a:t> 보고는 제천이다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생원도 제천으로</a:t>
            </a:r>
            <a:r>
              <a:rPr lang="en-US" altLang="ko-KR" sz="1400" dirty="0">
                <a:solidFill>
                  <a:schemeClr val="tx1"/>
                </a:solidFill>
              </a:rPr>
              <a:t>…?”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오래간만에 가보고 싶어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동행하려나</a:t>
            </a:r>
            <a:r>
              <a:rPr lang="ko-KR" altLang="en-US" sz="1400" dirty="0">
                <a:solidFill>
                  <a:schemeClr val="tx1"/>
                </a:solidFill>
              </a:rPr>
              <a:t> 동이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나귀가 걷기 시작하였을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동이의 채찍은 왼손에 있었다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오랫동안 </a:t>
            </a:r>
            <a:r>
              <a:rPr lang="ko-KR" altLang="en-US" sz="1400" dirty="0" err="1">
                <a:solidFill>
                  <a:schemeClr val="tx1"/>
                </a:solidFill>
              </a:rPr>
              <a:t>아둑시니같이</a:t>
            </a:r>
            <a:r>
              <a:rPr lang="ko-KR" altLang="en-US" sz="1400" dirty="0">
                <a:solidFill>
                  <a:schemeClr val="tx1"/>
                </a:solidFill>
              </a:rPr>
              <a:t> 눈이 어둡던 허 생원도 요번만은 동이의 왼손잡이가 눈에 띄지 않을 수 없었다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걸음도 </a:t>
            </a:r>
            <a:r>
              <a:rPr lang="ko-KR" altLang="en-US" sz="1400" dirty="0" err="1">
                <a:solidFill>
                  <a:schemeClr val="tx1"/>
                </a:solidFill>
              </a:rPr>
              <a:t>해깝고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방울소리가</a:t>
            </a:r>
            <a:r>
              <a:rPr lang="ko-KR" altLang="en-US" sz="1400" dirty="0">
                <a:solidFill>
                  <a:schemeClr val="tx1"/>
                </a:solidFill>
              </a:rPr>
              <a:t> 밤 벌판에 한층 청청하게 울렸다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달이 어지간히 기울어졌다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후기작성</a:t>
            </a:r>
          </a:p>
          <a:p>
            <a:pPr latinLnBrk="0"/>
            <a:endParaRPr lang="ko-KR" altLang="en-US" sz="5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140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자 이내</a:t>
            </a: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            등록</a:t>
            </a: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후기보기</a:t>
            </a: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유재석  감동이었다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이런 명작</a:t>
            </a:r>
            <a:r>
              <a:rPr lang="en-US" altLang="ko-KR" sz="1200" dirty="0">
                <a:solidFill>
                  <a:schemeClr val="tx1"/>
                </a:solidFill>
              </a:rPr>
              <a:t>..</a:t>
            </a: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강호동  학창시절 국어시간에 배</a:t>
            </a:r>
            <a:r>
              <a:rPr lang="en-US" altLang="ko-KR" sz="1200" dirty="0">
                <a:solidFill>
                  <a:schemeClr val="tx1"/>
                </a:solidFill>
              </a:rPr>
              <a:t>..</a:t>
            </a:r>
          </a:p>
          <a:p>
            <a:pPr latinLnBrk="0"/>
            <a:r>
              <a:rPr lang="ko-KR" altLang="en-US" sz="1200" dirty="0" err="1">
                <a:solidFill>
                  <a:schemeClr val="tx1"/>
                </a:solidFill>
              </a:rPr>
              <a:t>도우너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 err="1">
                <a:solidFill>
                  <a:schemeClr val="tx1"/>
                </a:solidFill>
              </a:rPr>
              <a:t>한컴자판연습</a:t>
            </a:r>
            <a:r>
              <a:rPr lang="ko-KR" altLang="en-US" sz="1200" dirty="0">
                <a:solidFill>
                  <a:schemeClr val="tx1"/>
                </a:solidFill>
              </a:rPr>
              <a:t> 아는 사람 손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7238984" y="2996952"/>
            <a:ext cx="2276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6381328"/>
            <a:ext cx="260585" cy="2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76213" y="3429000"/>
            <a:ext cx="500082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후기작성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140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자 이내</a:t>
            </a: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                                         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dirty="0">
                <a:solidFill>
                  <a:schemeClr val="tx1"/>
                </a:solidFill>
              </a:rPr>
              <a:t>후기보기</a:t>
            </a: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홍길동       이효석의 대표작이자 한국 현대 소설에서 빼놓을 수 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</a:t>
            </a:r>
            <a:r>
              <a:rPr lang="ko-KR" altLang="en-US" sz="1100" dirty="0" err="1">
                <a:solidFill>
                  <a:schemeClr val="tx1"/>
                </a:solidFill>
              </a:rPr>
              <a:t>둘리</a:t>
            </a:r>
            <a:r>
              <a:rPr lang="ko-KR" altLang="en-US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  <a:r>
              <a:rPr lang="ko-KR" altLang="en-US" sz="1100" dirty="0">
                <a:solidFill>
                  <a:schemeClr val="tx1"/>
                </a:solidFill>
              </a:rPr>
              <a:t>여름장이란 </a:t>
            </a:r>
            <a:r>
              <a:rPr lang="ko-KR" altLang="en-US" sz="1100" dirty="0" err="1">
                <a:solidFill>
                  <a:schemeClr val="tx1"/>
                </a:solidFill>
              </a:rPr>
              <a:t>애시당초</a:t>
            </a:r>
            <a:r>
              <a:rPr lang="ko-KR" altLang="en-US" sz="1100" dirty="0">
                <a:solidFill>
                  <a:schemeClr val="tx1"/>
                </a:solidFill>
              </a:rPr>
              <a:t> 글러서</a:t>
            </a:r>
            <a:r>
              <a:rPr lang="en-US" altLang="ko-KR" sz="1100" dirty="0">
                <a:solidFill>
                  <a:schemeClr val="tx1"/>
                </a:solidFill>
              </a:rPr>
              <a:t>...'</a:t>
            </a:r>
            <a:r>
              <a:rPr lang="ko-KR" altLang="en-US" sz="1100" dirty="0">
                <a:solidFill>
                  <a:schemeClr val="tx1"/>
                </a:solidFill>
              </a:rPr>
              <a:t>로 시작하는 메밀꽃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pPr latinLnBrk="0"/>
            <a:r>
              <a:rPr lang="en-US" altLang="ko-KR" sz="1100" dirty="0">
                <a:solidFill>
                  <a:schemeClr val="tx1"/>
                </a:solidFill>
              </a:rPr>
              <a:t>     </a:t>
            </a:r>
            <a:r>
              <a:rPr lang="ko-KR" altLang="en-US" sz="1100" dirty="0" err="1">
                <a:solidFill>
                  <a:schemeClr val="tx1"/>
                </a:solidFill>
              </a:rPr>
              <a:t>도우너</a:t>
            </a:r>
            <a:r>
              <a:rPr lang="ko-KR" altLang="en-US" sz="1100" dirty="0">
                <a:solidFill>
                  <a:schemeClr val="tx1"/>
                </a:solidFill>
              </a:rPr>
              <a:t>       </a:t>
            </a:r>
            <a:r>
              <a:rPr lang="ko-KR" altLang="en-US" sz="1100" dirty="0" err="1">
                <a:solidFill>
                  <a:schemeClr val="tx1"/>
                </a:solidFill>
              </a:rPr>
              <a:t>한컴자판연습</a:t>
            </a:r>
            <a:r>
              <a:rPr lang="ko-KR" altLang="en-US" sz="1100" dirty="0">
                <a:solidFill>
                  <a:schemeClr val="tx1"/>
                </a:solidFill>
              </a:rPr>
              <a:t> 아는 사람 손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ko-KR" altLang="en-US" sz="1100" dirty="0" err="1">
                <a:solidFill>
                  <a:schemeClr val="tx1"/>
                </a:solidFill>
              </a:rPr>
              <a:t>더보기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1200119" y="4365104"/>
            <a:ext cx="445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4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1153</Words>
  <Application>Microsoft Office PowerPoint</Application>
  <PresentationFormat>A4 용지(210x297mm)</PresentationFormat>
  <Paragraphs>222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82</cp:revision>
  <dcterms:created xsi:type="dcterms:W3CDTF">2006-10-05T04:04:58Z</dcterms:created>
  <dcterms:modified xsi:type="dcterms:W3CDTF">2022-06-13T00:03:08Z</dcterms:modified>
</cp:coreProperties>
</file>