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9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4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8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1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1BA7-C41A-44CE-BEDA-6463DB7282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EE4C-AD5E-4328-999A-55A42CD21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리스트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5" y="1956151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145166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 err="1"/>
              <a:t>토크북</a:t>
            </a:r>
            <a:endParaRPr lang="ko-KR" altLang="en-US" sz="100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30229"/>
              </p:ext>
            </p:extLst>
          </p:nvPr>
        </p:nvGraphicFramePr>
        <p:xfrm>
          <a:off x="347562" y="2486840"/>
          <a:ext cx="6318908" cy="36271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토크북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메밀꽃 필 무렵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모멸감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행복한 이기주의자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살아야하는</a:t>
                      </a:r>
                      <a:r>
                        <a:rPr lang="ko-KR" altLang="en-US" sz="1200" dirty="0"/>
                        <a:t> 이유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콰이어트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군주론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중용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81228"/>
              </p:ext>
            </p:extLst>
          </p:nvPr>
        </p:nvGraphicFramePr>
        <p:xfrm>
          <a:off x="7081994" y="2573338"/>
          <a:ext cx="2586931" cy="362714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토크북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메밀꽃 필 무렵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모멸감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행복한 이기주의자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살아야하는</a:t>
                      </a:r>
                      <a:r>
                        <a:rPr lang="ko-KR" altLang="en-US" sz="1000" dirty="0"/>
                        <a:t> 이유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콰이어트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군주론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67823" y="283381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67823" y="310852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67823" y="338323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67823" y="365794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67823" y="393265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823" y="420736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67823" y="448207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67823" y="47567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26471" y="6235701"/>
            <a:ext cx="1044318" cy="38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1" b="1" dirty="0" err="1"/>
              <a:t>북만들기</a:t>
            </a:r>
            <a:endParaRPr lang="ko-KR" altLang="en-US" sz="1401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98590" y="6374385"/>
            <a:ext cx="1044318" cy="24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북만들기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243114" y="285853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43114" y="326630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43114" y="366584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3114" y="396652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43114" y="430839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43114" y="453493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43114" y="478619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43114" y="502096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6149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토론화면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5" y="1956151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145166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 err="1"/>
              <a:t>토크북</a:t>
            </a:r>
            <a:endParaRPr lang="ko-KR" altLang="en-US" sz="100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22404"/>
              </p:ext>
            </p:extLst>
          </p:nvPr>
        </p:nvGraphicFramePr>
        <p:xfrm>
          <a:off x="347562" y="2486840"/>
          <a:ext cx="6318908" cy="39592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74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  <a:endParaRPr lang="en-US" altLang="ko-KR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27980"/>
              </p:ext>
            </p:extLst>
          </p:nvPr>
        </p:nvGraphicFramePr>
        <p:xfrm>
          <a:off x="7086601" y="6263887"/>
          <a:ext cx="2598521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4355" y="2496065"/>
            <a:ext cx="73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나가기</a:t>
            </a:r>
            <a:endParaRPr lang="en-US" altLang="ko-KR" sz="1801" b="1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4669"/>
              </p:ext>
            </p:extLst>
          </p:nvPr>
        </p:nvGraphicFramePr>
        <p:xfrm>
          <a:off x="6991352" y="2466217"/>
          <a:ext cx="2771775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386018" y="2973861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홍길동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43898" y="2973858"/>
            <a:ext cx="4333103" cy="145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이 책에서 저자는 유럽의 자본주의</a:t>
            </a:r>
            <a:r>
              <a:rPr lang="en-US" altLang="ko-KR" sz="1200" dirty="0"/>
              <a:t>, </a:t>
            </a:r>
            <a:r>
              <a:rPr lang="ko-KR" altLang="en-US" sz="1200" dirty="0"/>
              <a:t>특히 독일 자본주의 기업의 성공과 프로테스탄티즘 사이에는 통계학적인 상호관련이 있음을 주장하였다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그에 따르면 자본주의 정신은 종교개혁 이후 생겨난 프로테스탄트 정신</a:t>
            </a:r>
            <a:r>
              <a:rPr lang="en-US" altLang="ko-KR" sz="1200" dirty="0"/>
              <a:t>, </a:t>
            </a:r>
            <a:r>
              <a:rPr lang="ko-KR" altLang="en-US" sz="1200" dirty="0"/>
              <a:t>그 중에서도 칼뱅주의를 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01498" y="4660710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6018" y="4660709"/>
            <a:ext cx="4333103" cy="1241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908195" y="3494688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17633" y="3771969"/>
            <a:ext cx="2366064" cy="228108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217633" y="2773064"/>
            <a:ext cx="2366064" cy="46752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55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토론화면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5" y="1956151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145166" y="1956152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 err="1"/>
              <a:t>토크북</a:t>
            </a:r>
            <a:endParaRPr lang="ko-KR" altLang="en-US" sz="100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22404"/>
              </p:ext>
            </p:extLst>
          </p:nvPr>
        </p:nvGraphicFramePr>
        <p:xfrm>
          <a:off x="347562" y="2486840"/>
          <a:ext cx="6318908" cy="39592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74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  <a:endParaRPr lang="en-US" altLang="ko-KR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27980"/>
              </p:ext>
            </p:extLst>
          </p:nvPr>
        </p:nvGraphicFramePr>
        <p:xfrm>
          <a:off x="7086601" y="6263887"/>
          <a:ext cx="2598521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4355" y="2496065"/>
            <a:ext cx="73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나가기</a:t>
            </a:r>
            <a:endParaRPr lang="en-US" altLang="ko-KR" sz="1801" b="1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4669"/>
              </p:ext>
            </p:extLst>
          </p:nvPr>
        </p:nvGraphicFramePr>
        <p:xfrm>
          <a:off x="6991352" y="2466217"/>
          <a:ext cx="2771775" cy="274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386018" y="2973861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홍길동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43898" y="2973858"/>
            <a:ext cx="4333103" cy="145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이 책에서 저자는 유럽의 자본주의</a:t>
            </a:r>
            <a:r>
              <a:rPr lang="en-US" altLang="ko-KR" sz="1200" dirty="0"/>
              <a:t>, </a:t>
            </a:r>
            <a:r>
              <a:rPr lang="ko-KR" altLang="en-US" sz="1200" dirty="0"/>
              <a:t>특히 독일 자본주의 기업의 성공과 프로테스탄티즘 사이에는 통계학적인 상호관련이 있음을 주장하였다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그에 따르면 자본주의 정신은 종교개혁 이후 생겨난 프로테스탄트 정신</a:t>
            </a:r>
            <a:r>
              <a:rPr lang="en-US" altLang="ko-KR" sz="1200" dirty="0"/>
              <a:t>, </a:t>
            </a:r>
            <a:r>
              <a:rPr lang="ko-KR" altLang="en-US" sz="1200" dirty="0"/>
              <a:t>그 중에서도 칼뱅주의를 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01498" y="4660710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6018" y="4660709"/>
            <a:ext cx="4333103" cy="1241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908195" y="3494688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17633" y="3771969"/>
            <a:ext cx="2366064" cy="228108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217633" y="2773064"/>
            <a:ext cx="2366064" cy="46752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43572"/>
              </p:ext>
            </p:extLst>
          </p:nvPr>
        </p:nvGraphicFramePr>
        <p:xfrm>
          <a:off x="6991349" y="2459958"/>
          <a:ext cx="1518698" cy="42815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1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 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나가기</a:t>
                      </a:r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453</Words>
  <Application>Microsoft Office PowerPoint</Application>
  <PresentationFormat>A4 용지(210x297mm)</PresentationFormat>
  <Paragraphs>165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507-14</dc:creator>
  <cp:lastModifiedBy>user</cp:lastModifiedBy>
  <cp:revision>19</cp:revision>
  <dcterms:created xsi:type="dcterms:W3CDTF">2020-01-06T09:53:59Z</dcterms:created>
  <dcterms:modified xsi:type="dcterms:W3CDTF">2022-06-13T00:03:22Z</dcterms:modified>
</cp:coreProperties>
</file>