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2" r:id="rId4"/>
    <p:sldId id="266" r:id="rId5"/>
    <p:sldId id="265" r:id="rId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1BA7-C41A-44CE-BEDA-6463DB7282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EE4C-AD5E-4328-999A-55A42CD21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47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1BA7-C41A-44CE-BEDA-6463DB7282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EE4C-AD5E-4328-999A-55A42CD21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3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1BA7-C41A-44CE-BEDA-6463DB7282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EE4C-AD5E-4328-999A-55A42CD21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0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1BA7-C41A-44CE-BEDA-6463DB7282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EE4C-AD5E-4328-999A-55A42CD21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86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1BA7-C41A-44CE-BEDA-6463DB7282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EE4C-AD5E-4328-999A-55A42CD21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6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1BA7-C41A-44CE-BEDA-6463DB7282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EE4C-AD5E-4328-999A-55A42CD21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6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1BA7-C41A-44CE-BEDA-6463DB7282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EE4C-AD5E-4328-999A-55A42CD21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56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1BA7-C41A-44CE-BEDA-6463DB7282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EE4C-AD5E-4328-999A-55A42CD21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46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1BA7-C41A-44CE-BEDA-6463DB7282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EE4C-AD5E-4328-999A-55A42CD21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8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1BA7-C41A-44CE-BEDA-6463DB7282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EE4C-AD5E-4328-999A-55A42CD21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87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1BA7-C41A-44CE-BEDA-6463DB7282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EE4C-AD5E-4328-999A-55A42CD21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12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A1BA7-C41A-44CE-BEDA-6463DB7282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CEE4C-AD5E-4328-999A-55A42CD21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77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3413" y="1798055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33351" y="101257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6"/>
            <a:ext cx="3343274" cy="100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메인 </a:t>
            </a:r>
            <a:r>
              <a:rPr lang="ko-KR" altLang="en-US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33353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Number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914526" y="101253"/>
            <a:ext cx="1562101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0006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2223"/>
            <a:ext cx="6286500" cy="1556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사이트에 첫 접속시 볼 수 있는 페이지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63413" y="1805365"/>
            <a:ext cx="6686550" cy="4488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</a:rPr>
              <a:t>이젠 전자도서관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00774" y="1956151"/>
            <a:ext cx="619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43563" y="1956152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99135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983112" y="1782462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87" name="직사각형 86"/>
          <p:cNvSpPr/>
          <p:nvPr/>
        </p:nvSpPr>
        <p:spPr>
          <a:xfrm>
            <a:off x="6985688" y="1782461"/>
            <a:ext cx="2777439" cy="36504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991351" y="2147983"/>
            <a:ext cx="2771775" cy="311974"/>
            <a:chOff x="1637108" y="2821751"/>
            <a:chExt cx="4563664" cy="311974"/>
          </a:xfrm>
        </p:grpSpPr>
        <p:sp>
          <p:nvSpPr>
            <p:cNvPr id="89" name="직사각형 88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92" name="직사각형 91"/>
          <p:cNvSpPr/>
          <p:nvPr/>
        </p:nvSpPr>
        <p:spPr>
          <a:xfrm>
            <a:off x="6991351" y="1790701"/>
            <a:ext cx="356803" cy="3568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1709ED-E7BE-48D1-9AE4-1B9D403B88B9}"/>
              </a:ext>
            </a:extLst>
          </p:cNvPr>
          <p:cNvSpPr/>
          <p:nvPr/>
        </p:nvSpPr>
        <p:spPr>
          <a:xfrm>
            <a:off x="273843" y="2821751"/>
            <a:ext cx="1363266" cy="311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검색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318110-833A-4936-BC7A-05D7144D2173}"/>
              </a:ext>
            </a:extLst>
          </p:cNvPr>
          <p:cNvSpPr txBox="1"/>
          <p:nvPr/>
        </p:nvSpPr>
        <p:spPr>
          <a:xfrm>
            <a:off x="1586533" y="2817192"/>
            <a:ext cx="312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12</a:t>
            </a:r>
            <a:r>
              <a:rPr lang="ko-KR" altLang="en-US" sz="1400" dirty="0"/>
              <a:t>가지 인생의 법칙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569768-B6DD-4A37-945F-F9F929EF8DAB}"/>
              </a:ext>
            </a:extLst>
          </p:cNvPr>
          <p:cNvSpPr/>
          <p:nvPr/>
        </p:nvSpPr>
        <p:spPr>
          <a:xfrm>
            <a:off x="1637111" y="2821751"/>
            <a:ext cx="4563663" cy="311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778EE9-99DC-4582-B7CB-7B66D8FE6FA6}"/>
              </a:ext>
            </a:extLst>
          </p:cNvPr>
          <p:cNvSpPr txBox="1"/>
          <p:nvPr/>
        </p:nvSpPr>
        <p:spPr>
          <a:xfrm>
            <a:off x="1637110" y="2825949"/>
            <a:ext cx="312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85000"/>
                  </a:schemeClr>
                </a:solidFill>
              </a:rPr>
              <a:t>도서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</a:rPr>
              <a:t>,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</a:rPr>
              <a:t>저자명</a:t>
            </a:r>
            <a:r>
              <a:rPr lang="ko-KR" altLang="en-US" sz="1400"/>
              <a:t> 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B06796-987F-49E6-92E3-1B880AA8C45B}"/>
              </a:ext>
            </a:extLst>
          </p:cNvPr>
          <p:cNvSpPr/>
          <p:nvPr/>
        </p:nvSpPr>
        <p:spPr>
          <a:xfrm>
            <a:off x="6200772" y="2821751"/>
            <a:ext cx="309564" cy="311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19D4531-369A-4FB2-9540-AC64BB2FE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462" y="2859401"/>
            <a:ext cx="252875" cy="25287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68AAB9-9F2C-4812-9A17-2112A07FE4A8}"/>
              </a:ext>
            </a:extLst>
          </p:cNvPr>
          <p:cNvSpPr/>
          <p:nvPr/>
        </p:nvSpPr>
        <p:spPr>
          <a:xfrm>
            <a:off x="247650" y="3746230"/>
            <a:ext cx="6457950" cy="2933700"/>
          </a:xfrm>
          <a:prstGeom prst="rect">
            <a:avLst/>
          </a:prstGeom>
          <a:solidFill>
            <a:srgbClr val="FFFD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B448A5-648D-4D3D-90C8-AC0752FDAD09}"/>
              </a:ext>
            </a:extLst>
          </p:cNvPr>
          <p:cNvSpPr txBox="1"/>
          <p:nvPr/>
        </p:nvSpPr>
        <p:spPr>
          <a:xfrm>
            <a:off x="732234" y="3852090"/>
            <a:ext cx="1809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월 베스트 셀러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D137CD-E5D8-4C04-B77C-E01C93C22BE4}"/>
              </a:ext>
            </a:extLst>
          </p:cNvPr>
          <p:cNvSpPr txBox="1"/>
          <p:nvPr/>
        </p:nvSpPr>
        <p:spPr>
          <a:xfrm>
            <a:off x="2787528" y="3838991"/>
            <a:ext cx="1809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실시간 도서 순위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E811B-085C-456B-A758-897C4804DA73}"/>
              </a:ext>
            </a:extLst>
          </p:cNvPr>
          <p:cNvSpPr txBox="1"/>
          <p:nvPr/>
        </p:nvSpPr>
        <p:spPr>
          <a:xfrm>
            <a:off x="4981574" y="3852089"/>
            <a:ext cx="1809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나의 추천 도서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06F18A5-79C6-4470-8F21-12CD60B7839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6" y="4107364"/>
            <a:ext cx="815731" cy="102520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1E35E0C-9F11-4D22-8380-2A029B6EA49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04" y="5213080"/>
            <a:ext cx="847795" cy="102520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6B60FBF-0D9A-4E9E-9E36-35E7734F7C6D}"/>
              </a:ext>
            </a:extLst>
          </p:cNvPr>
          <p:cNvSpPr txBox="1"/>
          <p:nvPr/>
        </p:nvSpPr>
        <p:spPr>
          <a:xfrm>
            <a:off x="1245348" y="4146682"/>
            <a:ext cx="106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트렌드코리아</a:t>
            </a:r>
            <a:r>
              <a:rPr lang="en-US" altLang="ko-KR" sz="1000" dirty="0"/>
              <a:t>2019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BBD1F5-412F-496A-B313-7E094AA622AC}"/>
              </a:ext>
            </a:extLst>
          </p:cNvPr>
          <p:cNvSpPr txBox="1"/>
          <p:nvPr/>
        </p:nvSpPr>
        <p:spPr>
          <a:xfrm>
            <a:off x="1197173" y="4680143"/>
            <a:ext cx="112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2019</a:t>
            </a:r>
            <a:r>
              <a:rPr lang="ko-KR" altLang="en-US" sz="800" dirty="0" err="1"/>
              <a:t>코라아</a:t>
            </a:r>
            <a:r>
              <a:rPr lang="ko-KR" altLang="en-US" sz="800" dirty="0"/>
              <a:t> 트렌드는 무엇인가 전문가들이 직접 말한다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45732E-9603-4352-9C00-8F70B58A7B5F}"/>
              </a:ext>
            </a:extLst>
          </p:cNvPr>
          <p:cNvSpPr txBox="1"/>
          <p:nvPr/>
        </p:nvSpPr>
        <p:spPr>
          <a:xfrm>
            <a:off x="1169842" y="5206913"/>
            <a:ext cx="1177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90</a:t>
            </a:r>
            <a:r>
              <a:rPr lang="ko-KR" altLang="en-US" sz="1000" dirty="0"/>
              <a:t>년대생이 온다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9B26DD-BE00-4E7F-8EE7-FF8539B0FE55}"/>
              </a:ext>
            </a:extLst>
          </p:cNvPr>
          <p:cNvSpPr txBox="1"/>
          <p:nvPr/>
        </p:nvSpPr>
        <p:spPr>
          <a:xfrm>
            <a:off x="1179960" y="5695189"/>
            <a:ext cx="112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90</a:t>
            </a:r>
            <a:r>
              <a:rPr lang="ko-KR" altLang="en-US" sz="800" dirty="0"/>
              <a:t>년대생들이 몰려온다</a:t>
            </a:r>
            <a:r>
              <a:rPr lang="en-US" altLang="ko-KR" sz="800" dirty="0"/>
              <a:t>. </a:t>
            </a:r>
            <a:r>
              <a:rPr lang="ko-KR" altLang="en-US" sz="800" dirty="0"/>
              <a:t>긴장해라 </a:t>
            </a:r>
            <a:r>
              <a:rPr lang="en-US" altLang="ko-KR" sz="800" dirty="0"/>
              <a:t>x</a:t>
            </a:r>
            <a:r>
              <a:rPr lang="ko-KR" altLang="en-US" sz="800" dirty="0"/>
              <a:t>새대들아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E1E42F7-D91C-4C35-A013-63DB4E2070C2}"/>
              </a:ext>
            </a:extLst>
          </p:cNvPr>
          <p:cNvCxnSpPr/>
          <p:nvPr/>
        </p:nvCxnSpPr>
        <p:spPr>
          <a:xfrm>
            <a:off x="2446729" y="3852090"/>
            <a:ext cx="20249" cy="233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C45BAF1-4617-4980-9AF6-FAFC9AAF8202}"/>
              </a:ext>
            </a:extLst>
          </p:cNvPr>
          <p:cNvCxnSpPr/>
          <p:nvPr/>
        </p:nvCxnSpPr>
        <p:spPr>
          <a:xfrm>
            <a:off x="4572001" y="3852090"/>
            <a:ext cx="9522" cy="233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27E748FF-F763-4949-A3D5-2C5F59AFB95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697" y="4100276"/>
            <a:ext cx="810148" cy="101491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BFD8728A-AA90-432D-A60E-49DCC3E7294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33" y="5201560"/>
            <a:ext cx="786681" cy="102072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715A707-8730-4514-8C10-F709DAD86C49}"/>
              </a:ext>
            </a:extLst>
          </p:cNvPr>
          <p:cNvSpPr txBox="1"/>
          <p:nvPr/>
        </p:nvSpPr>
        <p:spPr>
          <a:xfrm>
            <a:off x="3342629" y="4146684"/>
            <a:ext cx="1068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펙트폴니스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8E355D-009C-46D6-9E02-E3DF36F05E37}"/>
              </a:ext>
            </a:extLst>
          </p:cNvPr>
          <p:cNvSpPr txBox="1"/>
          <p:nvPr/>
        </p:nvSpPr>
        <p:spPr>
          <a:xfrm>
            <a:off x="3327462" y="4590938"/>
            <a:ext cx="112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무슨 책인지 궁금하면 한번 클릭해봐</a:t>
            </a:r>
            <a:r>
              <a:rPr lang="en-US" altLang="ko-KR" sz="800" dirty="0"/>
              <a:t>!</a:t>
            </a:r>
          </a:p>
          <a:p>
            <a:r>
              <a:rPr lang="ko-KR" altLang="en-US" sz="800" dirty="0"/>
              <a:t>실시간 </a:t>
            </a:r>
            <a:r>
              <a:rPr lang="en-US" altLang="ko-KR" sz="800" dirty="0"/>
              <a:t>1</a:t>
            </a:r>
            <a:r>
              <a:rPr lang="ko-KR" altLang="en-US" sz="800" dirty="0"/>
              <a:t>위도서야</a:t>
            </a:r>
            <a:endParaRPr lang="en-US" altLang="ko-KR" sz="800" dirty="0"/>
          </a:p>
          <a:p>
            <a:r>
              <a:rPr lang="ko-KR" altLang="en-US" sz="800" dirty="0"/>
              <a:t>너만 안 </a:t>
            </a:r>
            <a:r>
              <a:rPr lang="ko-KR" altLang="en-US" sz="800" dirty="0" err="1"/>
              <a:t>눌러봤어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D03E14-81C1-4641-AC50-A487A8F101A0}"/>
              </a:ext>
            </a:extLst>
          </p:cNvPr>
          <p:cNvSpPr txBox="1"/>
          <p:nvPr/>
        </p:nvSpPr>
        <p:spPr>
          <a:xfrm>
            <a:off x="3388569" y="5213082"/>
            <a:ext cx="1068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방구석 미술관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34AAF4-DB23-4924-AFED-69E5A5D0848C}"/>
              </a:ext>
            </a:extLst>
          </p:cNvPr>
          <p:cNvSpPr txBox="1"/>
          <p:nvPr/>
        </p:nvSpPr>
        <p:spPr>
          <a:xfrm>
            <a:off x="3327462" y="5674724"/>
            <a:ext cx="112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방구석에서 보는 미술관</a:t>
            </a:r>
            <a:r>
              <a:rPr lang="en-US" altLang="ko-KR" sz="800" dirty="0"/>
              <a:t>. </a:t>
            </a:r>
            <a:r>
              <a:rPr lang="ko-KR" altLang="en-US" sz="800" dirty="0"/>
              <a:t>재밌게 즐겨보자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B6CF4DE1-ED9C-44A9-9416-EDC68356926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016" y="4106719"/>
            <a:ext cx="644754" cy="103111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C5D6FCE-B738-4F5F-9B33-2B9A57C5344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704" y="5133736"/>
            <a:ext cx="665427" cy="108855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3F4BD71-862F-4499-B5A0-4322FDC34068}"/>
              </a:ext>
            </a:extLst>
          </p:cNvPr>
          <p:cNvSpPr txBox="1"/>
          <p:nvPr/>
        </p:nvSpPr>
        <p:spPr>
          <a:xfrm>
            <a:off x="5416051" y="4136655"/>
            <a:ext cx="106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12</a:t>
            </a:r>
            <a:r>
              <a:rPr lang="ko-KR" altLang="en-US" sz="1000" dirty="0"/>
              <a:t>가지 인생의 법칙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BDD5BC-81FF-48D4-BE57-C6B89A01A710}"/>
              </a:ext>
            </a:extLst>
          </p:cNvPr>
          <p:cNvSpPr txBox="1"/>
          <p:nvPr/>
        </p:nvSpPr>
        <p:spPr>
          <a:xfrm>
            <a:off x="5347084" y="4680141"/>
            <a:ext cx="112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사람이 살아가는데 </a:t>
            </a:r>
            <a:r>
              <a:rPr lang="en-US" altLang="ko-KR" sz="800" dirty="0"/>
              <a:t>12</a:t>
            </a:r>
            <a:r>
              <a:rPr lang="ko-KR" altLang="en-US" sz="800" dirty="0"/>
              <a:t>가지 법칙이나 </a:t>
            </a:r>
            <a:r>
              <a:rPr lang="ko-KR" altLang="en-US" sz="800" dirty="0" err="1"/>
              <a:t>있데</a:t>
            </a:r>
            <a:r>
              <a:rPr lang="en-US" altLang="ko-KR" sz="800" dirty="0"/>
              <a:t>~ </a:t>
            </a:r>
            <a:r>
              <a:rPr lang="ko-KR" altLang="en-US" sz="800" dirty="0"/>
              <a:t>궁금하면 눌러봐</a:t>
            </a:r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79EC00-6063-4453-962F-358CB91E36C3}"/>
              </a:ext>
            </a:extLst>
          </p:cNvPr>
          <p:cNvSpPr txBox="1"/>
          <p:nvPr/>
        </p:nvSpPr>
        <p:spPr>
          <a:xfrm>
            <a:off x="5441698" y="5201560"/>
            <a:ext cx="1068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여행의 이유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4E54E1-AD0B-4EC9-BD37-69B35B9FAB5F}"/>
              </a:ext>
            </a:extLst>
          </p:cNvPr>
          <p:cNvSpPr txBox="1"/>
          <p:nvPr/>
        </p:nvSpPr>
        <p:spPr>
          <a:xfrm>
            <a:off x="5385847" y="5606438"/>
            <a:ext cx="112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우리가 여행을 하는 이유는 무엇일까</a:t>
            </a:r>
            <a:r>
              <a:rPr lang="en-US" altLang="ko-KR" sz="800" dirty="0"/>
              <a:t>?</a:t>
            </a:r>
          </a:p>
          <a:p>
            <a:r>
              <a:rPr lang="ko-KR" altLang="en-US" sz="800" dirty="0"/>
              <a:t>여행을 하며 새로운 나를 발견한다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69D8608-FF62-43D5-AEA6-9BDE754B6F38}"/>
              </a:ext>
            </a:extLst>
          </p:cNvPr>
          <p:cNvCxnSpPr/>
          <p:nvPr/>
        </p:nvCxnSpPr>
        <p:spPr>
          <a:xfrm flipH="1" flipV="1">
            <a:off x="367904" y="6349871"/>
            <a:ext cx="6236492" cy="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2C77EFB-90D7-451B-BACC-E506B00D1003}"/>
              </a:ext>
            </a:extLst>
          </p:cNvPr>
          <p:cNvSpPr txBox="1"/>
          <p:nvPr/>
        </p:nvSpPr>
        <p:spPr>
          <a:xfrm>
            <a:off x="2500557" y="6363449"/>
            <a:ext cx="1524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          </a:t>
            </a:r>
            <a:r>
              <a:rPr lang="ko-KR" altLang="en-US" sz="1200" dirty="0" err="1"/>
              <a:t>더보기</a:t>
            </a:r>
            <a:r>
              <a:rPr lang="ko-KR" altLang="en-US" sz="1200" dirty="0"/>
              <a:t> 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483F5136-99F7-44EE-ACA4-1A3360AD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00" y="6365985"/>
            <a:ext cx="252875" cy="252875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316231CD-6324-40F0-91A0-7916630B6A6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969" y="2762385"/>
            <a:ext cx="815731" cy="102520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83074495-D91F-4534-992A-DCEC364260E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968" y="4070105"/>
            <a:ext cx="810148" cy="1014913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EB9FA802-848D-4ADB-9AC0-9FBE0F9D8CF8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968" y="5367528"/>
            <a:ext cx="774336" cy="103111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6F99B44-2828-4DA9-94F7-F13CE0B85C89}"/>
              </a:ext>
            </a:extLst>
          </p:cNvPr>
          <p:cNvSpPr txBox="1"/>
          <p:nvPr/>
        </p:nvSpPr>
        <p:spPr>
          <a:xfrm>
            <a:off x="8024069" y="4081795"/>
            <a:ext cx="1809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실시간 도서 순위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8776B9B-23D7-4E8E-87E1-817F4F11B353}"/>
              </a:ext>
            </a:extLst>
          </p:cNvPr>
          <p:cNvSpPr txBox="1"/>
          <p:nvPr/>
        </p:nvSpPr>
        <p:spPr>
          <a:xfrm>
            <a:off x="8094762" y="2859401"/>
            <a:ext cx="1809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월 베스트 셀러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13E34F-9DDB-473A-BB76-8DFE9AB1A42F}"/>
              </a:ext>
            </a:extLst>
          </p:cNvPr>
          <p:cNvSpPr txBox="1"/>
          <p:nvPr/>
        </p:nvSpPr>
        <p:spPr>
          <a:xfrm>
            <a:off x="7979547" y="5379752"/>
            <a:ext cx="1809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나의 추천 도서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7E8F6EB-F24B-4599-BC5F-64E437DB62B0}"/>
              </a:ext>
            </a:extLst>
          </p:cNvPr>
          <p:cNvSpPr txBox="1"/>
          <p:nvPr/>
        </p:nvSpPr>
        <p:spPr>
          <a:xfrm>
            <a:off x="8095346" y="3514328"/>
            <a:ext cx="112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2019</a:t>
            </a:r>
            <a:r>
              <a:rPr lang="ko-KR" altLang="en-US" sz="800" dirty="0" err="1"/>
              <a:t>코라아</a:t>
            </a:r>
            <a:r>
              <a:rPr lang="ko-KR" altLang="en-US" sz="800" dirty="0"/>
              <a:t> 트렌드는 무엇인가 전문가들이 직접 말한다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3C1127-8835-43C7-9123-37A65EA76623}"/>
              </a:ext>
            </a:extLst>
          </p:cNvPr>
          <p:cNvSpPr txBox="1"/>
          <p:nvPr/>
        </p:nvSpPr>
        <p:spPr>
          <a:xfrm>
            <a:off x="8089119" y="4611404"/>
            <a:ext cx="112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무슨 책인지 궁금하면 한번 클릭해봐</a:t>
            </a:r>
            <a:r>
              <a:rPr lang="en-US" altLang="ko-KR" sz="800" dirty="0"/>
              <a:t>!</a:t>
            </a:r>
          </a:p>
          <a:p>
            <a:r>
              <a:rPr lang="ko-KR" altLang="en-US" sz="800" dirty="0"/>
              <a:t>실시간 </a:t>
            </a:r>
            <a:r>
              <a:rPr lang="en-US" altLang="ko-KR" sz="800" dirty="0"/>
              <a:t>1</a:t>
            </a:r>
            <a:r>
              <a:rPr lang="ko-KR" altLang="en-US" sz="800" dirty="0"/>
              <a:t>위도서야</a:t>
            </a:r>
            <a:endParaRPr lang="en-US" altLang="ko-KR" sz="800" dirty="0"/>
          </a:p>
          <a:p>
            <a:r>
              <a:rPr lang="ko-KR" altLang="en-US" sz="800" dirty="0"/>
              <a:t>너만 안 </a:t>
            </a:r>
            <a:r>
              <a:rPr lang="ko-KR" altLang="en-US" sz="800" dirty="0" err="1"/>
              <a:t>눌러봤어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22DE577-32E4-4BB9-B1C7-7F157D921122}"/>
              </a:ext>
            </a:extLst>
          </p:cNvPr>
          <p:cNvSpPr txBox="1"/>
          <p:nvPr/>
        </p:nvSpPr>
        <p:spPr>
          <a:xfrm>
            <a:off x="8024070" y="5606437"/>
            <a:ext cx="106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12</a:t>
            </a:r>
            <a:r>
              <a:rPr lang="ko-KR" altLang="en-US" sz="1000" dirty="0"/>
              <a:t>가지 인생의 법칙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1F2E890-8A10-4121-B5BA-E4C905037540}"/>
              </a:ext>
            </a:extLst>
          </p:cNvPr>
          <p:cNvSpPr txBox="1"/>
          <p:nvPr/>
        </p:nvSpPr>
        <p:spPr>
          <a:xfrm>
            <a:off x="8152937" y="4300573"/>
            <a:ext cx="1068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펙트폴니스</a:t>
            </a:r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DE4F513-FD88-4ECD-B8D4-80C9C8DE6829}"/>
              </a:ext>
            </a:extLst>
          </p:cNvPr>
          <p:cNvSpPr txBox="1"/>
          <p:nvPr/>
        </p:nvSpPr>
        <p:spPr>
          <a:xfrm>
            <a:off x="8105621" y="3061315"/>
            <a:ext cx="106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트렌드코리아</a:t>
            </a:r>
            <a:r>
              <a:rPr lang="en-US" altLang="ko-KR" sz="1000" dirty="0"/>
              <a:t>2019</a:t>
            </a:r>
            <a:endParaRPr lang="ko-KR" alt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E04A5DC-7490-45AC-91C4-2B07D3DB3DCE}"/>
              </a:ext>
            </a:extLst>
          </p:cNvPr>
          <p:cNvSpPr txBox="1"/>
          <p:nvPr/>
        </p:nvSpPr>
        <p:spPr>
          <a:xfrm>
            <a:off x="7989215" y="5980630"/>
            <a:ext cx="112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사람이 살아가는데 </a:t>
            </a:r>
            <a:r>
              <a:rPr lang="en-US" altLang="ko-KR" sz="800" dirty="0"/>
              <a:t>12</a:t>
            </a:r>
            <a:r>
              <a:rPr lang="ko-KR" altLang="en-US" sz="800" dirty="0"/>
              <a:t>가지 법칙이나 </a:t>
            </a:r>
            <a:r>
              <a:rPr lang="ko-KR" altLang="en-US" sz="800" dirty="0" err="1"/>
              <a:t>있데</a:t>
            </a:r>
            <a:r>
              <a:rPr lang="en-US" altLang="ko-KR" sz="800" dirty="0"/>
              <a:t>~ </a:t>
            </a:r>
            <a:r>
              <a:rPr lang="ko-KR" altLang="en-US" sz="800" dirty="0"/>
              <a:t>궁금하면 눌러봐</a:t>
            </a:r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4981574" y="1954325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토크북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1497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3413" y="1814833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33351" y="101257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6"/>
            <a:ext cx="3343274" cy="100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추천도서 </a:t>
            </a:r>
            <a:r>
              <a:rPr lang="ko-KR" altLang="en-US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33353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Number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914526" y="101253"/>
            <a:ext cx="1562101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0011,0012,</a:t>
            </a:r>
          </a:p>
          <a:p>
            <a:pPr algn="ctr"/>
            <a:r>
              <a:rPr lang="en-US" altLang="ko-KR" dirty="0"/>
              <a:t>0013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2223"/>
            <a:ext cx="6286500" cy="1556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월별 베스트 셀러</a:t>
            </a:r>
            <a:r>
              <a:rPr lang="en-US" altLang="ko-KR" sz="1600" dirty="0"/>
              <a:t>, </a:t>
            </a:r>
            <a:r>
              <a:rPr lang="ko-KR" altLang="en-US" sz="1600" dirty="0"/>
              <a:t>실시간 도서 검색 순위</a:t>
            </a:r>
            <a:r>
              <a:rPr lang="en-US" altLang="ko-KR" sz="1600" dirty="0"/>
              <a:t>, </a:t>
            </a:r>
            <a:r>
              <a:rPr lang="ko-KR" altLang="en-US" sz="1600" dirty="0"/>
              <a:t>내가 자주 검색 </a:t>
            </a:r>
            <a:endParaRPr lang="en-US" altLang="ko-KR" sz="1600" dirty="0"/>
          </a:p>
          <a:p>
            <a:pPr algn="ctr"/>
            <a:r>
              <a:rPr lang="ko-KR" altLang="en-US" sz="1600" dirty="0"/>
              <a:t>또는 독서한 도서와 비슷한 유형의 </a:t>
            </a:r>
            <a:r>
              <a:rPr lang="ko-KR" altLang="en-US" sz="1600"/>
              <a:t>추천 도서를 보여주는 페이지</a:t>
            </a:r>
            <a:endParaRPr lang="en-US" altLang="ko-KR" sz="1600"/>
          </a:p>
          <a:p>
            <a:pPr algn="ctr"/>
            <a:r>
              <a:rPr lang="ko-KR" altLang="en-US" sz="1600"/>
              <a:t>베스트셀러 </a:t>
            </a:r>
            <a:r>
              <a:rPr lang="en-US" altLang="ko-KR" sz="1600"/>
              <a:t>: </a:t>
            </a:r>
            <a:r>
              <a:rPr lang="ko-KR" altLang="en-US" sz="1600"/>
              <a:t>관리자가 추천한 도서를 사이트 메인에 출력 </a:t>
            </a:r>
            <a:endParaRPr lang="en-US" altLang="ko-KR" sz="1600"/>
          </a:p>
          <a:p>
            <a:pPr algn="ctr"/>
            <a:r>
              <a:rPr lang="ko-KR" altLang="en-US" sz="1600"/>
              <a:t>인기도서 </a:t>
            </a:r>
            <a:r>
              <a:rPr lang="en-US" altLang="ko-KR" sz="1600"/>
              <a:t>: </a:t>
            </a:r>
            <a:r>
              <a:rPr lang="ko-KR" altLang="en-US" sz="1600"/>
              <a:t>유저들의 추천수가 높은 도서를 사이트 메인에 출력 </a:t>
            </a:r>
            <a:endParaRPr lang="en-US" altLang="ko-KR" sz="1600"/>
          </a:p>
          <a:p>
            <a:pPr algn="ctr"/>
            <a:r>
              <a:rPr lang="ko-KR" altLang="en-US" sz="1600"/>
              <a:t>추천도서 </a:t>
            </a:r>
            <a:r>
              <a:rPr lang="en-US" altLang="ko-KR" sz="1600"/>
              <a:t>: </a:t>
            </a:r>
            <a:r>
              <a:rPr lang="ko-KR" altLang="en-US" sz="1600"/>
              <a:t>내가 대여한 도서의 장르를 토대로 유사한 장르의 도서를 사이트 메인에 출력하는 기능 </a:t>
            </a:r>
            <a:endParaRPr lang="ko-KR" altLang="en-US" sz="1600" dirty="0"/>
          </a:p>
        </p:txBody>
      </p:sp>
      <p:sp>
        <p:nvSpPr>
          <p:cNvPr id="52" name="직사각형 51"/>
          <p:cNvSpPr/>
          <p:nvPr/>
        </p:nvSpPr>
        <p:spPr>
          <a:xfrm>
            <a:off x="163413" y="1805365"/>
            <a:ext cx="6686550" cy="4488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</a:rPr>
              <a:t>이젠 전자도서관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00774" y="1956151"/>
            <a:ext cx="619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43563" y="1956152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99135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983112" y="1782462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87" name="직사각형 86"/>
          <p:cNvSpPr/>
          <p:nvPr/>
        </p:nvSpPr>
        <p:spPr>
          <a:xfrm>
            <a:off x="6985688" y="1782461"/>
            <a:ext cx="2777439" cy="36504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991351" y="2147983"/>
            <a:ext cx="2771775" cy="311974"/>
            <a:chOff x="1637108" y="2821751"/>
            <a:chExt cx="4563664" cy="311974"/>
          </a:xfrm>
        </p:grpSpPr>
        <p:sp>
          <p:nvSpPr>
            <p:cNvPr id="89" name="직사각형 88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92" name="직사각형 91"/>
          <p:cNvSpPr/>
          <p:nvPr/>
        </p:nvSpPr>
        <p:spPr>
          <a:xfrm>
            <a:off x="6991351" y="1790701"/>
            <a:ext cx="356803" cy="3568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0C7BCD3-651E-4359-B50F-CAC984C3BB3A}"/>
              </a:ext>
            </a:extLst>
          </p:cNvPr>
          <p:cNvCxnSpPr/>
          <p:nvPr/>
        </p:nvCxnSpPr>
        <p:spPr>
          <a:xfrm flipH="1" flipV="1">
            <a:off x="302417" y="2580365"/>
            <a:ext cx="6236492" cy="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027B6203-8BC2-40E1-B57D-6EC43CE39C38}"/>
              </a:ext>
            </a:extLst>
          </p:cNvPr>
          <p:cNvCxnSpPr/>
          <p:nvPr/>
        </p:nvCxnSpPr>
        <p:spPr>
          <a:xfrm flipH="1" flipV="1">
            <a:off x="358379" y="4028629"/>
            <a:ext cx="6236492" cy="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FC909DA-758B-42FE-9283-3E6ADE2C9221}"/>
              </a:ext>
            </a:extLst>
          </p:cNvPr>
          <p:cNvCxnSpPr/>
          <p:nvPr/>
        </p:nvCxnSpPr>
        <p:spPr>
          <a:xfrm flipH="1" flipV="1">
            <a:off x="358379" y="5574423"/>
            <a:ext cx="6236492" cy="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0B1415B-17B8-40F3-97E5-0DC8BA307C53}"/>
              </a:ext>
            </a:extLst>
          </p:cNvPr>
          <p:cNvSpPr txBox="1"/>
          <p:nvPr/>
        </p:nvSpPr>
        <p:spPr>
          <a:xfrm>
            <a:off x="302417" y="3739146"/>
            <a:ext cx="1809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실시간 도서 순위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1BE1F03-F5DA-480E-A0D0-11BEC56270D7}"/>
              </a:ext>
            </a:extLst>
          </p:cNvPr>
          <p:cNvSpPr txBox="1"/>
          <p:nvPr/>
        </p:nvSpPr>
        <p:spPr>
          <a:xfrm>
            <a:off x="302417" y="5268076"/>
            <a:ext cx="1809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나의 추천 도서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7E5F12B-A26D-40B8-8BCA-15139CD00A3A}"/>
              </a:ext>
            </a:extLst>
          </p:cNvPr>
          <p:cNvCxnSpPr/>
          <p:nvPr/>
        </p:nvCxnSpPr>
        <p:spPr>
          <a:xfrm flipH="1" flipV="1">
            <a:off x="358379" y="3721890"/>
            <a:ext cx="6236492" cy="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B3C345E5-5C87-4E8F-A7A1-6CCA1AA32336}"/>
              </a:ext>
            </a:extLst>
          </p:cNvPr>
          <p:cNvCxnSpPr/>
          <p:nvPr/>
        </p:nvCxnSpPr>
        <p:spPr>
          <a:xfrm flipH="1" flipV="1">
            <a:off x="350046" y="5225739"/>
            <a:ext cx="6236492" cy="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그림 100">
            <a:extLst>
              <a:ext uri="{FF2B5EF4-FFF2-40B4-BE49-F238E27FC236}">
                <a16:creationId xmlns:a16="http://schemas.microsoft.com/office/drawing/2014/main" id="{D1DCC430-7597-421F-AFB2-457707871C3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89" y="2616482"/>
            <a:ext cx="712972" cy="1067114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03210FD5-E9FC-4F8B-A002-9B4A9192812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81" y="2628857"/>
            <a:ext cx="684250" cy="1037103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AE8A6FFD-74FF-4612-A076-1C6926EAF0A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7" y="4040263"/>
            <a:ext cx="741444" cy="1105792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ED254E8C-E285-4A06-B5EE-D93408554CF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91" y="4043941"/>
            <a:ext cx="703346" cy="1089694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2C6838E1-51FB-4C01-A5AE-460DE596B06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30" y="5583529"/>
            <a:ext cx="751072" cy="1150645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42EECCD7-CB11-4C93-BBAE-53FAC168F029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93" y="5618264"/>
            <a:ext cx="705234" cy="1101495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838010B7-4CCD-4D87-97FC-24082B755D75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856" y="2660493"/>
            <a:ext cx="663377" cy="1005466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E2B29FF3-C6AF-40D4-9B61-1C0152440EC9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595" y="2670801"/>
            <a:ext cx="554069" cy="996745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9B6F06E8-C512-47E1-85FC-1D93CE103652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026" y="2698778"/>
            <a:ext cx="538431" cy="967180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8AB3DE91-F510-4C51-B353-948250FA03D6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28" y="4046626"/>
            <a:ext cx="672254" cy="1076463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F16C5A3E-9BD4-4623-8A53-E4E60FE6A27E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589" y="4046626"/>
            <a:ext cx="608725" cy="1071259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DFFA5EEC-70FD-4E9A-BA35-5908F97954D6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31" y="4057174"/>
            <a:ext cx="560134" cy="1076463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A0A0A864-6527-435E-874C-37A7A2EF3A19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08" y="5632731"/>
            <a:ext cx="668190" cy="1065493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3ED2FDA2-D66D-4FA3-81A7-2E5E02CC1916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31" y="5624338"/>
            <a:ext cx="668190" cy="1073886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5AAD22B0-8006-4359-B05C-F250522BB99E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021" y="5593230"/>
            <a:ext cx="579379" cy="1052409"/>
          </a:xfrm>
          <a:prstGeom prst="rect">
            <a:avLst/>
          </a:prstGeom>
        </p:spPr>
      </p:pic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7803C30E-A9F7-4965-AF0D-944939085473}"/>
              </a:ext>
            </a:extLst>
          </p:cNvPr>
          <p:cNvCxnSpPr>
            <a:cxnSpLocks/>
          </p:cNvCxnSpPr>
          <p:nvPr/>
        </p:nvCxnSpPr>
        <p:spPr>
          <a:xfrm flipH="1">
            <a:off x="7087976" y="2603867"/>
            <a:ext cx="2466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1FCFC1E-FBDA-4817-B429-2CC7EBE3D2AC}"/>
              </a:ext>
            </a:extLst>
          </p:cNvPr>
          <p:cNvSpPr txBox="1"/>
          <p:nvPr/>
        </p:nvSpPr>
        <p:spPr>
          <a:xfrm>
            <a:off x="6978503" y="2648482"/>
            <a:ext cx="180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AE78D6"/>
                </a:solidFill>
              </a:rPr>
              <a:t>1</a:t>
            </a:r>
            <a:r>
              <a:rPr lang="ko-KR" altLang="en-US" sz="800" dirty="0">
                <a:solidFill>
                  <a:srgbClr val="AE78D6"/>
                </a:solidFill>
              </a:rPr>
              <a:t>월 베스트 셀러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AA47337-C816-42A7-92B5-199C6052AF9B}"/>
              </a:ext>
            </a:extLst>
          </p:cNvPr>
          <p:cNvSpPr txBox="1"/>
          <p:nvPr/>
        </p:nvSpPr>
        <p:spPr>
          <a:xfrm>
            <a:off x="6962741" y="3938983"/>
            <a:ext cx="180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AE78D6"/>
                </a:solidFill>
              </a:rPr>
              <a:t>실시간 도서 순위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96E2F3F-9FA0-403D-94A5-102CCC3FA775}"/>
              </a:ext>
            </a:extLst>
          </p:cNvPr>
          <p:cNvSpPr txBox="1"/>
          <p:nvPr/>
        </p:nvSpPr>
        <p:spPr>
          <a:xfrm>
            <a:off x="6988967" y="5315126"/>
            <a:ext cx="180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AE78D6"/>
                </a:solidFill>
              </a:rPr>
              <a:t>나의 추천 도서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76E0E96D-6719-4073-BEDE-D90B0F23D1CB}"/>
              </a:ext>
            </a:extLst>
          </p:cNvPr>
          <p:cNvCxnSpPr>
            <a:cxnSpLocks/>
          </p:cNvCxnSpPr>
          <p:nvPr/>
        </p:nvCxnSpPr>
        <p:spPr>
          <a:xfrm flipH="1">
            <a:off x="7115141" y="3907700"/>
            <a:ext cx="2466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47D4EF5B-EA1F-43B6-AD54-0EDDE05A3915}"/>
              </a:ext>
            </a:extLst>
          </p:cNvPr>
          <p:cNvCxnSpPr>
            <a:cxnSpLocks/>
          </p:cNvCxnSpPr>
          <p:nvPr/>
        </p:nvCxnSpPr>
        <p:spPr>
          <a:xfrm flipH="1">
            <a:off x="7115141" y="4154427"/>
            <a:ext cx="2466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90186057-2B14-4AEA-AD76-0876D8DD3545}"/>
              </a:ext>
            </a:extLst>
          </p:cNvPr>
          <p:cNvCxnSpPr>
            <a:cxnSpLocks/>
          </p:cNvCxnSpPr>
          <p:nvPr/>
        </p:nvCxnSpPr>
        <p:spPr>
          <a:xfrm flipH="1">
            <a:off x="7087976" y="5547348"/>
            <a:ext cx="2466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99EA8220-24FD-403F-8828-F511159E211B}"/>
              </a:ext>
            </a:extLst>
          </p:cNvPr>
          <p:cNvCxnSpPr>
            <a:cxnSpLocks/>
          </p:cNvCxnSpPr>
          <p:nvPr/>
        </p:nvCxnSpPr>
        <p:spPr>
          <a:xfrm flipH="1">
            <a:off x="7087976" y="5324496"/>
            <a:ext cx="2466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그림 123">
            <a:extLst>
              <a:ext uri="{FF2B5EF4-FFF2-40B4-BE49-F238E27FC236}">
                <a16:creationId xmlns:a16="http://schemas.microsoft.com/office/drawing/2014/main" id="{16146C51-5DD4-436A-80DF-1DDE8E517061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120" y="2799516"/>
            <a:ext cx="709856" cy="1044200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454AB5D2-DC7D-4D24-890B-F2BD313BA463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721" y="2818972"/>
            <a:ext cx="709856" cy="1038847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6D176B1B-6153-4047-ADFC-AF1693577EEC}"/>
              </a:ext>
            </a:extLst>
          </p:cNvPr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870" y="2821727"/>
            <a:ext cx="654080" cy="1028791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93FF0DB5-1070-41BB-B83F-0C30426B956D}"/>
              </a:ext>
            </a:extLst>
          </p:cNvPr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275" y="4207794"/>
            <a:ext cx="642723" cy="1036131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C6FBC800-A12C-4A8B-8B42-0DBAC9331F89}"/>
              </a:ext>
            </a:extLst>
          </p:cNvPr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58" y="4259876"/>
            <a:ext cx="640438" cy="992231"/>
          </a:xfrm>
          <a:prstGeom prst="rect">
            <a:avLst/>
          </a:prstGeom>
        </p:spPr>
      </p:pic>
      <p:pic>
        <p:nvPicPr>
          <p:cNvPr id="129" name="그림 128">
            <a:extLst>
              <a:ext uri="{FF2B5EF4-FFF2-40B4-BE49-F238E27FC236}">
                <a16:creationId xmlns:a16="http://schemas.microsoft.com/office/drawing/2014/main" id="{F55578B6-2114-4057-A965-AD5A0CF55E13}"/>
              </a:ext>
            </a:extLst>
          </p:cNvPr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872" y="4259329"/>
            <a:ext cx="621821" cy="995705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D610F582-DB20-459A-953E-9823F90CBF4B}"/>
              </a:ext>
            </a:extLst>
          </p:cNvPr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81" y="5685168"/>
            <a:ext cx="664916" cy="852547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E5F8B092-D931-40E7-9DC1-25EA1106B6E5}"/>
              </a:ext>
            </a:extLst>
          </p:cNvPr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56" y="5682908"/>
            <a:ext cx="629940" cy="830094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A4AA84BC-A668-4A96-9FE2-0C81D4A42456}"/>
              </a:ext>
            </a:extLst>
          </p:cNvPr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481" y="5692085"/>
            <a:ext cx="635261" cy="860750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34DF4F5D-74AE-4C94-BAD7-38A9F22A9594}"/>
              </a:ext>
            </a:extLst>
          </p:cNvPr>
          <p:cNvSpPr txBox="1"/>
          <p:nvPr/>
        </p:nvSpPr>
        <p:spPr>
          <a:xfrm>
            <a:off x="261729" y="2285827"/>
            <a:ext cx="1809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월 베스트 셀러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81574" y="1954325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토크북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766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3413" y="1869884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33351" y="101257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6"/>
            <a:ext cx="3343274" cy="100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도서 검색결과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3353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Number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914526" y="101253"/>
            <a:ext cx="1562101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0006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2223"/>
            <a:ext cx="6286500" cy="1556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저자명으로 도서를 검색해서 결과를 출력하는 기능</a:t>
            </a:r>
            <a:endParaRPr lang="en-US" altLang="ko-KR"/>
          </a:p>
          <a:p>
            <a:pPr algn="ctr"/>
            <a:r>
              <a:rPr lang="ko-KR" altLang="en-US"/>
              <a:t>심의등급 기능과 연계되어 미성년자에게는 성인도서가 출력되지 않음 </a:t>
            </a:r>
            <a:endParaRPr lang="en-US" altLang="ko-KR" dirty="0"/>
          </a:p>
        </p:txBody>
      </p:sp>
      <p:sp>
        <p:nvSpPr>
          <p:cNvPr id="52" name="직사각형 51"/>
          <p:cNvSpPr/>
          <p:nvPr/>
        </p:nvSpPr>
        <p:spPr>
          <a:xfrm>
            <a:off x="163413" y="1805365"/>
            <a:ext cx="6686550" cy="4488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</a:rPr>
              <a:t>이젠 전자도서관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00774" y="1956151"/>
            <a:ext cx="619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43563" y="1956152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99135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6985688" y="1782461"/>
            <a:ext cx="2777439" cy="36504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991351" y="2147983"/>
            <a:ext cx="2771775" cy="311974"/>
            <a:chOff x="1637108" y="2821751"/>
            <a:chExt cx="4563664" cy="311974"/>
          </a:xfrm>
        </p:grpSpPr>
        <p:sp>
          <p:nvSpPr>
            <p:cNvPr id="89" name="직사각형 88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92" name="직사각형 91"/>
          <p:cNvSpPr/>
          <p:nvPr/>
        </p:nvSpPr>
        <p:spPr>
          <a:xfrm>
            <a:off x="6991351" y="1790701"/>
            <a:ext cx="356803" cy="3568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013129B-42E6-4140-923D-677883C06BF1}"/>
              </a:ext>
            </a:extLst>
          </p:cNvPr>
          <p:cNvSpPr/>
          <p:nvPr/>
        </p:nvSpPr>
        <p:spPr>
          <a:xfrm>
            <a:off x="273843" y="2821751"/>
            <a:ext cx="1363266" cy="311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검색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5AABF9-127D-40AE-9F76-5EE1F8615180}"/>
              </a:ext>
            </a:extLst>
          </p:cNvPr>
          <p:cNvSpPr txBox="1"/>
          <p:nvPr/>
        </p:nvSpPr>
        <p:spPr>
          <a:xfrm>
            <a:off x="1637110" y="2825949"/>
            <a:ext cx="312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12</a:t>
            </a:r>
            <a:r>
              <a:rPr lang="ko-KR" altLang="en-US" sz="1400" dirty="0"/>
              <a:t>가지 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C6897A8-DDBE-48D0-A189-4C48000E156C}"/>
              </a:ext>
            </a:extLst>
          </p:cNvPr>
          <p:cNvSpPr/>
          <p:nvPr/>
        </p:nvSpPr>
        <p:spPr>
          <a:xfrm>
            <a:off x="1637111" y="2821751"/>
            <a:ext cx="4563663" cy="311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5D811E-0384-42FD-BBF0-7CF80B777D82}"/>
              </a:ext>
            </a:extLst>
          </p:cNvPr>
          <p:cNvSpPr txBox="1"/>
          <p:nvPr/>
        </p:nvSpPr>
        <p:spPr>
          <a:xfrm>
            <a:off x="1637109" y="2821752"/>
            <a:ext cx="312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12</a:t>
            </a:r>
            <a:r>
              <a:rPr lang="ko-KR" altLang="en-US" sz="1400"/>
              <a:t>가지</a:t>
            </a:r>
            <a:endParaRPr lang="ko-KR" altLang="en-US" sz="14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FBD7077-A515-4C17-B4F8-D9D1946F7A49}"/>
              </a:ext>
            </a:extLst>
          </p:cNvPr>
          <p:cNvSpPr/>
          <p:nvPr/>
        </p:nvSpPr>
        <p:spPr>
          <a:xfrm>
            <a:off x="6200772" y="2821751"/>
            <a:ext cx="309564" cy="311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5100364D-5767-4827-A0FE-0557F697B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462" y="2859401"/>
            <a:ext cx="252875" cy="2528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6FABBF4-45C6-4B77-BFCB-7CAD5B2247C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25" y="3585663"/>
            <a:ext cx="4932726" cy="3148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13D747-201F-47C7-A4E8-4F1EE5956A3F}"/>
              </a:ext>
            </a:extLst>
          </p:cNvPr>
          <p:cNvSpPr txBox="1"/>
          <p:nvPr/>
        </p:nvSpPr>
        <p:spPr>
          <a:xfrm>
            <a:off x="955477" y="3184071"/>
            <a:ext cx="3582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7030A0">
                    <a:alpha val="48000"/>
                  </a:srgbClr>
                </a:solidFill>
              </a:rPr>
              <a:t>‘12</a:t>
            </a:r>
            <a:r>
              <a:rPr lang="ko-KR" altLang="en-US" sz="1200">
                <a:solidFill>
                  <a:srgbClr val="7030A0">
                    <a:alpha val="48000"/>
                  </a:srgbClr>
                </a:solidFill>
              </a:rPr>
              <a:t>가지</a:t>
            </a:r>
            <a:r>
              <a:rPr lang="en-US" altLang="ko-KR" sz="1200">
                <a:solidFill>
                  <a:srgbClr val="7030A0">
                    <a:alpha val="48000"/>
                  </a:srgbClr>
                </a:solidFill>
              </a:rPr>
              <a:t>'</a:t>
            </a:r>
            <a:r>
              <a:rPr lang="ko-KR" altLang="en-US" sz="1200">
                <a:solidFill>
                  <a:srgbClr val="7030A0">
                    <a:alpha val="48000"/>
                  </a:srgbClr>
                </a:solidFill>
              </a:rPr>
              <a:t>에 대한 </a:t>
            </a:r>
            <a:r>
              <a:rPr lang="ko-KR" altLang="en-US" sz="1200" dirty="0">
                <a:solidFill>
                  <a:srgbClr val="7030A0">
                    <a:alpha val="48000"/>
                  </a:srgbClr>
                </a:solidFill>
              </a:rPr>
              <a:t>검색결과 입니다</a:t>
            </a:r>
            <a:r>
              <a:rPr lang="en-US" altLang="ko-KR" sz="1200" dirty="0">
                <a:solidFill>
                  <a:srgbClr val="7030A0">
                    <a:alpha val="48000"/>
                  </a:srgbClr>
                </a:solidFill>
              </a:rPr>
              <a:t>.</a:t>
            </a:r>
            <a:endParaRPr lang="ko-KR" altLang="en-US" sz="1200" dirty="0">
              <a:solidFill>
                <a:srgbClr val="7030A0">
                  <a:alpha val="48000"/>
                </a:srgb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F58C8F-BA5D-4278-8A34-1D6062EB3A9E}"/>
              </a:ext>
            </a:extLst>
          </p:cNvPr>
          <p:cNvSpPr txBox="1"/>
          <p:nvPr/>
        </p:nvSpPr>
        <p:spPr>
          <a:xfrm>
            <a:off x="6985687" y="2202372"/>
            <a:ext cx="2091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12</a:t>
            </a:r>
            <a:r>
              <a:rPr lang="ko-KR" altLang="en-US" sz="1000"/>
              <a:t>가지</a:t>
            </a:r>
            <a:endParaRPr lang="ko-KR" altLang="en-US" sz="10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7F09BAD-2738-4781-8AAC-64609B1A9EC1}"/>
              </a:ext>
            </a:extLst>
          </p:cNvPr>
          <p:cNvSpPr txBox="1"/>
          <p:nvPr/>
        </p:nvSpPr>
        <p:spPr>
          <a:xfrm>
            <a:off x="6985687" y="2502981"/>
            <a:ext cx="253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7030A0">
                    <a:alpha val="48000"/>
                  </a:srgbClr>
                </a:solidFill>
              </a:rPr>
              <a:t>'12</a:t>
            </a:r>
            <a:r>
              <a:rPr lang="ko-KR" altLang="en-US" sz="1200">
                <a:solidFill>
                  <a:srgbClr val="7030A0">
                    <a:alpha val="48000"/>
                  </a:srgbClr>
                </a:solidFill>
              </a:rPr>
              <a:t>가지</a:t>
            </a:r>
            <a:r>
              <a:rPr lang="en-US" altLang="ko-KR" sz="1200">
                <a:solidFill>
                  <a:srgbClr val="7030A0">
                    <a:alpha val="48000"/>
                  </a:srgbClr>
                </a:solidFill>
              </a:rPr>
              <a:t>'</a:t>
            </a:r>
            <a:r>
              <a:rPr lang="ko-KR" altLang="en-US" sz="1200">
                <a:solidFill>
                  <a:srgbClr val="7030A0">
                    <a:alpha val="48000"/>
                  </a:srgbClr>
                </a:solidFill>
              </a:rPr>
              <a:t>에 대한 </a:t>
            </a:r>
            <a:r>
              <a:rPr lang="ko-KR" altLang="en-US" sz="1200" dirty="0">
                <a:solidFill>
                  <a:srgbClr val="7030A0">
                    <a:alpha val="48000"/>
                  </a:srgbClr>
                </a:solidFill>
              </a:rPr>
              <a:t>검색결과 입니다</a:t>
            </a:r>
            <a:r>
              <a:rPr lang="en-US" altLang="ko-KR" sz="1200" dirty="0">
                <a:solidFill>
                  <a:srgbClr val="7030A0">
                    <a:alpha val="48000"/>
                  </a:srgbClr>
                </a:solidFill>
              </a:rPr>
              <a:t>.</a:t>
            </a:r>
            <a:endParaRPr lang="ko-KR" altLang="en-US" sz="1200" dirty="0">
              <a:solidFill>
                <a:srgbClr val="7030A0">
                  <a:alpha val="48000"/>
                </a:srgb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57AFE1-E46E-4516-B838-9B7128C9A1C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14" y="2859401"/>
            <a:ext cx="2060152" cy="378446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626628" y="324433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0006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81574" y="1954325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토크북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750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3413" y="1798055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33351" y="101257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6"/>
            <a:ext cx="3343274" cy="100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도서 상세보기 페이지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33353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Number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914526" y="101253"/>
            <a:ext cx="1562101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0007~0010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2223"/>
            <a:ext cx="6286500" cy="1556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도서에 대한 상세 정보가 표시되는 페이지</a:t>
            </a:r>
            <a:endParaRPr lang="en-US" altLang="ko-KR" sz="1400"/>
          </a:p>
          <a:p>
            <a:pPr algn="ctr"/>
            <a:r>
              <a:rPr lang="ko-KR" altLang="en-US" sz="1400"/>
              <a:t>책 바로 읽기</a:t>
            </a:r>
            <a:r>
              <a:rPr lang="en-US" altLang="ko-KR" sz="1400"/>
              <a:t>, </a:t>
            </a:r>
            <a:r>
              <a:rPr lang="ko-KR" altLang="en-US" sz="1400"/>
              <a:t>책 서재로 이동시키기</a:t>
            </a:r>
            <a:r>
              <a:rPr lang="en-US" altLang="ko-KR" sz="1400"/>
              <a:t>, </a:t>
            </a:r>
            <a:r>
              <a:rPr lang="ko-KR" altLang="en-US" sz="1400"/>
              <a:t>심의등급이 표시</a:t>
            </a:r>
            <a:endParaRPr lang="en-US" altLang="ko-KR" sz="1400"/>
          </a:p>
          <a:p>
            <a:pPr algn="ctr"/>
            <a:r>
              <a:rPr lang="ko-KR" altLang="en-US" sz="1400"/>
              <a:t>도서대여 </a:t>
            </a:r>
            <a:r>
              <a:rPr lang="en-US" altLang="ko-KR" sz="1400"/>
              <a:t>: </a:t>
            </a:r>
            <a:r>
              <a:rPr lang="ko-KR" altLang="en-US" sz="1400"/>
              <a:t>사이트의 도서를 마일리지</a:t>
            </a:r>
            <a:r>
              <a:rPr lang="en-US" altLang="ko-KR" sz="1400"/>
              <a:t>/</a:t>
            </a:r>
            <a:r>
              <a:rPr lang="ko-KR" altLang="en-US" sz="1400"/>
              <a:t>정기권을 이용</a:t>
            </a:r>
            <a:r>
              <a:rPr lang="en-US" altLang="ko-KR" sz="1400"/>
              <a:t>,</a:t>
            </a:r>
            <a:r>
              <a:rPr lang="ko-KR" altLang="en-US" sz="1400"/>
              <a:t> 내 서재로 이동하는 기능 </a:t>
            </a:r>
            <a:endParaRPr lang="en-US" altLang="ko-KR" sz="1400"/>
          </a:p>
          <a:p>
            <a:pPr algn="ctr"/>
            <a:r>
              <a:rPr lang="ko-KR" altLang="en-US" sz="1400"/>
              <a:t>도서읽기 </a:t>
            </a:r>
            <a:r>
              <a:rPr lang="en-US" altLang="ko-KR" sz="1400"/>
              <a:t>: </a:t>
            </a:r>
            <a:r>
              <a:rPr lang="ko-KR" altLang="en-US" sz="1400"/>
              <a:t>대여한 도서의 내용을 뷰어를 이용해 읽을 수 있는 기능</a:t>
            </a:r>
            <a:r>
              <a:rPr lang="en-US" altLang="ko-KR" sz="1400"/>
              <a:t>, </a:t>
            </a:r>
            <a:r>
              <a:rPr lang="ko-KR" altLang="en-US" sz="1400"/>
              <a:t>정기권이 없으면 읽을 수 있는 페이지가 제한됨 </a:t>
            </a:r>
            <a:endParaRPr lang="en-US" altLang="ko-KR" sz="1400"/>
          </a:p>
          <a:p>
            <a:pPr algn="ctr"/>
            <a:r>
              <a:rPr lang="ko-KR" altLang="en-US" sz="1400"/>
              <a:t>심의등급 </a:t>
            </a:r>
            <a:r>
              <a:rPr lang="en-US" altLang="ko-KR" sz="1400"/>
              <a:t>: </a:t>
            </a:r>
            <a:r>
              <a:rPr lang="ko-KR" altLang="en-US" sz="1400"/>
              <a:t>도서의 심의등급을 표시하는 기능 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163413" y="1805365"/>
            <a:ext cx="6686550" cy="4488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</a:rPr>
              <a:t>이젠 전자도서관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00774" y="1956151"/>
            <a:ext cx="619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43563" y="1956152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99135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983111" y="1782461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87" name="직사각형 86"/>
          <p:cNvSpPr/>
          <p:nvPr/>
        </p:nvSpPr>
        <p:spPr>
          <a:xfrm>
            <a:off x="6985688" y="1782461"/>
            <a:ext cx="2777439" cy="36504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991351" y="2147983"/>
            <a:ext cx="2771775" cy="311974"/>
            <a:chOff x="1637108" y="2821751"/>
            <a:chExt cx="4563664" cy="311974"/>
          </a:xfrm>
        </p:grpSpPr>
        <p:sp>
          <p:nvSpPr>
            <p:cNvPr id="89" name="직사각형 88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92" name="직사각형 91"/>
          <p:cNvSpPr/>
          <p:nvPr/>
        </p:nvSpPr>
        <p:spPr>
          <a:xfrm>
            <a:off x="6991351" y="1790701"/>
            <a:ext cx="356803" cy="3568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8EE8F0F-DE6E-44D3-B570-4FCF234CFFB2}"/>
              </a:ext>
            </a:extLst>
          </p:cNvPr>
          <p:cNvCxnSpPr>
            <a:cxnSpLocks/>
          </p:cNvCxnSpPr>
          <p:nvPr/>
        </p:nvCxnSpPr>
        <p:spPr>
          <a:xfrm flipH="1" flipV="1">
            <a:off x="358379" y="3864037"/>
            <a:ext cx="6236492" cy="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D141C25-F231-4412-8295-4BC10B17888F}"/>
              </a:ext>
            </a:extLst>
          </p:cNvPr>
          <p:cNvCxnSpPr>
            <a:cxnSpLocks/>
          </p:cNvCxnSpPr>
          <p:nvPr/>
        </p:nvCxnSpPr>
        <p:spPr>
          <a:xfrm flipH="1" flipV="1">
            <a:off x="358379" y="4385699"/>
            <a:ext cx="6236492" cy="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5C7BEB4-6A8B-48C8-B088-AA4D0711DE06}"/>
              </a:ext>
            </a:extLst>
          </p:cNvPr>
          <p:cNvSpPr txBox="1"/>
          <p:nvPr/>
        </p:nvSpPr>
        <p:spPr>
          <a:xfrm>
            <a:off x="293050" y="4598210"/>
            <a:ext cx="6236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sz="800" dirty="0"/>
            </a:br>
            <a:br>
              <a:rPr lang="ko-KR" altLang="en-US" sz="800" dirty="0"/>
            </a:br>
            <a:r>
              <a:rPr lang="ko-KR" altLang="en-US" sz="800" b="1" dirty="0"/>
              <a:t>잠자리 정리하는 아주 작은 습관 하나가 나를 책을 읽게 만들고 사색하게 만들었다</a:t>
            </a:r>
            <a:r>
              <a:rPr lang="en-US" altLang="ko-KR" sz="800" b="1" dirty="0"/>
              <a:t>.</a:t>
            </a:r>
            <a:br>
              <a:rPr lang="ko-KR" altLang="en-US" sz="800" dirty="0"/>
            </a:br>
            <a:r>
              <a:rPr lang="ko-KR" altLang="en-US" sz="800" dirty="0"/>
              <a:t>회사에서 의미 없는 잡담 시간이 줄고</a:t>
            </a:r>
            <a:br>
              <a:rPr lang="ko-KR" altLang="en-US" sz="800" dirty="0"/>
            </a:br>
            <a:r>
              <a:rPr lang="ko-KR" altLang="en-US" sz="800" dirty="0"/>
              <a:t>인생의 의미에 대해 심각한 사유를 하기 시작했다</a:t>
            </a:r>
            <a:r>
              <a:rPr lang="en-US" altLang="ko-KR" sz="800" dirty="0"/>
              <a:t>.</a:t>
            </a:r>
            <a:br>
              <a:rPr lang="ko-KR" altLang="en-US" sz="800" dirty="0"/>
            </a:br>
            <a:br>
              <a:rPr lang="ko-KR" altLang="en-US" sz="800" dirty="0"/>
            </a:b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7B51032-1A76-4387-86AD-8591DF2A59EF}"/>
              </a:ext>
            </a:extLst>
          </p:cNvPr>
          <p:cNvCxnSpPr>
            <a:cxnSpLocks/>
          </p:cNvCxnSpPr>
          <p:nvPr/>
        </p:nvCxnSpPr>
        <p:spPr>
          <a:xfrm flipH="1" flipV="1">
            <a:off x="345502" y="6685064"/>
            <a:ext cx="6236492" cy="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CF04FE4A-8A88-4602-ABA6-134AB1B2889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514" y="2610528"/>
            <a:ext cx="779561" cy="110496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08E66EC-017C-4B0B-AB7E-106A10F17A61}"/>
              </a:ext>
            </a:extLst>
          </p:cNvPr>
          <p:cNvSpPr txBox="1"/>
          <p:nvPr/>
        </p:nvSpPr>
        <p:spPr>
          <a:xfrm>
            <a:off x="7882667" y="2638274"/>
            <a:ext cx="1989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12</a:t>
            </a:r>
            <a:r>
              <a:rPr lang="ko-KR" altLang="en-US" sz="1200" dirty="0"/>
              <a:t>가지 인생의 법칙</a:t>
            </a:r>
            <a:endParaRPr lang="en-US" altLang="ko-KR" sz="1200" dirty="0"/>
          </a:p>
          <a:p>
            <a:endParaRPr lang="en-US" altLang="ko-KR" sz="1000" dirty="0"/>
          </a:p>
          <a:p>
            <a:r>
              <a:rPr lang="ko-KR" altLang="en-US" sz="800" dirty="0"/>
              <a:t>저자        조던 </a:t>
            </a:r>
            <a:r>
              <a:rPr lang="en-US" altLang="ko-KR" sz="800" dirty="0"/>
              <a:t>B </a:t>
            </a:r>
            <a:r>
              <a:rPr lang="ko-KR" altLang="en-US" sz="800" dirty="0"/>
              <a:t>피터슨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옮긴이    강 주헌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출판사    </a:t>
            </a:r>
            <a:r>
              <a:rPr lang="ko-KR" altLang="en-US" sz="800" dirty="0" err="1"/>
              <a:t>메이븐</a:t>
            </a:r>
            <a:r>
              <a:rPr lang="ko-KR" altLang="en-US" sz="800" dirty="0"/>
              <a:t> </a:t>
            </a:r>
            <a:r>
              <a:rPr lang="en-US" altLang="ko-KR" sz="1000" dirty="0"/>
              <a:t>2018-10-30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D2060DD-8D10-4740-84FA-7BCD4EFFB79C}"/>
              </a:ext>
            </a:extLst>
          </p:cNvPr>
          <p:cNvCxnSpPr>
            <a:cxnSpLocks/>
          </p:cNvCxnSpPr>
          <p:nvPr/>
        </p:nvCxnSpPr>
        <p:spPr>
          <a:xfrm flipH="1">
            <a:off x="7058219" y="3762332"/>
            <a:ext cx="2466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ADBCEAA-6218-466A-8CD2-25177893BC45}"/>
              </a:ext>
            </a:extLst>
          </p:cNvPr>
          <p:cNvCxnSpPr>
            <a:cxnSpLocks/>
          </p:cNvCxnSpPr>
          <p:nvPr/>
        </p:nvCxnSpPr>
        <p:spPr>
          <a:xfrm flipH="1">
            <a:off x="7127144" y="4996688"/>
            <a:ext cx="2466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66BD22B-5C0F-408F-B972-2D6A0AFCB805}"/>
              </a:ext>
            </a:extLst>
          </p:cNvPr>
          <p:cNvSpPr/>
          <p:nvPr/>
        </p:nvSpPr>
        <p:spPr>
          <a:xfrm>
            <a:off x="7131708" y="5844442"/>
            <a:ext cx="432891" cy="234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댓글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1EF75DB-0327-4584-B3EF-0444414CCDC0}"/>
              </a:ext>
            </a:extLst>
          </p:cNvPr>
          <p:cNvCxnSpPr>
            <a:cxnSpLocks/>
          </p:cNvCxnSpPr>
          <p:nvPr/>
        </p:nvCxnSpPr>
        <p:spPr>
          <a:xfrm flipH="1">
            <a:off x="7159042" y="5792360"/>
            <a:ext cx="2466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D124ED7-D61D-4A95-8097-B84F53589CF8}"/>
              </a:ext>
            </a:extLst>
          </p:cNvPr>
          <p:cNvSpPr txBox="1"/>
          <p:nvPr/>
        </p:nvSpPr>
        <p:spPr>
          <a:xfrm>
            <a:off x="7058220" y="5131123"/>
            <a:ext cx="26304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sz="900" dirty="0"/>
            </a:br>
            <a:r>
              <a:rPr lang="en-US" altLang="ko-KR" sz="900" dirty="0"/>
              <a:t>"</a:t>
            </a:r>
            <a:r>
              <a:rPr lang="ko-KR" altLang="en-US" sz="900" dirty="0"/>
              <a:t>도대체 방치는 게 왜</a:t>
            </a:r>
            <a:r>
              <a:rPr lang="en-US" altLang="ko-KR" sz="900" dirty="0"/>
              <a:t>? </a:t>
            </a:r>
            <a:r>
              <a:rPr lang="ko-KR" altLang="en-US" sz="900" dirty="0"/>
              <a:t>무엇 때문에</a:t>
            </a:r>
            <a:r>
              <a:rPr lang="en-US" altLang="ko-KR" sz="900" dirty="0"/>
              <a:t>?</a:t>
            </a:r>
            <a:r>
              <a:rPr lang="ko-KR" altLang="en-US" sz="900" dirty="0"/>
              <a:t>＂ 나는 약 </a:t>
            </a:r>
            <a:r>
              <a:rPr lang="en-US" altLang="ko-KR" sz="900" dirty="0"/>
              <a:t>2</a:t>
            </a:r>
            <a:r>
              <a:rPr lang="ko-KR" altLang="en-US" sz="900" dirty="0"/>
              <a:t>주 전에 유튜브를 보다가 어떤 분이 하는 말을 실천에 옮기기 시작했다</a:t>
            </a:r>
            <a:r>
              <a:rPr lang="en-US" altLang="ko-KR" sz="900" dirty="0"/>
              <a:t>.</a:t>
            </a:r>
            <a:br>
              <a:rPr lang="ko-KR" altLang="en-US" sz="900" dirty="0"/>
            </a:br>
            <a:endParaRPr lang="ko-KR" altLang="en-US" sz="900" dirty="0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0801F1CE-A389-41A3-800E-B49A6700FD1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65" y="3838473"/>
            <a:ext cx="631346" cy="35427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999FD6EE-CC59-4306-99FF-B403A30398D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990" y="3979735"/>
            <a:ext cx="631346" cy="35427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76A28B1-4767-4DDF-A2E9-41092EE53639}"/>
              </a:ext>
            </a:extLst>
          </p:cNvPr>
          <p:cNvSpPr txBox="1"/>
          <p:nvPr/>
        </p:nvSpPr>
        <p:spPr>
          <a:xfrm>
            <a:off x="358379" y="3951567"/>
            <a:ext cx="102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책 소개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6A28B1-4767-4DDF-A2E9-41092EE53639}"/>
              </a:ext>
            </a:extLst>
          </p:cNvPr>
          <p:cNvSpPr txBox="1"/>
          <p:nvPr/>
        </p:nvSpPr>
        <p:spPr>
          <a:xfrm>
            <a:off x="1310463" y="3953544"/>
            <a:ext cx="102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후기</a:t>
            </a:r>
          </a:p>
        </p:txBody>
      </p:sp>
      <p:sp>
        <p:nvSpPr>
          <p:cNvPr id="67" name="사각형: 둥근 모서리 26">
            <a:extLst>
              <a:ext uri="{FF2B5EF4-FFF2-40B4-BE49-F238E27FC236}">
                <a16:creationId xmlns:a16="http://schemas.microsoft.com/office/drawing/2014/main" id="{68B63420-BD18-437F-BC68-AE386B442F80}"/>
              </a:ext>
            </a:extLst>
          </p:cNvPr>
          <p:cNvSpPr/>
          <p:nvPr/>
        </p:nvSpPr>
        <p:spPr>
          <a:xfrm>
            <a:off x="4283563" y="2332320"/>
            <a:ext cx="2421138" cy="397234"/>
          </a:xfrm>
          <a:prstGeom prst="roundRect">
            <a:avLst/>
          </a:prstGeom>
          <a:solidFill>
            <a:srgbClr val="F2F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바로 읽기</a:t>
            </a:r>
          </a:p>
        </p:txBody>
      </p:sp>
      <p:sp>
        <p:nvSpPr>
          <p:cNvPr id="69" name="사각형: 둥근 모서리 27">
            <a:extLst>
              <a:ext uri="{FF2B5EF4-FFF2-40B4-BE49-F238E27FC236}">
                <a16:creationId xmlns:a16="http://schemas.microsoft.com/office/drawing/2014/main" id="{3D63DF68-4DB2-44D1-BDF6-8A2F08D9EC89}"/>
              </a:ext>
            </a:extLst>
          </p:cNvPr>
          <p:cNvSpPr/>
          <p:nvPr/>
        </p:nvSpPr>
        <p:spPr>
          <a:xfrm>
            <a:off x="4283563" y="2837520"/>
            <a:ext cx="2421138" cy="3972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 서재로 책 이동</a:t>
            </a:r>
          </a:p>
        </p:txBody>
      </p:sp>
      <p:sp>
        <p:nvSpPr>
          <p:cNvPr id="70" name="사각형: 둥근 모서리 28">
            <a:extLst>
              <a:ext uri="{FF2B5EF4-FFF2-40B4-BE49-F238E27FC236}">
                <a16:creationId xmlns:a16="http://schemas.microsoft.com/office/drawing/2014/main" id="{3EB2B4EF-07BC-4A62-9870-973A0FCD782E}"/>
              </a:ext>
            </a:extLst>
          </p:cNvPr>
          <p:cNvSpPr/>
          <p:nvPr/>
        </p:nvSpPr>
        <p:spPr>
          <a:xfrm>
            <a:off x="4283563" y="3336000"/>
            <a:ext cx="2421138" cy="397234"/>
          </a:xfrm>
          <a:prstGeom prst="round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미성년자 대여 불가</a:t>
            </a:r>
            <a:endParaRPr lang="en-US" altLang="ko-KR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D141C25-F231-4412-8295-4BC10B17888F}"/>
              </a:ext>
            </a:extLst>
          </p:cNvPr>
          <p:cNvCxnSpPr>
            <a:cxnSpLocks/>
          </p:cNvCxnSpPr>
          <p:nvPr/>
        </p:nvCxnSpPr>
        <p:spPr>
          <a:xfrm flipH="1" flipV="1">
            <a:off x="358379" y="5444279"/>
            <a:ext cx="6236492" cy="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EB10FFA-3318-4606-826B-0E4F7FE4257E}"/>
              </a:ext>
            </a:extLst>
          </p:cNvPr>
          <p:cNvSpPr/>
          <p:nvPr/>
        </p:nvSpPr>
        <p:spPr>
          <a:xfrm>
            <a:off x="345503" y="5515419"/>
            <a:ext cx="657225" cy="249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댓글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EB10FFA-3318-4606-826B-0E4F7FE4257E}"/>
              </a:ext>
            </a:extLst>
          </p:cNvPr>
          <p:cNvSpPr/>
          <p:nvPr/>
        </p:nvSpPr>
        <p:spPr>
          <a:xfrm>
            <a:off x="230170" y="4429521"/>
            <a:ext cx="657225" cy="249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후기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75048D0B-80D4-4A76-95B9-D77E6803647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63" y="2309765"/>
            <a:ext cx="864143" cy="122485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3995221-3DCF-4157-AA64-4240DF6087D9}"/>
              </a:ext>
            </a:extLst>
          </p:cNvPr>
          <p:cNvSpPr txBox="1"/>
          <p:nvPr/>
        </p:nvSpPr>
        <p:spPr>
          <a:xfrm>
            <a:off x="1107130" y="2654228"/>
            <a:ext cx="198953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12</a:t>
            </a:r>
            <a:r>
              <a:rPr lang="ko-KR" altLang="en-US" sz="1600" dirty="0"/>
              <a:t>가지 인생의 법칙</a:t>
            </a:r>
            <a:endParaRPr lang="en-US" altLang="ko-KR" sz="1600" dirty="0"/>
          </a:p>
          <a:p>
            <a:endParaRPr lang="en-US" altLang="ko-KR" sz="1000" dirty="0"/>
          </a:p>
          <a:p>
            <a:r>
              <a:rPr lang="ko-KR" altLang="en-US" sz="900" dirty="0"/>
              <a:t>저자        조던 </a:t>
            </a:r>
            <a:r>
              <a:rPr lang="en-US" altLang="ko-KR" sz="900" dirty="0"/>
              <a:t>B </a:t>
            </a:r>
            <a:r>
              <a:rPr lang="ko-KR" altLang="en-US" sz="900" dirty="0"/>
              <a:t>피터슨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옮긴이    강 주헌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출판사    </a:t>
            </a:r>
            <a:r>
              <a:rPr lang="ko-KR" altLang="en-US" sz="900" dirty="0" err="1"/>
              <a:t>메이븐</a:t>
            </a:r>
            <a:r>
              <a:rPr lang="ko-KR" altLang="en-US" sz="900" dirty="0"/>
              <a:t> </a:t>
            </a:r>
            <a:r>
              <a:rPr lang="en-US" altLang="ko-KR" sz="900" dirty="0"/>
              <a:t>2018-10-30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BAD5F5-E9B2-4575-8B93-A41618DC76FA}"/>
              </a:ext>
            </a:extLst>
          </p:cNvPr>
          <p:cNvSpPr txBox="1"/>
          <p:nvPr/>
        </p:nvSpPr>
        <p:spPr>
          <a:xfrm>
            <a:off x="1152427" y="2374145"/>
            <a:ext cx="1989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AE78D6"/>
                </a:solidFill>
              </a:rPr>
              <a:t>지금 서점 베스트셀러</a:t>
            </a:r>
            <a:r>
              <a:rPr lang="en-US" altLang="ko-KR" sz="1200" dirty="0">
                <a:solidFill>
                  <a:srgbClr val="AE78D6"/>
                </a:solidFill>
              </a:rPr>
              <a:t>!!</a:t>
            </a:r>
            <a:endParaRPr lang="ko-KR" altLang="en-US" sz="1200" dirty="0">
              <a:solidFill>
                <a:srgbClr val="AE78D6"/>
              </a:solidFill>
            </a:endParaRPr>
          </a:p>
        </p:txBody>
      </p:sp>
      <p:sp>
        <p:nvSpPr>
          <p:cNvPr id="77" name="사각형: 둥근 모서리 26">
            <a:extLst>
              <a:ext uri="{FF2B5EF4-FFF2-40B4-BE49-F238E27FC236}">
                <a16:creationId xmlns:a16="http://schemas.microsoft.com/office/drawing/2014/main" id="{68B63420-BD18-437F-BC68-AE386B442F80}"/>
              </a:ext>
            </a:extLst>
          </p:cNvPr>
          <p:cNvSpPr/>
          <p:nvPr/>
        </p:nvSpPr>
        <p:spPr>
          <a:xfrm>
            <a:off x="7102733" y="3804159"/>
            <a:ext cx="1349416" cy="350176"/>
          </a:xfrm>
          <a:prstGeom prst="roundRect">
            <a:avLst/>
          </a:prstGeom>
          <a:solidFill>
            <a:srgbClr val="F2F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바로 읽기</a:t>
            </a:r>
          </a:p>
        </p:txBody>
      </p:sp>
      <p:sp>
        <p:nvSpPr>
          <p:cNvPr id="78" name="사각형: 둥근 모서리 27">
            <a:extLst>
              <a:ext uri="{FF2B5EF4-FFF2-40B4-BE49-F238E27FC236}">
                <a16:creationId xmlns:a16="http://schemas.microsoft.com/office/drawing/2014/main" id="{3D63DF68-4DB2-44D1-BDF6-8A2F08D9EC89}"/>
              </a:ext>
            </a:extLst>
          </p:cNvPr>
          <p:cNvSpPr/>
          <p:nvPr/>
        </p:nvSpPr>
        <p:spPr>
          <a:xfrm>
            <a:off x="7102734" y="4198822"/>
            <a:ext cx="1367823" cy="3452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내 서재로 책 이동</a:t>
            </a:r>
          </a:p>
        </p:txBody>
      </p:sp>
      <p:sp>
        <p:nvSpPr>
          <p:cNvPr id="79" name="사각형: 둥근 모서리 28">
            <a:extLst>
              <a:ext uri="{FF2B5EF4-FFF2-40B4-BE49-F238E27FC236}">
                <a16:creationId xmlns:a16="http://schemas.microsoft.com/office/drawing/2014/main" id="{3EB2B4EF-07BC-4A62-9870-973A0FCD782E}"/>
              </a:ext>
            </a:extLst>
          </p:cNvPr>
          <p:cNvSpPr/>
          <p:nvPr/>
        </p:nvSpPr>
        <p:spPr>
          <a:xfrm>
            <a:off x="7102735" y="4606815"/>
            <a:ext cx="1367823" cy="342364"/>
          </a:xfrm>
          <a:prstGeom prst="round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미성년자 대여 불가</a:t>
            </a:r>
            <a:endParaRPr lang="en-US" altLang="ko-KR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76A28B1-4767-4DDF-A2E9-41092EE53639}"/>
              </a:ext>
            </a:extLst>
          </p:cNvPr>
          <p:cNvSpPr txBox="1"/>
          <p:nvPr/>
        </p:nvSpPr>
        <p:spPr>
          <a:xfrm>
            <a:off x="8470557" y="4725998"/>
            <a:ext cx="581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책 소개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76A28B1-4767-4DDF-A2E9-41092EE53639}"/>
              </a:ext>
            </a:extLst>
          </p:cNvPr>
          <p:cNvSpPr txBox="1"/>
          <p:nvPr/>
        </p:nvSpPr>
        <p:spPr>
          <a:xfrm>
            <a:off x="8877434" y="4615839"/>
            <a:ext cx="61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</a:t>
            </a:r>
            <a:r>
              <a:rPr lang="ko-KR" altLang="en-US" sz="800" dirty="0"/>
              <a:t>후기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B10FFA-3318-4606-826B-0E4F7FE4257E}"/>
              </a:ext>
            </a:extLst>
          </p:cNvPr>
          <p:cNvSpPr/>
          <p:nvPr/>
        </p:nvSpPr>
        <p:spPr>
          <a:xfrm>
            <a:off x="7058219" y="5062720"/>
            <a:ext cx="454779" cy="162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후기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981574" y="1954325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토크북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5688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3413" y="1798055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33351" y="101257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6"/>
            <a:ext cx="3343274" cy="100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도서 상세보기 페이지</a:t>
            </a:r>
            <a:r>
              <a:rPr lang="en-US" altLang="ko-KR">
                <a:solidFill>
                  <a:schemeClr val="tx1"/>
                </a:solidFill>
              </a:rPr>
              <a:t>_</a:t>
            </a:r>
            <a:r>
              <a:rPr lang="ko-KR" altLang="en-US">
                <a:solidFill>
                  <a:schemeClr val="tx1"/>
                </a:solidFill>
              </a:rPr>
              <a:t>후기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3353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Number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914526" y="101253"/>
            <a:ext cx="1562101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0007~0010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2223"/>
            <a:ext cx="6286500" cy="1556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후기읽기 </a:t>
            </a:r>
            <a:r>
              <a:rPr lang="en-US" altLang="ko-KR" sz="1600"/>
              <a:t>: </a:t>
            </a:r>
            <a:r>
              <a:rPr lang="ko-KR" altLang="en-US" sz="1600"/>
              <a:t>검색한 도서에 대해 다른 유저가 작성한 후기를 읽을 수 있는 기능 </a:t>
            </a:r>
            <a:endParaRPr lang="en-US" altLang="ko-KR" sz="1600"/>
          </a:p>
          <a:p>
            <a:pPr algn="ctr"/>
            <a:r>
              <a:rPr lang="ko-KR" altLang="en-US" sz="1600"/>
              <a:t>후기댓글 </a:t>
            </a:r>
            <a:r>
              <a:rPr lang="en-US" altLang="ko-KR" sz="1600"/>
              <a:t>: </a:t>
            </a:r>
            <a:r>
              <a:rPr lang="ko-KR" altLang="en-US" sz="1600"/>
              <a:t>검색한 도서에 다른 유저가 작성한 후기에 댓글을 달 수 있는 기능 </a:t>
            </a:r>
            <a:endParaRPr lang="ko-KR" altLang="en-US" sz="1600" dirty="0"/>
          </a:p>
        </p:txBody>
      </p:sp>
      <p:sp>
        <p:nvSpPr>
          <p:cNvPr id="52" name="직사각형 51"/>
          <p:cNvSpPr/>
          <p:nvPr/>
        </p:nvSpPr>
        <p:spPr>
          <a:xfrm>
            <a:off x="163413" y="1805365"/>
            <a:ext cx="6686550" cy="4488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</a:rPr>
              <a:t>이젠 전자도서관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00774" y="1956151"/>
            <a:ext cx="619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43563" y="1956152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99135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983111" y="1782461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87" name="직사각형 86"/>
          <p:cNvSpPr/>
          <p:nvPr/>
        </p:nvSpPr>
        <p:spPr>
          <a:xfrm>
            <a:off x="6985688" y="1782461"/>
            <a:ext cx="2777439" cy="36504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991351" y="2147983"/>
            <a:ext cx="2771775" cy="311974"/>
            <a:chOff x="1637108" y="2821751"/>
            <a:chExt cx="4563664" cy="311974"/>
          </a:xfrm>
        </p:grpSpPr>
        <p:sp>
          <p:nvSpPr>
            <p:cNvPr id="89" name="직사각형 88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92" name="직사각형 91"/>
          <p:cNvSpPr/>
          <p:nvPr/>
        </p:nvSpPr>
        <p:spPr>
          <a:xfrm>
            <a:off x="6991351" y="1790701"/>
            <a:ext cx="356803" cy="3568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8EE8F0F-DE6E-44D3-B570-4FCF234CFFB2}"/>
              </a:ext>
            </a:extLst>
          </p:cNvPr>
          <p:cNvCxnSpPr>
            <a:cxnSpLocks/>
          </p:cNvCxnSpPr>
          <p:nvPr/>
        </p:nvCxnSpPr>
        <p:spPr>
          <a:xfrm flipH="1" flipV="1">
            <a:off x="358379" y="3864037"/>
            <a:ext cx="6236492" cy="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D141C25-F231-4412-8295-4BC10B17888F}"/>
              </a:ext>
            </a:extLst>
          </p:cNvPr>
          <p:cNvCxnSpPr>
            <a:cxnSpLocks/>
          </p:cNvCxnSpPr>
          <p:nvPr/>
        </p:nvCxnSpPr>
        <p:spPr>
          <a:xfrm flipH="1" flipV="1">
            <a:off x="358379" y="4385699"/>
            <a:ext cx="6236492" cy="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5C7BEB4-6A8B-48C8-B088-AA4D0711DE06}"/>
              </a:ext>
            </a:extLst>
          </p:cNvPr>
          <p:cNvSpPr txBox="1"/>
          <p:nvPr/>
        </p:nvSpPr>
        <p:spPr>
          <a:xfrm>
            <a:off x="293050" y="4598210"/>
            <a:ext cx="6236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sz="800" dirty="0"/>
            </a:br>
            <a:br>
              <a:rPr lang="ko-KR" altLang="en-US" sz="800" dirty="0"/>
            </a:br>
            <a:r>
              <a:rPr lang="ko-KR" altLang="en-US" sz="800" b="1" dirty="0"/>
              <a:t>잠자리 정리하는 아주 작은 습관 하나가 나를 책을 읽게 만들고 사색하게 만들었다</a:t>
            </a:r>
            <a:r>
              <a:rPr lang="en-US" altLang="ko-KR" sz="800" b="1" dirty="0"/>
              <a:t>.</a:t>
            </a:r>
            <a:br>
              <a:rPr lang="ko-KR" altLang="en-US" sz="800" dirty="0"/>
            </a:br>
            <a:r>
              <a:rPr lang="ko-KR" altLang="en-US" sz="800" dirty="0"/>
              <a:t>회사에서 의미 없는 잡담 시간이 줄고</a:t>
            </a:r>
            <a:br>
              <a:rPr lang="ko-KR" altLang="en-US" sz="800" dirty="0"/>
            </a:br>
            <a:r>
              <a:rPr lang="ko-KR" altLang="en-US" sz="800" dirty="0"/>
              <a:t>인생의 의미에 대해 심각한 사유를 하기 시작했다</a:t>
            </a:r>
            <a:r>
              <a:rPr lang="en-US" altLang="ko-KR" sz="800" dirty="0"/>
              <a:t>.</a:t>
            </a:r>
            <a:br>
              <a:rPr lang="ko-KR" altLang="en-US" sz="800" dirty="0"/>
            </a:br>
            <a:br>
              <a:rPr lang="ko-KR" altLang="en-US" sz="800" dirty="0"/>
            </a:b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7B51032-1A76-4387-86AD-8591DF2A59EF}"/>
              </a:ext>
            </a:extLst>
          </p:cNvPr>
          <p:cNvCxnSpPr>
            <a:cxnSpLocks/>
          </p:cNvCxnSpPr>
          <p:nvPr/>
        </p:nvCxnSpPr>
        <p:spPr>
          <a:xfrm flipH="1" flipV="1">
            <a:off x="345502" y="6685064"/>
            <a:ext cx="6236492" cy="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999FD6EE-CC59-4306-99FF-B403A30398D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990" y="3979735"/>
            <a:ext cx="631346" cy="35427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76A28B1-4767-4DDF-A2E9-41092EE53639}"/>
              </a:ext>
            </a:extLst>
          </p:cNvPr>
          <p:cNvSpPr txBox="1"/>
          <p:nvPr/>
        </p:nvSpPr>
        <p:spPr>
          <a:xfrm>
            <a:off x="358379" y="3951567"/>
            <a:ext cx="102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책 소개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6A28B1-4767-4DDF-A2E9-41092EE53639}"/>
              </a:ext>
            </a:extLst>
          </p:cNvPr>
          <p:cNvSpPr txBox="1"/>
          <p:nvPr/>
        </p:nvSpPr>
        <p:spPr>
          <a:xfrm>
            <a:off x="1310463" y="3953544"/>
            <a:ext cx="102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후기</a:t>
            </a:r>
          </a:p>
        </p:txBody>
      </p:sp>
      <p:sp>
        <p:nvSpPr>
          <p:cNvPr id="67" name="사각형: 둥근 모서리 26">
            <a:extLst>
              <a:ext uri="{FF2B5EF4-FFF2-40B4-BE49-F238E27FC236}">
                <a16:creationId xmlns:a16="http://schemas.microsoft.com/office/drawing/2014/main" id="{68B63420-BD18-437F-BC68-AE386B442F80}"/>
              </a:ext>
            </a:extLst>
          </p:cNvPr>
          <p:cNvSpPr/>
          <p:nvPr/>
        </p:nvSpPr>
        <p:spPr>
          <a:xfrm>
            <a:off x="4283563" y="2332320"/>
            <a:ext cx="2421138" cy="397234"/>
          </a:xfrm>
          <a:prstGeom prst="roundRect">
            <a:avLst/>
          </a:prstGeom>
          <a:solidFill>
            <a:srgbClr val="F2F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바로 읽기</a:t>
            </a:r>
          </a:p>
        </p:txBody>
      </p:sp>
      <p:sp>
        <p:nvSpPr>
          <p:cNvPr id="69" name="사각형: 둥근 모서리 27">
            <a:extLst>
              <a:ext uri="{FF2B5EF4-FFF2-40B4-BE49-F238E27FC236}">
                <a16:creationId xmlns:a16="http://schemas.microsoft.com/office/drawing/2014/main" id="{3D63DF68-4DB2-44D1-BDF6-8A2F08D9EC89}"/>
              </a:ext>
            </a:extLst>
          </p:cNvPr>
          <p:cNvSpPr/>
          <p:nvPr/>
        </p:nvSpPr>
        <p:spPr>
          <a:xfrm>
            <a:off x="4283563" y="2837520"/>
            <a:ext cx="2421138" cy="3972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 서재로 책 이동</a:t>
            </a:r>
          </a:p>
        </p:txBody>
      </p:sp>
      <p:sp>
        <p:nvSpPr>
          <p:cNvPr id="70" name="사각형: 둥근 모서리 28">
            <a:extLst>
              <a:ext uri="{FF2B5EF4-FFF2-40B4-BE49-F238E27FC236}">
                <a16:creationId xmlns:a16="http://schemas.microsoft.com/office/drawing/2014/main" id="{3EB2B4EF-07BC-4A62-9870-973A0FCD782E}"/>
              </a:ext>
            </a:extLst>
          </p:cNvPr>
          <p:cNvSpPr/>
          <p:nvPr/>
        </p:nvSpPr>
        <p:spPr>
          <a:xfrm>
            <a:off x="4283563" y="3336000"/>
            <a:ext cx="2421138" cy="397234"/>
          </a:xfrm>
          <a:prstGeom prst="round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미성년자 대여 불가</a:t>
            </a:r>
            <a:endParaRPr lang="en-US" altLang="ko-KR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D141C25-F231-4412-8295-4BC10B17888F}"/>
              </a:ext>
            </a:extLst>
          </p:cNvPr>
          <p:cNvCxnSpPr>
            <a:cxnSpLocks/>
          </p:cNvCxnSpPr>
          <p:nvPr/>
        </p:nvCxnSpPr>
        <p:spPr>
          <a:xfrm flipH="1" flipV="1">
            <a:off x="358379" y="5444279"/>
            <a:ext cx="6236492" cy="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D141C25-F231-4412-8295-4BC10B17888F}"/>
              </a:ext>
            </a:extLst>
          </p:cNvPr>
          <p:cNvCxnSpPr>
            <a:cxnSpLocks/>
          </p:cNvCxnSpPr>
          <p:nvPr/>
        </p:nvCxnSpPr>
        <p:spPr>
          <a:xfrm flipH="1" flipV="1">
            <a:off x="358379" y="5815652"/>
            <a:ext cx="6236492" cy="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28E9CCA-D561-4F68-9774-493EF5AE7B5F}"/>
              </a:ext>
            </a:extLst>
          </p:cNvPr>
          <p:cNvSpPr txBox="1"/>
          <p:nvPr/>
        </p:nvSpPr>
        <p:spPr>
          <a:xfrm>
            <a:off x="293051" y="5818101"/>
            <a:ext cx="866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ezen01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A0C2A3-4E30-4350-8E67-F30BF1459AA9}"/>
              </a:ext>
            </a:extLst>
          </p:cNvPr>
          <p:cNvSpPr txBox="1"/>
          <p:nvPr/>
        </p:nvSpPr>
        <p:spPr>
          <a:xfrm>
            <a:off x="293051" y="6127114"/>
            <a:ext cx="5146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alpha val="21000"/>
                  </a:schemeClr>
                </a:solidFill>
              </a:rPr>
              <a:t>작성자에게 따뜻한 댓글을 남겨주세요</a:t>
            </a:r>
            <a:r>
              <a:rPr lang="en-US" altLang="ko-KR" sz="800" dirty="0">
                <a:solidFill>
                  <a:schemeClr val="tx1">
                    <a:alpha val="21000"/>
                  </a:schemeClr>
                </a:solidFill>
              </a:rPr>
              <a:t>. </a:t>
            </a:r>
            <a:r>
              <a:rPr lang="ko-KR" altLang="en-US" sz="800" dirty="0">
                <a:solidFill>
                  <a:schemeClr val="tx1">
                    <a:alpha val="21000"/>
                  </a:schemeClr>
                </a:solidFill>
              </a:rPr>
              <a:t>비속어</a:t>
            </a:r>
            <a:r>
              <a:rPr lang="en-US" altLang="ko-KR" sz="800" dirty="0">
                <a:solidFill>
                  <a:schemeClr val="tx1">
                    <a:alpha val="21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alpha val="21000"/>
                  </a:schemeClr>
                </a:solidFill>
              </a:rPr>
              <a:t>음란 댓글</a:t>
            </a:r>
            <a:r>
              <a:rPr lang="en-US" altLang="ko-KR" sz="800" dirty="0">
                <a:solidFill>
                  <a:schemeClr val="tx1">
                    <a:alpha val="21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alpha val="21000"/>
                  </a:schemeClr>
                </a:solidFill>
              </a:rPr>
              <a:t>내용과 관련 없는 댓글 등은 삭제될 수 있습니다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D141C25-F231-4412-8295-4BC10B17888F}"/>
              </a:ext>
            </a:extLst>
          </p:cNvPr>
          <p:cNvCxnSpPr>
            <a:cxnSpLocks/>
          </p:cNvCxnSpPr>
          <p:nvPr/>
        </p:nvCxnSpPr>
        <p:spPr>
          <a:xfrm flipH="1" flipV="1">
            <a:off x="358379" y="6374132"/>
            <a:ext cx="6236492" cy="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EB10FFA-3318-4606-826B-0E4F7FE4257E}"/>
              </a:ext>
            </a:extLst>
          </p:cNvPr>
          <p:cNvSpPr/>
          <p:nvPr/>
        </p:nvSpPr>
        <p:spPr>
          <a:xfrm>
            <a:off x="6081585" y="6102412"/>
            <a:ext cx="513287" cy="249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EB10FFA-3318-4606-826B-0E4F7FE4257E}"/>
              </a:ext>
            </a:extLst>
          </p:cNvPr>
          <p:cNvSpPr/>
          <p:nvPr/>
        </p:nvSpPr>
        <p:spPr>
          <a:xfrm>
            <a:off x="345503" y="5515419"/>
            <a:ext cx="657225" cy="249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댓글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B10FFA-3318-4606-826B-0E4F7FE4257E}"/>
              </a:ext>
            </a:extLst>
          </p:cNvPr>
          <p:cNvSpPr/>
          <p:nvPr/>
        </p:nvSpPr>
        <p:spPr>
          <a:xfrm>
            <a:off x="345503" y="6432240"/>
            <a:ext cx="813855" cy="2086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댓글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</a:rPr>
              <a:t>더보기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EB10FFA-3318-4606-826B-0E4F7FE4257E}"/>
              </a:ext>
            </a:extLst>
          </p:cNvPr>
          <p:cNvSpPr/>
          <p:nvPr/>
        </p:nvSpPr>
        <p:spPr>
          <a:xfrm>
            <a:off x="230170" y="4429521"/>
            <a:ext cx="657225" cy="249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후기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75048D0B-80D4-4A76-95B9-D77E6803647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63" y="2309765"/>
            <a:ext cx="864143" cy="122485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3995221-3DCF-4157-AA64-4240DF6087D9}"/>
              </a:ext>
            </a:extLst>
          </p:cNvPr>
          <p:cNvSpPr txBox="1"/>
          <p:nvPr/>
        </p:nvSpPr>
        <p:spPr>
          <a:xfrm>
            <a:off x="1107130" y="2654228"/>
            <a:ext cx="198953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12</a:t>
            </a:r>
            <a:r>
              <a:rPr lang="ko-KR" altLang="en-US" sz="1600" dirty="0"/>
              <a:t>가지 인생의 법칙</a:t>
            </a:r>
            <a:endParaRPr lang="en-US" altLang="ko-KR" sz="1600" dirty="0"/>
          </a:p>
          <a:p>
            <a:endParaRPr lang="en-US" altLang="ko-KR" sz="1000" dirty="0"/>
          </a:p>
          <a:p>
            <a:r>
              <a:rPr lang="ko-KR" altLang="en-US" sz="900" dirty="0"/>
              <a:t>저자        조던 </a:t>
            </a:r>
            <a:r>
              <a:rPr lang="en-US" altLang="ko-KR" sz="900" dirty="0"/>
              <a:t>B </a:t>
            </a:r>
            <a:r>
              <a:rPr lang="ko-KR" altLang="en-US" sz="900" dirty="0"/>
              <a:t>피터슨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옮긴이    강 주헌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출판사    </a:t>
            </a:r>
            <a:r>
              <a:rPr lang="ko-KR" altLang="en-US" sz="900" dirty="0" err="1"/>
              <a:t>메이븐</a:t>
            </a:r>
            <a:r>
              <a:rPr lang="ko-KR" altLang="en-US" sz="900" dirty="0"/>
              <a:t> </a:t>
            </a:r>
            <a:r>
              <a:rPr lang="en-US" altLang="ko-KR" sz="900" dirty="0"/>
              <a:t>2018-10-30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BAD5F5-E9B2-4575-8B93-A41618DC76FA}"/>
              </a:ext>
            </a:extLst>
          </p:cNvPr>
          <p:cNvSpPr txBox="1"/>
          <p:nvPr/>
        </p:nvSpPr>
        <p:spPr>
          <a:xfrm>
            <a:off x="1152427" y="2374145"/>
            <a:ext cx="1989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AE78D6"/>
                </a:solidFill>
              </a:rPr>
              <a:t>지금 서점 베스트셀러</a:t>
            </a:r>
            <a:r>
              <a:rPr lang="en-US" altLang="ko-KR" sz="1200" dirty="0">
                <a:solidFill>
                  <a:srgbClr val="AE78D6"/>
                </a:solidFill>
              </a:rPr>
              <a:t>!!</a:t>
            </a:r>
            <a:endParaRPr lang="ko-KR" altLang="en-US" sz="1200" dirty="0">
              <a:solidFill>
                <a:srgbClr val="AE78D6"/>
              </a:solidFill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6991351" y="2147983"/>
            <a:ext cx="2771775" cy="311974"/>
            <a:chOff x="1637108" y="2821751"/>
            <a:chExt cx="4563664" cy="311974"/>
          </a:xfrm>
        </p:grpSpPr>
        <p:sp>
          <p:nvSpPr>
            <p:cNvPr id="104" name="직사각형 103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pic>
        <p:nvPicPr>
          <p:cNvPr id="106" name="그림 105">
            <a:extLst>
              <a:ext uri="{FF2B5EF4-FFF2-40B4-BE49-F238E27FC236}">
                <a16:creationId xmlns:a16="http://schemas.microsoft.com/office/drawing/2014/main" id="{CF04FE4A-8A88-4602-ABA6-134AB1B2889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514" y="2610528"/>
            <a:ext cx="779561" cy="1104964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608E66EC-017C-4B0B-AB7E-106A10F17A61}"/>
              </a:ext>
            </a:extLst>
          </p:cNvPr>
          <p:cNvSpPr txBox="1"/>
          <p:nvPr/>
        </p:nvSpPr>
        <p:spPr>
          <a:xfrm>
            <a:off x="7882667" y="2638274"/>
            <a:ext cx="1989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12</a:t>
            </a:r>
            <a:r>
              <a:rPr lang="ko-KR" altLang="en-US" sz="1200" dirty="0"/>
              <a:t>가지 인생의 법칙</a:t>
            </a:r>
            <a:endParaRPr lang="en-US" altLang="ko-KR" sz="1200" dirty="0"/>
          </a:p>
          <a:p>
            <a:endParaRPr lang="en-US" altLang="ko-KR" sz="1000" dirty="0"/>
          </a:p>
          <a:p>
            <a:r>
              <a:rPr lang="ko-KR" altLang="en-US" sz="800" dirty="0"/>
              <a:t>저자        조던 </a:t>
            </a:r>
            <a:r>
              <a:rPr lang="en-US" altLang="ko-KR" sz="800" dirty="0"/>
              <a:t>B </a:t>
            </a:r>
            <a:r>
              <a:rPr lang="ko-KR" altLang="en-US" sz="800" dirty="0"/>
              <a:t>피터슨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옮긴이    강 주헌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출판사    </a:t>
            </a:r>
            <a:r>
              <a:rPr lang="ko-KR" altLang="en-US" sz="800" dirty="0" err="1"/>
              <a:t>메이븐</a:t>
            </a:r>
            <a:r>
              <a:rPr lang="ko-KR" altLang="en-US" sz="800" dirty="0"/>
              <a:t> </a:t>
            </a:r>
            <a:r>
              <a:rPr lang="en-US" altLang="ko-KR" sz="1000" dirty="0"/>
              <a:t>2018-10-30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7D2060DD-8D10-4740-84FA-7BCD4EFFB79C}"/>
              </a:ext>
            </a:extLst>
          </p:cNvPr>
          <p:cNvCxnSpPr>
            <a:cxnSpLocks/>
          </p:cNvCxnSpPr>
          <p:nvPr/>
        </p:nvCxnSpPr>
        <p:spPr>
          <a:xfrm flipH="1">
            <a:off x="7058219" y="3762332"/>
            <a:ext cx="2466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AADBCEAA-6218-466A-8CD2-25177893BC45}"/>
              </a:ext>
            </a:extLst>
          </p:cNvPr>
          <p:cNvCxnSpPr>
            <a:cxnSpLocks/>
          </p:cNvCxnSpPr>
          <p:nvPr/>
        </p:nvCxnSpPr>
        <p:spPr>
          <a:xfrm flipH="1">
            <a:off x="7127144" y="4996688"/>
            <a:ext cx="2466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31EF75DB-0327-4584-B3EF-0444414CCDC0}"/>
              </a:ext>
            </a:extLst>
          </p:cNvPr>
          <p:cNvCxnSpPr>
            <a:cxnSpLocks/>
          </p:cNvCxnSpPr>
          <p:nvPr/>
        </p:nvCxnSpPr>
        <p:spPr>
          <a:xfrm flipH="1">
            <a:off x="7159042" y="5792360"/>
            <a:ext cx="2466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D124ED7-D61D-4A95-8097-B84F53589CF8}"/>
              </a:ext>
            </a:extLst>
          </p:cNvPr>
          <p:cNvSpPr txBox="1"/>
          <p:nvPr/>
        </p:nvSpPr>
        <p:spPr>
          <a:xfrm>
            <a:off x="7058220" y="5131123"/>
            <a:ext cx="26304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sz="900" dirty="0"/>
            </a:br>
            <a:r>
              <a:rPr lang="en-US" altLang="ko-KR" sz="900" dirty="0"/>
              <a:t>"</a:t>
            </a:r>
            <a:r>
              <a:rPr lang="ko-KR" altLang="en-US" sz="900" dirty="0"/>
              <a:t>도대체 방치는 게 왜</a:t>
            </a:r>
            <a:r>
              <a:rPr lang="en-US" altLang="ko-KR" sz="900" dirty="0"/>
              <a:t>? </a:t>
            </a:r>
            <a:r>
              <a:rPr lang="ko-KR" altLang="en-US" sz="900" dirty="0"/>
              <a:t>무엇 때문에</a:t>
            </a:r>
            <a:r>
              <a:rPr lang="en-US" altLang="ko-KR" sz="900" dirty="0"/>
              <a:t>?</a:t>
            </a:r>
            <a:r>
              <a:rPr lang="ko-KR" altLang="en-US" sz="900" dirty="0"/>
              <a:t>＂ 나는 약 </a:t>
            </a:r>
            <a:r>
              <a:rPr lang="en-US" altLang="ko-KR" sz="900" dirty="0"/>
              <a:t>2</a:t>
            </a:r>
            <a:r>
              <a:rPr lang="ko-KR" altLang="en-US" sz="900" dirty="0"/>
              <a:t>주 전에 유튜브를 보다가 어떤 분이 하는 말을 실천에 옮기기 시작했다</a:t>
            </a:r>
            <a:r>
              <a:rPr lang="en-US" altLang="ko-KR" sz="900" dirty="0"/>
              <a:t>.</a:t>
            </a:r>
            <a:br>
              <a:rPr lang="ko-KR" altLang="en-US" sz="900" dirty="0"/>
            </a:br>
            <a:endParaRPr lang="ko-KR" altLang="en-US" sz="900" dirty="0"/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0801F1CE-A389-41A3-800E-B49A6700FD1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65" y="3838473"/>
            <a:ext cx="631346" cy="354270"/>
          </a:xfrm>
          <a:prstGeom prst="rect">
            <a:avLst/>
          </a:prstGeom>
        </p:spPr>
      </p:pic>
      <p:sp>
        <p:nvSpPr>
          <p:cNvPr id="114" name="사각형: 둥근 모서리 26">
            <a:extLst>
              <a:ext uri="{FF2B5EF4-FFF2-40B4-BE49-F238E27FC236}">
                <a16:creationId xmlns:a16="http://schemas.microsoft.com/office/drawing/2014/main" id="{68B63420-BD18-437F-BC68-AE386B442F80}"/>
              </a:ext>
            </a:extLst>
          </p:cNvPr>
          <p:cNvSpPr/>
          <p:nvPr/>
        </p:nvSpPr>
        <p:spPr>
          <a:xfrm>
            <a:off x="7102733" y="3804159"/>
            <a:ext cx="1349416" cy="350176"/>
          </a:xfrm>
          <a:prstGeom prst="roundRect">
            <a:avLst/>
          </a:prstGeom>
          <a:solidFill>
            <a:srgbClr val="F2F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바로 읽기</a:t>
            </a:r>
          </a:p>
        </p:txBody>
      </p:sp>
      <p:sp>
        <p:nvSpPr>
          <p:cNvPr id="115" name="사각형: 둥근 모서리 27">
            <a:extLst>
              <a:ext uri="{FF2B5EF4-FFF2-40B4-BE49-F238E27FC236}">
                <a16:creationId xmlns:a16="http://schemas.microsoft.com/office/drawing/2014/main" id="{3D63DF68-4DB2-44D1-BDF6-8A2F08D9EC89}"/>
              </a:ext>
            </a:extLst>
          </p:cNvPr>
          <p:cNvSpPr/>
          <p:nvPr/>
        </p:nvSpPr>
        <p:spPr>
          <a:xfrm>
            <a:off x="7102734" y="4198822"/>
            <a:ext cx="1367823" cy="3452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내 서재로 책 이동</a:t>
            </a:r>
          </a:p>
        </p:txBody>
      </p:sp>
      <p:sp>
        <p:nvSpPr>
          <p:cNvPr id="116" name="사각형: 둥근 모서리 28">
            <a:extLst>
              <a:ext uri="{FF2B5EF4-FFF2-40B4-BE49-F238E27FC236}">
                <a16:creationId xmlns:a16="http://schemas.microsoft.com/office/drawing/2014/main" id="{3EB2B4EF-07BC-4A62-9870-973A0FCD782E}"/>
              </a:ext>
            </a:extLst>
          </p:cNvPr>
          <p:cNvSpPr/>
          <p:nvPr/>
        </p:nvSpPr>
        <p:spPr>
          <a:xfrm>
            <a:off x="7102735" y="4606815"/>
            <a:ext cx="1367823" cy="342364"/>
          </a:xfrm>
          <a:prstGeom prst="round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미성년자 대여 불가</a:t>
            </a:r>
            <a:endParaRPr lang="en-US" altLang="ko-KR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76A28B1-4767-4DDF-A2E9-41092EE53639}"/>
              </a:ext>
            </a:extLst>
          </p:cNvPr>
          <p:cNvSpPr txBox="1"/>
          <p:nvPr/>
        </p:nvSpPr>
        <p:spPr>
          <a:xfrm>
            <a:off x="8470557" y="4725998"/>
            <a:ext cx="581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책 소개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76A28B1-4767-4DDF-A2E9-41092EE53639}"/>
              </a:ext>
            </a:extLst>
          </p:cNvPr>
          <p:cNvSpPr txBox="1"/>
          <p:nvPr/>
        </p:nvSpPr>
        <p:spPr>
          <a:xfrm>
            <a:off x="8877434" y="4615839"/>
            <a:ext cx="61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</a:t>
            </a:r>
            <a:r>
              <a:rPr lang="ko-KR" altLang="en-US" sz="800" dirty="0"/>
              <a:t>후기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EB10FFA-3318-4606-826B-0E4F7FE4257E}"/>
              </a:ext>
            </a:extLst>
          </p:cNvPr>
          <p:cNvSpPr/>
          <p:nvPr/>
        </p:nvSpPr>
        <p:spPr>
          <a:xfrm>
            <a:off x="7058219" y="5062720"/>
            <a:ext cx="454779" cy="162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후기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28E9CCA-D561-4F68-9774-493EF5AE7B5F}"/>
              </a:ext>
            </a:extLst>
          </p:cNvPr>
          <p:cNvSpPr txBox="1"/>
          <p:nvPr/>
        </p:nvSpPr>
        <p:spPr>
          <a:xfrm>
            <a:off x="7031489" y="5773388"/>
            <a:ext cx="866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ezen01</a:t>
            </a:r>
            <a:endParaRPr lang="ko-KR" altLang="en-US" sz="1200" dirty="0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AADBCEAA-6218-466A-8CD2-25177893BC45}"/>
              </a:ext>
            </a:extLst>
          </p:cNvPr>
          <p:cNvCxnSpPr>
            <a:cxnSpLocks/>
          </p:cNvCxnSpPr>
          <p:nvPr/>
        </p:nvCxnSpPr>
        <p:spPr>
          <a:xfrm flipH="1">
            <a:off x="7159042" y="6374132"/>
            <a:ext cx="2466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EB10FFA-3318-4606-826B-0E4F7FE4257E}"/>
              </a:ext>
            </a:extLst>
          </p:cNvPr>
          <p:cNvSpPr/>
          <p:nvPr/>
        </p:nvSpPr>
        <p:spPr>
          <a:xfrm>
            <a:off x="9215215" y="6161602"/>
            <a:ext cx="427694" cy="190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EB10FFA-3318-4606-826B-0E4F7FE4257E}"/>
              </a:ext>
            </a:extLst>
          </p:cNvPr>
          <p:cNvSpPr/>
          <p:nvPr/>
        </p:nvSpPr>
        <p:spPr>
          <a:xfrm>
            <a:off x="7130072" y="6459950"/>
            <a:ext cx="785547" cy="2086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댓글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</a:rPr>
              <a:t>더보기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81574" y="1954325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토크북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8306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676</Words>
  <Application>Microsoft Office PowerPoint</Application>
  <PresentationFormat>A4 용지(210x297mm)</PresentationFormat>
  <Paragraphs>175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507-14</dc:creator>
  <cp:lastModifiedBy>user</cp:lastModifiedBy>
  <cp:revision>34</cp:revision>
  <dcterms:created xsi:type="dcterms:W3CDTF">2020-01-06T09:53:59Z</dcterms:created>
  <dcterms:modified xsi:type="dcterms:W3CDTF">2022-06-13T00:03:38Z</dcterms:modified>
</cp:coreProperties>
</file>