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6BE74-C590-4FB9-B4B4-3BF3570F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75C6D-64EB-47C7-BAB6-5D6FB36C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6BAF1-E9E2-4EA3-89BF-D39D3CE8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C4344-7622-4ED2-A5F4-D024EE07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F6B91-7529-4525-954E-01B1E8B2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556D-6198-43F7-9F38-264F5C4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753F1-ADF3-435B-8023-46E11C9B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749B2-F8E7-4E8E-8B53-750A0051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49A78-28DB-47B9-9429-CB672B55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23711-6A24-4699-B238-15B822D1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97A4A-9E0E-4987-A55D-BF62D26B7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2B1F9-C2A2-41D3-AFED-BB42BCBC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B88BC-CBD5-47CE-AE50-E7551ADD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14330-8DDD-4FB6-A39A-EA81BF70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D3D4-670E-413E-9449-BA69FB5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1279F-47DA-4C7E-B4BE-25C2DACF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FA495-C1BB-43A5-AE26-DFB66CB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528CC-F246-47CA-9EF9-0B3A1564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328FC-091D-4E40-9A7A-FAA9B0F1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055DF-CB7E-475C-A8C5-B6184E9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8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06A47-B159-41E3-85BB-7284BC8C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BEE1B-5BBC-436F-ADC3-18396BDE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EEDAA-A0A8-41A3-AB0E-A1AA9918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17AE-DDE8-4E64-8C1D-463BC3E0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F37E5-89A1-46CC-A41C-A3AD611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C44A-6612-4F66-8E1D-823171C4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DC50E-4C57-4026-8166-ECBAA84E6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CED94-E1AD-4256-A080-A772D357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04530-CD9F-4C99-B47E-9B2B14D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D906-96FE-4556-80A3-FD3554F8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5D3BF-D9A0-4F55-AB79-B04C7BB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DDA2-6D6E-41D6-911B-F0ABECA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46F6-D19F-4FD0-AD09-E2E29BA9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AB45B-48B6-4CC5-BD6F-B4D1BC8B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E9AA4-C21B-44AC-8EBA-E43C341BC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69D32-02EC-46C2-B75E-2EA0BDB1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6B1EF-7ECC-4359-B942-A249C667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D378A0-71E9-448F-B6F9-745957E4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AF453-7B89-45E9-83D1-3A096CE4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901D-87A8-42CC-9AC7-E3E5DDC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23DA6-68A6-4548-BDAA-038474A8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9AE500-47A2-4BCB-A9CB-2073E0A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6488-7796-4753-A23A-A9A3E240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6705EF-6732-45FD-9517-A3C07A2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DB068-CA2E-41AF-A7D4-5362C211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4AB2-3D46-4AB4-9840-AB1E457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8CF8-81D6-448D-AF27-EAEF9DE2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4ECB-1A9C-41FC-9410-471FC42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CED22-7D4E-4E85-9ABC-5C49B1D0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AA97C-440B-4DE7-AADF-4F1ECC8D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9AFC7-EF42-43D6-809D-CA0DB224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F9E97-2D26-450C-930F-F0E49B1A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B67ED-F38F-4717-8ED2-3FD312B8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61D49-7A8E-41BF-BDAB-0DADE01E1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343DD-C4C1-4E27-924C-3B1C7FED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95A9-292F-41F5-8E9D-ADA666CB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263A-2DCB-4179-9036-4854D0F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2D082-52DE-42B2-811C-71280FC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4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84A5A-6B63-4720-871F-E46ABFB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7EE29-5F64-4FA8-BF9B-21DF1367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826B2-75CE-4CF9-8BA5-9E66B5164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8E796-B47A-4891-81A5-70F19183A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20BE1-6D9C-406C-B4C6-97161059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7D2375-F013-4D67-8864-6AF709719F78}"/>
              </a:ext>
            </a:extLst>
          </p:cNvPr>
          <p:cNvGrpSpPr/>
          <p:nvPr/>
        </p:nvGrpSpPr>
        <p:grpSpPr>
          <a:xfrm>
            <a:off x="-2545966" y="11243684"/>
            <a:ext cx="1012054" cy="1363632"/>
            <a:chOff x="609600" y="2739669"/>
            <a:chExt cx="1012054" cy="1363632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117C32B3-75B1-4D72-A712-87DB725E27DA}"/>
                </a:ext>
              </a:extLst>
            </p:cNvPr>
            <p:cNvSpPr/>
            <p:nvPr/>
          </p:nvSpPr>
          <p:spPr>
            <a:xfrm>
              <a:off x="609600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F3547F-B861-47F2-9242-DF2B76D3298A}"/>
                </a:ext>
              </a:extLst>
            </p:cNvPr>
            <p:cNvSpPr txBox="1"/>
            <p:nvPr/>
          </p:nvSpPr>
          <p:spPr>
            <a:xfrm>
              <a:off x="677046" y="3733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비회원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2C85AF-2F32-4CF2-93D9-668FFA593205}"/>
              </a:ext>
            </a:extLst>
          </p:cNvPr>
          <p:cNvGrpSpPr/>
          <p:nvPr/>
        </p:nvGrpSpPr>
        <p:grpSpPr>
          <a:xfrm>
            <a:off x="3300137" y="11243684"/>
            <a:ext cx="1012054" cy="1347694"/>
            <a:chOff x="5589973" y="2739669"/>
            <a:chExt cx="1012054" cy="1347694"/>
          </a:xfrm>
        </p:grpSpPr>
        <p:sp>
          <p:nvSpPr>
            <p:cNvPr id="6" name="웃는 얼굴 5">
              <a:extLst>
                <a:ext uri="{FF2B5EF4-FFF2-40B4-BE49-F238E27FC236}">
                  <a16:creationId xmlns:a16="http://schemas.microsoft.com/office/drawing/2014/main" id="{C324680D-D2A7-4C5A-B2A3-036C7135034A}"/>
                </a:ext>
              </a:extLst>
            </p:cNvPr>
            <p:cNvSpPr/>
            <p:nvPr/>
          </p:nvSpPr>
          <p:spPr>
            <a:xfrm>
              <a:off x="5589973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DDF3EE-990A-49A1-A608-1F01C322631E}"/>
                </a:ext>
              </a:extLst>
            </p:cNvPr>
            <p:cNvSpPr txBox="1"/>
            <p:nvPr/>
          </p:nvSpPr>
          <p:spPr>
            <a:xfrm>
              <a:off x="5772834" y="37180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A09C6C-8E5E-4573-98D4-72B6AA2766A6}"/>
              </a:ext>
            </a:extLst>
          </p:cNvPr>
          <p:cNvGrpSpPr/>
          <p:nvPr/>
        </p:nvGrpSpPr>
        <p:grpSpPr>
          <a:xfrm>
            <a:off x="8785899" y="11233837"/>
            <a:ext cx="1012054" cy="1363632"/>
            <a:chOff x="10570346" y="2739669"/>
            <a:chExt cx="1012054" cy="1363632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FD2A607C-8A27-4D80-A5EB-EBE3BB4D71D1}"/>
                </a:ext>
              </a:extLst>
            </p:cNvPr>
            <p:cNvSpPr/>
            <p:nvPr/>
          </p:nvSpPr>
          <p:spPr>
            <a:xfrm>
              <a:off x="10570346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FFD737-C0CB-4743-8239-42164CAAC4AD}"/>
                </a:ext>
              </a:extLst>
            </p:cNvPr>
            <p:cNvSpPr txBox="1"/>
            <p:nvPr/>
          </p:nvSpPr>
          <p:spPr>
            <a:xfrm>
              <a:off x="10637791" y="3733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</a:t>
              </a: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5400000" flipH="1" flipV="1">
            <a:off x="-2149327" y="8896410"/>
            <a:ext cx="2456662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C4E074F-D466-4F23-8E61-8D3E7644A627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 rot="5400000" flipH="1" flipV="1">
            <a:off x="-1907790" y="9137947"/>
            <a:ext cx="1973588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9D592F8-F841-48D2-BAAF-0F7F0B7FD734}"/>
              </a:ext>
            </a:extLst>
          </p:cNvPr>
          <p:cNvCxnSpPr>
            <a:stCxn id="5" idx="0"/>
            <a:endCxn id="52" idx="1"/>
          </p:cNvCxnSpPr>
          <p:nvPr/>
        </p:nvCxnSpPr>
        <p:spPr>
          <a:xfrm rot="5400000" flipH="1" flipV="1">
            <a:off x="-1666253" y="9379484"/>
            <a:ext cx="1490514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1CDFA33-1469-491B-935A-30CD819E8F78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rot="5400000" flipH="1" flipV="1">
            <a:off x="-1424716" y="9621021"/>
            <a:ext cx="1007440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DAC5FC4-EF44-4E38-AAA7-ADC3DC57F6BB}"/>
              </a:ext>
            </a:extLst>
          </p:cNvPr>
          <p:cNvCxnSpPr>
            <a:stCxn id="8" idx="2"/>
            <a:endCxn id="66" idx="1"/>
          </p:cNvCxnSpPr>
          <p:nvPr/>
        </p:nvCxnSpPr>
        <p:spPr>
          <a:xfrm rot="16200000" flipH="1">
            <a:off x="-2332250" y="12899627"/>
            <a:ext cx="1855335" cy="1270711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4B32039-ABC8-4CCF-90AF-C25D9C2C6CF4}"/>
              </a:ext>
            </a:extLst>
          </p:cNvPr>
          <p:cNvCxnSpPr>
            <a:stCxn id="6" idx="0"/>
            <a:endCxn id="77" idx="1"/>
          </p:cNvCxnSpPr>
          <p:nvPr/>
        </p:nvCxnSpPr>
        <p:spPr>
          <a:xfrm rot="5400000" flipH="1" flipV="1">
            <a:off x="3149133" y="9402089"/>
            <a:ext cx="2498626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1A1B0E-54FA-49DE-9AF0-9691FEB00D9B}"/>
              </a:ext>
            </a:extLst>
          </p:cNvPr>
          <p:cNvCxnSpPr>
            <a:stCxn id="8" idx="2"/>
            <a:endCxn id="68" idx="1"/>
          </p:cNvCxnSpPr>
          <p:nvPr/>
        </p:nvCxnSpPr>
        <p:spPr>
          <a:xfrm rot="16200000" flipH="1">
            <a:off x="-2824048" y="13391426"/>
            <a:ext cx="2834107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stCxn id="100" idx="3"/>
            <a:endCxn id="6" idx="2"/>
          </p:cNvCxnSpPr>
          <p:nvPr/>
        </p:nvCxnSpPr>
        <p:spPr>
          <a:xfrm>
            <a:off x="2141948" y="10719318"/>
            <a:ext cx="1158189" cy="1021516"/>
          </a:xfrm>
          <a:prstGeom prst="bentConnector3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74A95E0-9002-4BEA-A6ED-99FE66DB4E24}"/>
              </a:ext>
            </a:extLst>
          </p:cNvPr>
          <p:cNvCxnSpPr>
            <a:stCxn id="8" idx="2"/>
            <a:endCxn id="67" idx="1"/>
          </p:cNvCxnSpPr>
          <p:nvPr/>
        </p:nvCxnSpPr>
        <p:spPr>
          <a:xfrm rot="16200000" flipH="1">
            <a:off x="-2578313" y="13145691"/>
            <a:ext cx="2342637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BA48D29-9F1C-43CF-9ABA-D93B47A1022F}"/>
              </a:ext>
            </a:extLst>
          </p:cNvPr>
          <p:cNvCxnSpPr>
            <a:stCxn id="8" idx="2"/>
            <a:endCxn id="48" idx="1"/>
          </p:cNvCxnSpPr>
          <p:nvPr/>
        </p:nvCxnSpPr>
        <p:spPr>
          <a:xfrm rot="16200000" flipH="1">
            <a:off x="-2085468" y="12652845"/>
            <a:ext cx="1361770" cy="1270711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37829F1-83B7-43DA-B63A-CF3D8A31ADBD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-1841097" y="12408475"/>
            <a:ext cx="868205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1F54B54-715C-48DD-9428-FDB372C24F65}"/>
              </a:ext>
            </a:extLst>
          </p:cNvPr>
          <p:cNvCxnSpPr>
            <a:stCxn id="6" idx="6"/>
            <a:endCxn id="90" idx="1"/>
          </p:cNvCxnSpPr>
          <p:nvPr/>
        </p:nvCxnSpPr>
        <p:spPr>
          <a:xfrm>
            <a:off x="4312191" y="11740834"/>
            <a:ext cx="678538" cy="173397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26" idx="3"/>
          </p:cNvCxnSpPr>
          <p:nvPr/>
        </p:nvCxnSpPr>
        <p:spPr>
          <a:xfrm rot="5400000">
            <a:off x="2591245" y="13247731"/>
            <a:ext cx="1871273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65" idx="3"/>
          </p:cNvCxnSpPr>
          <p:nvPr/>
        </p:nvCxnSpPr>
        <p:spPr>
          <a:xfrm rot="5400000">
            <a:off x="3084810" y="12754166"/>
            <a:ext cx="884143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2628270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독서</a:t>
            </a: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5726634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구절저장</a:t>
            </a: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5233067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도서추천</a:t>
            </a:r>
          </a:p>
        </p:txBody>
      </p: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4739502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독서 중 단어검색</a:t>
            </a:r>
          </a:p>
        </p:txBody>
      </p:sp>
      <p:sp>
        <p:nvSpPr>
          <p:cNvPr id="86" name="순서도: 수행의 시작/종료 8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4245937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후기작성</a:t>
            </a:r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3752372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</a:t>
            </a:r>
          </a:p>
        </p:txBody>
      </p:sp>
      <p:sp>
        <p:nvSpPr>
          <p:cNvPr id="90" name="순서도: 수행의 시작/종료 8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3258807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페이지 이동</a:t>
            </a:r>
          </a:p>
        </p:txBody>
      </p:sp>
      <p:cxnSp>
        <p:nvCxnSpPr>
          <p:cNvPr id="117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98" idx="1"/>
          </p:cNvCxnSpPr>
          <p:nvPr/>
        </p:nvCxnSpPr>
        <p:spPr>
          <a:xfrm flipV="1">
            <a:off x="9797953" y="11042150"/>
            <a:ext cx="442450" cy="68883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ADD48A29-FF4C-426A-B6F5-E71CDB5AF5E1}"/>
              </a:ext>
            </a:extLst>
          </p:cNvPr>
          <p:cNvSpPr/>
          <p:nvPr/>
        </p:nvSpPr>
        <p:spPr>
          <a:xfrm>
            <a:off x="197948" y="10020244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찾기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8571022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9537170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아이디 찾기</a:t>
            </a: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905409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아이디 중복검사</a:t>
            </a:r>
          </a:p>
        </p:txBody>
      </p:sp>
      <p:sp>
        <p:nvSpPr>
          <p:cNvPr id="128" name="순서도: 수행의 시작/종료 127">
            <a:extLst>
              <a:ext uri="{FF2B5EF4-FFF2-40B4-BE49-F238E27FC236}">
                <a16:creationId xmlns:a16="http://schemas.microsoft.com/office/drawing/2014/main" id="{ADD48A29-FF4C-426A-B6F5-E71CDB5AF5E1}"/>
              </a:ext>
            </a:extLst>
          </p:cNvPr>
          <p:cNvSpPr/>
          <p:nvPr/>
        </p:nvSpPr>
        <p:spPr>
          <a:xfrm>
            <a:off x="197948" y="7898878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로그인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0240403" y="10223974"/>
            <a:ext cx="1944000" cy="2818632"/>
            <a:chOff x="9859403" y="10223974"/>
            <a:chExt cx="1944000" cy="281863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859403" y="10826150"/>
              <a:ext cx="1944000" cy="2216456"/>
              <a:chOff x="9859403" y="2323322"/>
              <a:chExt cx="1944000" cy="2216456"/>
            </a:xfrm>
          </p:grpSpPr>
          <p:sp>
            <p:nvSpPr>
              <p:cNvPr id="17" name="순서도: 수행의 시작/종료 16">
                <a:extLst>
                  <a:ext uri="{FF2B5EF4-FFF2-40B4-BE49-F238E27FC236}">
                    <a16:creationId xmlns:a16="http://schemas.microsoft.com/office/drawing/2014/main" id="{13CCB656-40AF-4897-88FA-5023D8BFAC69}"/>
                  </a:ext>
                </a:extLst>
              </p:cNvPr>
              <p:cNvSpPr/>
              <p:nvPr/>
            </p:nvSpPr>
            <p:spPr>
              <a:xfrm>
                <a:off x="9859403" y="3512960"/>
                <a:ext cx="1944000" cy="432000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/>
                  <a:t>도서추가</a:t>
                </a:r>
                <a:endParaRPr lang="ko-KR" altLang="en-US" sz="1600" dirty="0"/>
              </a:p>
            </p:txBody>
          </p:sp>
          <p:sp>
            <p:nvSpPr>
              <p:cNvPr id="18" name="순서도: 수행의 시작/종료 17">
                <a:extLst>
                  <a:ext uri="{FF2B5EF4-FFF2-40B4-BE49-F238E27FC236}">
                    <a16:creationId xmlns:a16="http://schemas.microsoft.com/office/drawing/2014/main" id="{735F55CD-95ED-4DFF-86D8-D5E91E3B4167}"/>
                  </a:ext>
                </a:extLst>
              </p:cNvPr>
              <p:cNvSpPr/>
              <p:nvPr/>
            </p:nvSpPr>
            <p:spPr>
              <a:xfrm>
                <a:off x="9859403" y="4107778"/>
                <a:ext cx="1944000" cy="432000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도서삭제</a:t>
                </a:r>
              </a:p>
            </p:txBody>
          </p:sp>
          <p:sp>
            <p:nvSpPr>
              <p:cNvPr id="98" name="순서도: 수행의 시작/종료 97">
                <a:extLst>
                  <a:ext uri="{FF2B5EF4-FFF2-40B4-BE49-F238E27FC236}">
                    <a16:creationId xmlns:a16="http://schemas.microsoft.com/office/drawing/2014/main" id="{FA225406-E1C4-49DE-8436-1E9BE9385960}"/>
                  </a:ext>
                </a:extLst>
              </p:cNvPr>
              <p:cNvSpPr/>
              <p:nvPr/>
            </p:nvSpPr>
            <p:spPr>
              <a:xfrm>
                <a:off x="9859403" y="2323322"/>
                <a:ext cx="1944000" cy="432000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권장도서 설정</a:t>
                </a:r>
              </a:p>
            </p:txBody>
          </p:sp>
          <p:sp>
            <p:nvSpPr>
              <p:cNvPr id="99" name="순서도: 수행의 시작/종료 98">
                <a:extLst>
                  <a:ext uri="{FF2B5EF4-FFF2-40B4-BE49-F238E27FC236}">
                    <a16:creationId xmlns:a16="http://schemas.microsoft.com/office/drawing/2014/main" id="{FA225406-E1C4-49DE-8436-1E9BE9385960}"/>
                  </a:ext>
                </a:extLst>
              </p:cNvPr>
              <p:cNvSpPr/>
              <p:nvPr/>
            </p:nvSpPr>
            <p:spPr>
              <a:xfrm>
                <a:off x="9859403" y="2918141"/>
                <a:ext cx="1944000" cy="432000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회원관리</a:t>
                </a:r>
              </a:p>
            </p:txBody>
          </p:sp>
        </p:grpSp>
        <p:sp>
          <p:nvSpPr>
            <p:cNvPr id="139" name="순서도: 수행의 시작/종료 138">
              <a:extLst>
                <a:ext uri="{FF2B5EF4-FFF2-40B4-BE49-F238E27FC236}">
                  <a16:creationId xmlns:a16="http://schemas.microsoft.com/office/drawing/2014/main" id="{FA225406-E1C4-49DE-8436-1E9BE9385960}"/>
                </a:ext>
              </a:extLst>
            </p:cNvPr>
            <p:cNvSpPr/>
            <p:nvPr/>
          </p:nvSpPr>
          <p:spPr>
            <a:xfrm>
              <a:off x="9859403" y="10223974"/>
              <a:ext cx="1944000" cy="4320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사이트관리</a:t>
              </a:r>
            </a:p>
          </p:txBody>
        </p:sp>
      </p:grp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6A36B47E-C5F0-4BF2-BC0C-F38F01632CC4}"/>
              </a:ext>
            </a:extLst>
          </p:cNvPr>
          <p:cNvSpPr/>
          <p:nvPr/>
        </p:nvSpPr>
        <p:spPr>
          <a:xfrm>
            <a:off x="1303598" y="1424665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도서읽기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B0B417A6-A11A-4996-8E54-ACD6A85234D4}"/>
              </a:ext>
            </a:extLst>
          </p:cNvPr>
          <p:cNvSpPr/>
          <p:nvPr/>
        </p:nvSpPr>
        <p:spPr>
          <a:xfrm>
            <a:off x="-774052" y="1325952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도서검색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303598" y="1375308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도서대여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F849231C-50F0-4742-89AF-A8618D329D48}"/>
              </a:ext>
            </a:extLst>
          </p:cNvPr>
          <p:cNvSpPr/>
          <p:nvPr/>
        </p:nvSpPr>
        <p:spPr>
          <a:xfrm>
            <a:off x="-769227" y="1375308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후기읽기</a:t>
            </a:r>
          </a:p>
        </p:txBody>
      </p: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303598" y="1325952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성인인증</a:t>
            </a:r>
            <a:endParaRPr lang="ko-KR" altLang="en-US" sz="1600" dirty="0"/>
          </a:p>
        </p:txBody>
      </p: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69227" y="1424665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권장도서</a:t>
            </a:r>
            <a:endParaRPr lang="ko-KR" altLang="en-US" sz="1600" dirty="0"/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74052" y="147339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인기도서</a:t>
            </a:r>
            <a:endParaRPr lang="ko-KR" altLang="en-US" sz="1600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74052" y="152254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추천도서</a:t>
            </a:r>
          </a:p>
        </p:txBody>
      </p:sp>
      <p:sp>
        <p:nvSpPr>
          <p:cNvPr id="147" name="순서도: 수행의 시작/종료 146">
            <a:extLst>
              <a:ext uri="{FF2B5EF4-FFF2-40B4-BE49-F238E27FC236}">
                <a16:creationId xmlns:a16="http://schemas.microsoft.com/office/drawing/2014/main" id="{B0B417A6-A11A-4996-8E54-ACD6A85234D4}"/>
              </a:ext>
            </a:extLst>
          </p:cNvPr>
          <p:cNvSpPr/>
          <p:nvPr/>
        </p:nvSpPr>
        <p:spPr>
          <a:xfrm>
            <a:off x="197948" y="12628270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도서검색 및 대여</a:t>
            </a:r>
          </a:p>
        </p:txBody>
      </p:sp>
      <p:cxnSp>
        <p:nvCxnSpPr>
          <p:cNvPr id="17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28" idx="3"/>
          </p:cNvCxnSpPr>
          <p:nvPr/>
        </p:nvCxnSpPr>
        <p:spPr>
          <a:xfrm rot="5400000">
            <a:off x="2838027" y="13000949"/>
            <a:ext cx="1377708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0" idx="1"/>
          </p:cNvCxnSpPr>
          <p:nvPr/>
        </p:nvCxnSpPr>
        <p:spPr>
          <a:xfrm>
            <a:off x="4312191" y="11740834"/>
            <a:ext cx="678538" cy="42018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2" idx="1"/>
          </p:cNvCxnSpPr>
          <p:nvPr/>
        </p:nvCxnSpPr>
        <p:spPr>
          <a:xfrm>
            <a:off x="4312191" y="11740834"/>
            <a:ext cx="678538" cy="370823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4" idx="1"/>
          </p:cNvCxnSpPr>
          <p:nvPr/>
        </p:nvCxnSpPr>
        <p:spPr>
          <a:xfrm>
            <a:off x="4312191" y="11740834"/>
            <a:ext cx="678538" cy="321466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>
            <a:off x="4312191" y="11740834"/>
            <a:ext cx="678538" cy="222753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6" idx="1"/>
          </p:cNvCxnSpPr>
          <p:nvPr/>
        </p:nvCxnSpPr>
        <p:spPr>
          <a:xfrm>
            <a:off x="4312191" y="11740834"/>
            <a:ext cx="678538" cy="272110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76" idx="1"/>
          </p:cNvCxnSpPr>
          <p:nvPr/>
        </p:nvCxnSpPr>
        <p:spPr>
          <a:xfrm rot="5400000" flipH="1" flipV="1">
            <a:off x="3395916" y="9648872"/>
            <a:ext cx="2005061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73" idx="1"/>
          </p:cNvCxnSpPr>
          <p:nvPr/>
        </p:nvCxnSpPr>
        <p:spPr>
          <a:xfrm rot="5400000" flipH="1" flipV="1">
            <a:off x="3642698" y="9895654"/>
            <a:ext cx="1511496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99" idx="1"/>
          </p:cNvCxnSpPr>
          <p:nvPr/>
        </p:nvCxnSpPr>
        <p:spPr>
          <a:xfrm flipV="1">
            <a:off x="9797953" y="11636969"/>
            <a:ext cx="442450" cy="9401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7" idx="1"/>
          </p:cNvCxnSpPr>
          <p:nvPr/>
        </p:nvCxnSpPr>
        <p:spPr>
          <a:xfrm>
            <a:off x="9797953" y="11730987"/>
            <a:ext cx="442450" cy="50080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8" idx="1"/>
          </p:cNvCxnSpPr>
          <p:nvPr/>
        </p:nvCxnSpPr>
        <p:spPr>
          <a:xfrm>
            <a:off x="9797953" y="11730987"/>
            <a:ext cx="442450" cy="1095619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stCxn id="100" idx="3"/>
          </p:cNvCxnSpPr>
          <p:nvPr/>
        </p:nvCxnSpPr>
        <p:spPr>
          <a:xfrm flipV="1">
            <a:off x="2141948" y="7438580"/>
            <a:ext cx="582202" cy="3280738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endCxn id="7" idx="0"/>
          </p:cNvCxnSpPr>
          <p:nvPr/>
        </p:nvCxnSpPr>
        <p:spPr>
          <a:xfrm>
            <a:off x="2724150" y="7438579"/>
            <a:ext cx="6567776" cy="3795258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7898878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내 서재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951618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책갈피조회</a:t>
            </a: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90226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대여도서삭제</a:t>
            </a: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90226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대여도서조회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852905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정기권구매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951618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책갈피삭제</a:t>
            </a:r>
          </a:p>
        </p:txBody>
      </p: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00097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저장구절 조회</a:t>
            </a:r>
          </a:p>
        </p:txBody>
      </p:sp>
      <p:sp>
        <p:nvSpPr>
          <p:cNvPr id="140" name="순서도: 수행의 시작/종료 13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100097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저장구절 삭제</a:t>
            </a:r>
          </a:p>
        </p:txBody>
      </p:sp>
      <p:sp>
        <p:nvSpPr>
          <p:cNvPr id="95" name="순서도: 수행의 시작/종료 94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내 정보 조회</a:t>
            </a:r>
          </a:p>
        </p:txBody>
      </p:sp>
      <p:cxnSp>
        <p:nvCxnSpPr>
          <p:cNvPr id="9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94" idx="1"/>
          </p:cNvCxnSpPr>
          <p:nvPr/>
        </p:nvCxnSpPr>
        <p:spPr>
          <a:xfrm rot="5400000" flipH="1" flipV="1">
            <a:off x="3889481" y="10142437"/>
            <a:ext cx="1017931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95" idx="1"/>
          </p:cNvCxnSpPr>
          <p:nvPr/>
        </p:nvCxnSpPr>
        <p:spPr>
          <a:xfrm rot="5400000" flipH="1" flipV="1">
            <a:off x="4136263" y="10389219"/>
            <a:ext cx="524366" cy="1184564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6" idx="3"/>
            <a:endCxn id="75" idx="1"/>
          </p:cNvCxnSpPr>
          <p:nvPr/>
        </p:nvCxnSpPr>
        <p:spPr>
          <a:xfrm>
            <a:off x="6934729" y="9238623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73" idx="3"/>
            <a:endCxn id="92" idx="1"/>
          </p:cNvCxnSpPr>
          <p:nvPr/>
        </p:nvCxnSpPr>
        <p:spPr>
          <a:xfrm>
            <a:off x="6934729" y="9732188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4" idx="3"/>
            <a:endCxn id="140" idx="1"/>
          </p:cNvCxnSpPr>
          <p:nvPr/>
        </p:nvCxnSpPr>
        <p:spPr>
          <a:xfrm>
            <a:off x="6934729" y="10225753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3" idx="3"/>
            <a:endCxn id="65" idx="1"/>
          </p:cNvCxnSpPr>
          <p:nvPr/>
        </p:nvCxnSpPr>
        <p:spPr>
          <a:xfrm>
            <a:off x="1169948" y="13475521"/>
            <a:ext cx="133650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67" idx="3"/>
          </p:cNvCxnSpPr>
          <p:nvPr/>
        </p:nvCxnSpPr>
        <p:spPr>
          <a:xfrm rot="5400000">
            <a:off x="1308769" y="12452557"/>
            <a:ext cx="2358575" cy="263621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68" idx="3"/>
          </p:cNvCxnSpPr>
          <p:nvPr/>
        </p:nvCxnSpPr>
        <p:spPr>
          <a:xfrm rot="5400000">
            <a:off x="1063034" y="12698292"/>
            <a:ext cx="2850045" cy="263621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48" idx="3"/>
            <a:endCxn id="28" idx="1"/>
          </p:cNvCxnSpPr>
          <p:nvPr/>
        </p:nvCxnSpPr>
        <p:spPr>
          <a:xfrm>
            <a:off x="1174773" y="13969086"/>
            <a:ext cx="128825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6" idx="3"/>
            <a:endCxn id="26" idx="1"/>
          </p:cNvCxnSpPr>
          <p:nvPr/>
        </p:nvCxnSpPr>
        <p:spPr>
          <a:xfrm>
            <a:off x="1174773" y="14462651"/>
            <a:ext cx="128825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01" name="순서도: 수행의 시작/종료 100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706837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변경</a:t>
            </a:r>
          </a:p>
        </p:txBody>
      </p:sp>
      <p:cxnSp>
        <p:nvCxnSpPr>
          <p:cNvPr id="102" name="연결선: 꺾임 77">
            <a:extLst>
              <a:ext uri="{FF2B5EF4-FFF2-40B4-BE49-F238E27FC236}">
                <a16:creationId xmlns:a16="http://schemas.microsoft.com/office/drawing/2014/main" id="{C1CDFA33-1469-491B-935A-30CD819E8F78}"/>
              </a:ext>
            </a:extLst>
          </p:cNvPr>
          <p:cNvCxnSpPr>
            <a:cxnSpLocks/>
            <a:stCxn id="5" idx="0"/>
            <a:endCxn id="100" idx="1"/>
          </p:cNvCxnSpPr>
          <p:nvPr/>
        </p:nvCxnSpPr>
        <p:spPr>
          <a:xfrm rot="5400000" flipH="1" flipV="1">
            <a:off x="-1183179" y="9862558"/>
            <a:ext cx="524366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5" idx="3"/>
            <a:endCxn id="101" idx="1"/>
          </p:cNvCxnSpPr>
          <p:nvPr/>
        </p:nvCxnSpPr>
        <p:spPr>
          <a:xfrm>
            <a:off x="6934728" y="10719318"/>
            <a:ext cx="133650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3" y="417732"/>
            <a:ext cx="10131095" cy="60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최민기</dc:creator>
  <cp:lastModifiedBy>user</cp:lastModifiedBy>
  <cp:revision>21</cp:revision>
  <dcterms:created xsi:type="dcterms:W3CDTF">2020-01-02T10:42:43Z</dcterms:created>
  <dcterms:modified xsi:type="dcterms:W3CDTF">2022-06-13T00:03:55Z</dcterms:modified>
</cp:coreProperties>
</file>