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2"/>
  </p:notesMasterIdLst>
  <p:sldIdLst>
    <p:sldId id="265" r:id="rId2"/>
    <p:sldId id="274" r:id="rId3"/>
    <p:sldId id="275" r:id="rId4"/>
    <p:sldId id="276" r:id="rId5"/>
    <p:sldId id="272" r:id="rId6"/>
    <p:sldId id="266" r:id="rId7"/>
    <p:sldId id="268" r:id="rId8"/>
    <p:sldId id="270" r:id="rId9"/>
    <p:sldId id="269" r:id="rId10"/>
    <p:sldId id="271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BED"/>
    <a:srgbClr val="DEE3E6"/>
    <a:srgbClr val="FDFDFD"/>
    <a:srgbClr val="CFD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50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5CEF5-C880-4B4F-833D-D157699D5CE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6FFDB-E7AF-4402-BC59-E4A0E672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9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01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7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0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0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2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6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3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7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6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1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0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0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2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1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60835" y="3896348"/>
            <a:ext cx="4896544" cy="2701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상품리스트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160835" y="3501008"/>
            <a:ext cx="1734134" cy="251324"/>
            <a:chOff x="1172580" y="4181748"/>
            <a:chExt cx="1734134" cy="251324"/>
          </a:xfrm>
        </p:grpSpPr>
        <p:sp>
          <p:nvSpPr>
            <p:cNvPr id="52" name="직사각형 51"/>
            <p:cNvSpPr/>
            <p:nvPr/>
          </p:nvSpPr>
          <p:spPr>
            <a:xfrm>
              <a:off x="1172580" y="4181748"/>
              <a:ext cx="867067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관람권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039647" y="4181748"/>
              <a:ext cx="867067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스낵음료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0891528-8246-4DEE-9C31-FFEC97F2E950}"/>
              </a:ext>
            </a:extLst>
          </p:cNvPr>
          <p:cNvGrpSpPr/>
          <p:nvPr/>
        </p:nvGrpSpPr>
        <p:grpSpPr>
          <a:xfrm>
            <a:off x="6833015" y="3424536"/>
            <a:ext cx="2283139" cy="3244824"/>
            <a:chOff x="6833015" y="3424536"/>
            <a:chExt cx="2283139" cy="32448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4FA5A9B6-AE57-4E91-8D38-6ABAACD7E1D9}"/>
                </a:ext>
              </a:extLst>
            </p:cNvPr>
            <p:cNvSpPr/>
            <p:nvPr/>
          </p:nvSpPr>
          <p:spPr>
            <a:xfrm>
              <a:off x="6833015" y="4027984"/>
              <a:ext cx="2277637" cy="26413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상품리스트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93118776-DE02-4A61-9EEE-5225AC343BC3}"/>
                </a:ext>
              </a:extLst>
            </p:cNvPr>
            <p:cNvSpPr/>
            <p:nvPr/>
          </p:nvSpPr>
          <p:spPr>
            <a:xfrm>
              <a:off x="7973052" y="3424536"/>
              <a:ext cx="11376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장바구니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CAB9984D-9CC5-44C2-A789-D9F693A6F874}"/>
                </a:ext>
              </a:extLst>
            </p:cNvPr>
            <p:cNvGrpSpPr/>
            <p:nvPr/>
          </p:nvGrpSpPr>
          <p:grpSpPr>
            <a:xfrm>
              <a:off x="6838516" y="3726260"/>
              <a:ext cx="2277638" cy="251324"/>
              <a:chOff x="1158563" y="4181748"/>
              <a:chExt cx="2277638" cy="251324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88105431-CDFE-4FD6-9A87-29EEEB6E3A8F}"/>
                  </a:ext>
                </a:extLst>
              </p:cNvPr>
              <p:cNvSpPr/>
              <p:nvPr/>
            </p:nvSpPr>
            <p:spPr>
              <a:xfrm>
                <a:off x="1158563" y="4181748"/>
                <a:ext cx="11376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관람권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BAF2F42E-610A-4A8F-B86E-74B33620F24A}"/>
                  </a:ext>
                </a:extLst>
              </p:cNvPr>
              <p:cNvSpPr/>
              <p:nvPr/>
            </p:nvSpPr>
            <p:spPr>
              <a:xfrm>
                <a:off x="2298601" y="4181748"/>
                <a:ext cx="11376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스낵음료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55DE1B1-29EB-4EB9-B70F-BC9B584D4D57}"/>
              </a:ext>
            </a:extLst>
          </p:cNvPr>
          <p:cNvSpPr/>
          <p:nvPr/>
        </p:nvSpPr>
        <p:spPr>
          <a:xfrm>
            <a:off x="4919779" y="3497859"/>
            <a:ext cx="1137600" cy="251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5A67CDD-AA86-4370-B314-AFADE97DBC29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스토어</a:t>
            </a:r>
            <a:r>
              <a:rPr lang="en-US" altLang="ko-KR" dirty="0">
                <a:latin typeface="+mj-ea"/>
                <a:ea typeface="+mj-ea"/>
              </a:rPr>
              <a:t> – </a:t>
            </a:r>
            <a:r>
              <a:rPr lang="ko-KR" altLang="en-US" dirty="0">
                <a:latin typeface="+mj-ea"/>
                <a:ea typeface="+mj-ea"/>
              </a:rPr>
              <a:t>관람권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스낵음료 공통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E9A2219-F5BE-44CA-B348-0D35D9FFA8ED}"/>
              </a:ext>
            </a:extLst>
          </p:cNvPr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구매 가능한 </a:t>
            </a:r>
            <a:r>
              <a:rPr lang="en-US" altLang="ko-KR" sz="1400" dirty="0">
                <a:latin typeface="+mn-ea"/>
              </a:rPr>
              <a:t>2D, 3D, 4DX </a:t>
            </a:r>
            <a:r>
              <a:rPr lang="ko-KR" altLang="en-US" sz="1400" dirty="0">
                <a:latin typeface="+mn-ea"/>
              </a:rPr>
              <a:t>영화의 관람권과 미리 구매 가능한 팝콘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음료 등 영화를 관람하면서 먹을 수 있는 스낵 리스트 </a:t>
            </a:r>
          </a:p>
        </p:txBody>
      </p:sp>
    </p:spTree>
    <p:extLst>
      <p:ext uri="{BB962C8B-B14F-4D97-AF65-F5344CB8AC3E}">
        <p14:creationId xmlns:p14="http://schemas.microsoft.com/office/powerpoint/2010/main" val="16441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142832" y="4126880"/>
            <a:ext cx="4932549" cy="2562137"/>
            <a:chOff x="1142832" y="4126880"/>
            <a:chExt cx="4932549" cy="2562137"/>
          </a:xfrm>
        </p:grpSpPr>
        <p:sp>
          <p:nvSpPr>
            <p:cNvPr id="38" name="직사각형 37"/>
            <p:cNvSpPr/>
            <p:nvPr/>
          </p:nvSpPr>
          <p:spPr>
            <a:xfrm>
              <a:off x="1142832" y="4126880"/>
              <a:ext cx="493228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작성자 정보 입력 </a:t>
              </a:r>
              <a:r>
                <a:rPr lang="en-US" altLang="ko-KR" sz="800" dirty="0">
                  <a:solidFill>
                    <a:schemeClr val="tx1"/>
                  </a:solidFill>
                </a:rPr>
                <a:t>–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42832" y="4423123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분실장소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>
                  <a:solidFill>
                    <a:schemeClr val="tx1"/>
                  </a:solidFill>
                </a:rPr>
                <a:t>습득장소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영화관 선택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42832" y="4717652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습득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및 시간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영화시간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42832" y="5609596"/>
              <a:ext cx="4932549" cy="10794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42832" y="5010467"/>
              <a:ext cx="2409074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종류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57692" y="5010467"/>
              <a:ext cx="2412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색상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42832" y="5310031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제목입력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9211A0D-0BAF-4059-A136-9CAB2E82E459}"/>
              </a:ext>
            </a:extLst>
          </p:cNvPr>
          <p:cNvGrpSpPr/>
          <p:nvPr/>
        </p:nvGrpSpPr>
        <p:grpSpPr>
          <a:xfrm>
            <a:off x="6807642" y="3463215"/>
            <a:ext cx="2328382" cy="3171930"/>
            <a:chOff x="6807641" y="3425422"/>
            <a:chExt cx="2328382" cy="3171930"/>
          </a:xfrm>
        </p:grpSpPr>
        <p:sp>
          <p:nvSpPr>
            <p:cNvPr id="52" name="직사각형 51"/>
            <p:cNvSpPr/>
            <p:nvPr/>
          </p:nvSpPr>
          <p:spPr>
            <a:xfrm>
              <a:off x="6807642" y="3425422"/>
              <a:ext cx="2328381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작성자 정보 입력 </a:t>
              </a:r>
              <a:r>
                <a:rPr lang="en-US" altLang="ko-KR" sz="800" dirty="0">
                  <a:solidFill>
                    <a:schemeClr val="tx1"/>
                  </a:solidFill>
                </a:rPr>
                <a:t>–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C086D3E-39D7-4B00-85D7-047CF0B016C0}"/>
                </a:ext>
              </a:extLst>
            </p:cNvPr>
            <p:cNvSpPr/>
            <p:nvPr/>
          </p:nvSpPr>
          <p:spPr>
            <a:xfrm>
              <a:off x="6807642" y="3724986"/>
              <a:ext cx="2328381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분실장소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>
                  <a:solidFill>
                    <a:schemeClr val="tx1"/>
                  </a:solidFill>
                </a:rPr>
                <a:t>습득장소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영화관 선택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7480C6B2-72C1-444F-ACA7-F6574D126DEB}"/>
                </a:ext>
              </a:extLst>
            </p:cNvPr>
            <p:cNvSpPr/>
            <p:nvPr/>
          </p:nvSpPr>
          <p:spPr>
            <a:xfrm>
              <a:off x="6807642" y="4019515"/>
              <a:ext cx="2328381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습득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및 시간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영화시간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C3FB5992-7CBA-489E-BE04-D2559F32C103}"/>
                </a:ext>
              </a:extLst>
            </p:cNvPr>
            <p:cNvSpPr/>
            <p:nvPr/>
          </p:nvSpPr>
          <p:spPr>
            <a:xfrm>
              <a:off x="6807641" y="4314044"/>
              <a:ext cx="2328382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종류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141D642D-5E52-4C1D-A401-F847CDD40CB0}"/>
                </a:ext>
              </a:extLst>
            </p:cNvPr>
            <p:cNvSpPr/>
            <p:nvPr/>
          </p:nvSpPr>
          <p:spPr>
            <a:xfrm>
              <a:off x="6807641" y="4604949"/>
              <a:ext cx="2328382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종류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B1E3994B-13B2-4767-A9DA-1280A175920B}"/>
                </a:ext>
              </a:extLst>
            </p:cNvPr>
            <p:cNvSpPr/>
            <p:nvPr/>
          </p:nvSpPr>
          <p:spPr>
            <a:xfrm>
              <a:off x="6807641" y="4896768"/>
              <a:ext cx="2328382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제목입력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7EBA8365-8853-4197-9074-15340B4E4607}"/>
                </a:ext>
              </a:extLst>
            </p:cNvPr>
            <p:cNvSpPr/>
            <p:nvPr/>
          </p:nvSpPr>
          <p:spPr>
            <a:xfrm>
              <a:off x="6807641" y="5196333"/>
              <a:ext cx="2328382" cy="14010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분실물 문의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접수하기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작성자 정보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분실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습득장소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분실시간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분실물의 정보를 입력하여 분실물 신고를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2151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3178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EE57848-5507-498D-AE99-197F8953FD1D}"/>
              </a:ext>
            </a:extLst>
          </p:cNvPr>
          <p:cNvGrpSpPr/>
          <p:nvPr/>
        </p:nvGrpSpPr>
        <p:grpSpPr>
          <a:xfrm>
            <a:off x="1160835" y="3501008"/>
            <a:ext cx="4896545" cy="3096344"/>
            <a:chOff x="1160834" y="3501008"/>
            <a:chExt cx="4896545" cy="3096344"/>
          </a:xfrm>
        </p:grpSpPr>
        <p:sp>
          <p:nvSpPr>
            <p:cNvPr id="5" name="직사각형 4"/>
            <p:cNvSpPr/>
            <p:nvPr/>
          </p:nvSpPr>
          <p:spPr>
            <a:xfrm>
              <a:off x="1160835" y="5085184"/>
              <a:ext cx="4896544" cy="15121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이용 안내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60834" y="3501008"/>
              <a:ext cx="2448272" cy="144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이미지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13482" y="3501008"/>
              <a:ext cx="2343896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상품명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가격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사용가능영화관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유효기간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3DD9902B-25E7-49A1-9201-05FD6C1C0A04}"/>
                </a:ext>
              </a:extLst>
            </p:cNvPr>
            <p:cNvSpPr/>
            <p:nvPr/>
          </p:nvSpPr>
          <p:spPr>
            <a:xfrm>
              <a:off x="4179050" y="4668341"/>
              <a:ext cx="878380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선물하기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EBED3B9D-4A34-4757-BB3E-C05642DC05F4}"/>
                </a:ext>
              </a:extLst>
            </p:cNvPr>
            <p:cNvSpPr/>
            <p:nvPr/>
          </p:nvSpPr>
          <p:spPr>
            <a:xfrm>
              <a:off x="5178998" y="4668341"/>
              <a:ext cx="878380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17E6221-DA35-4EB4-9C30-4172B6250AA4}"/>
                </a:ext>
              </a:extLst>
            </p:cNvPr>
            <p:cNvSpPr/>
            <p:nvPr/>
          </p:nvSpPr>
          <p:spPr>
            <a:xfrm>
              <a:off x="3713482" y="4341586"/>
              <a:ext cx="2343896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구매수량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3B9A0513-805C-4EAD-BEDF-C8EAC4D6E612}"/>
                </a:ext>
              </a:extLst>
            </p:cNvPr>
            <p:cNvGrpSpPr/>
            <p:nvPr/>
          </p:nvGrpSpPr>
          <p:grpSpPr>
            <a:xfrm>
              <a:off x="3713482" y="4665622"/>
              <a:ext cx="348576" cy="272827"/>
              <a:chOff x="3713482" y="4665622"/>
              <a:chExt cx="348576" cy="27282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71D3B48-6F87-4872-A6EF-123BA13AC808}"/>
                  </a:ext>
                </a:extLst>
              </p:cNvPr>
              <p:cNvSpPr/>
              <p:nvPr/>
            </p:nvSpPr>
            <p:spPr>
              <a:xfrm>
                <a:off x="3713482" y="4665622"/>
                <a:ext cx="348576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C490E735-112E-4C98-8FC3-2D5C3BF29B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739" t="10903" r="19631" b="14211"/>
              <a:stretch/>
            </p:blipFill>
            <p:spPr>
              <a:xfrm>
                <a:off x="3757695" y="4696498"/>
                <a:ext cx="225997" cy="211074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B908C93C-0D5A-4131-B641-109255774794}"/>
              </a:ext>
            </a:extLst>
          </p:cNvPr>
          <p:cNvGrpSpPr/>
          <p:nvPr/>
        </p:nvGrpSpPr>
        <p:grpSpPr>
          <a:xfrm>
            <a:off x="6819704" y="3465004"/>
            <a:ext cx="2304258" cy="3168352"/>
            <a:chOff x="6825206" y="3429000"/>
            <a:chExt cx="2304258" cy="31683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763ABDE9-41CD-4325-9BBB-9CF1593712BC}"/>
                </a:ext>
              </a:extLst>
            </p:cNvPr>
            <p:cNvSpPr/>
            <p:nvPr/>
          </p:nvSpPr>
          <p:spPr>
            <a:xfrm>
              <a:off x="6825208" y="6324525"/>
              <a:ext cx="2304256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C3CBD08C-407C-463F-9235-1048FD8AFA48}"/>
                </a:ext>
              </a:extLst>
            </p:cNvPr>
            <p:cNvSpPr/>
            <p:nvPr/>
          </p:nvSpPr>
          <p:spPr>
            <a:xfrm>
              <a:off x="6825206" y="3429000"/>
              <a:ext cx="2304258" cy="12674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상품 이미지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C10E5F22-2195-4DD2-A81C-63CD2E6503C4}"/>
                </a:ext>
              </a:extLst>
            </p:cNvPr>
            <p:cNvSpPr/>
            <p:nvPr/>
          </p:nvSpPr>
          <p:spPr>
            <a:xfrm>
              <a:off x="6825206" y="4727685"/>
              <a:ext cx="2304258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상품명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가격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사용가능영화관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유효기간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B1612A1E-631C-49FF-87CA-99229961CE84}"/>
                </a:ext>
              </a:extLst>
            </p:cNvPr>
            <p:cNvSpPr/>
            <p:nvPr/>
          </p:nvSpPr>
          <p:spPr>
            <a:xfrm>
              <a:off x="6825206" y="5561743"/>
              <a:ext cx="2304257" cy="7200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이용 안내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0286626-5590-4646-A38B-F677E62C6157}"/>
              </a:ext>
            </a:extLst>
          </p:cNvPr>
          <p:cNvSpPr txBox="1"/>
          <p:nvPr/>
        </p:nvSpPr>
        <p:spPr>
          <a:xfrm>
            <a:off x="776536" y="134076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스토어</a:t>
            </a:r>
            <a:r>
              <a:rPr lang="en-US" altLang="ko-KR" dirty="0">
                <a:latin typeface="+mj-ea"/>
                <a:ea typeface="+mj-ea"/>
              </a:rPr>
              <a:t> – </a:t>
            </a:r>
            <a:r>
              <a:rPr lang="ko-KR" altLang="en-US" dirty="0">
                <a:latin typeface="+mj-ea"/>
                <a:ea typeface="+mj-ea"/>
              </a:rPr>
              <a:t>관람권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스낵음료 공통 상품 상세페이지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09F2CF5-8BA8-4BFD-8B22-7902FA1A32C8}"/>
              </a:ext>
            </a:extLst>
          </p:cNvPr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상품의 이미지와 상품명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사용방법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유효기간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사용가능한 영화관을 조회할 수 있고 구매 수량을 선택하여 장바구니에 넣고 쇼핑을 즐기거나 다른 사람에게 선물 또는 내가 구매할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27878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3178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EE57848-5507-498D-AE99-197F8953FD1D}"/>
              </a:ext>
            </a:extLst>
          </p:cNvPr>
          <p:cNvGrpSpPr/>
          <p:nvPr/>
        </p:nvGrpSpPr>
        <p:grpSpPr>
          <a:xfrm>
            <a:off x="1160835" y="3501008"/>
            <a:ext cx="4896545" cy="3096344"/>
            <a:chOff x="1160834" y="3501008"/>
            <a:chExt cx="4896545" cy="3096344"/>
          </a:xfrm>
        </p:grpSpPr>
        <p:sp>
          <p:nvSpPr>
            <p:cNvPr id="5" name="직사각형 4"/>
            <p:cNvSpPr/>
            <p:nvPr/>
          </p:nvSpPr>
          <p:spPr>
            <a:xfrm>
              <a:off x="1160835" y="5085184"/>
              <a:ext cx="4896544" cy="15121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이용 안내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60834" y="3501008"/>
              <a:ext cx="2448272" cy="144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이미지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13482" y="3501008"/>
              <a:ext cx="2343896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상품명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가격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사용가능영화관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유효기간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3DD9902B-25E7-49A1-9201-05FD6C1C0A04}"/>
                </a:ext>
              </a:extLst>
            </p:cNvPr>
            <p:cNvSpPr/>
            <p:nvPr/>
          </p:nvSpPr>
          <p:spPr>
            <a:xfrm>
              <a:off x="4179050" y="4668341"/>
              <a:ext cx="878380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선물하기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EBED3B9D-4A34-4757-BB3E-C05642DC05F4}"/>
                </a:ext>
              </a:extLst>
            </p:cNvPr>
            <p:cNvSpPr/>
            <p:nvPr/>
          </p:nvSpPr>
          <p:spPr>
            <a:xfrm>
              <a:off x="5178998" y="4668341"/>
              <a:ext cx="878380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17E6221-DA35-4EB4-9C30-4172B6250AA4}"/>
                </a:ext>
              </a:extLst>
            </p:cNvPr>
            <p:cNvSpPr/>
            <p:nvPr/>
          </p:nvSpPr>
          <p:spPr>
            <a:xfrm>
              <a:off x="3713482" y="4341586"/>
              <a:ext cx="2343896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구매수량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3B9A0513-805C-4EAD-BEDF-C8EAC4D6E612}"/>
                </a:ext>
              </a:extLst>
            </p:cNvPr>
            <p:cNvGrpSpPr/>
            <p:nvPr/>
          </p:nvGrpSpPr>
          <p:grpSpPr>
            <a:xfrm>
              <a:off x="3713482" y="4665622"/>
              <a:ext cx="348576" cy="272827"/>
              <a:chOff x="3713482" y="4665622"/>
              <a:chExt cx="348576" cy="27282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71D3B48-6F87-4872-A6EF-123BA13AC808}"/>
                  </a:ext>
                </a:extLst>
              </p:cNvPr>
              <p:cNvSpPr/>
              <p:nvPr/>
            </p:nvSpPr>
            <p:spPr>
              <a:xfrm>
                <a:off x="3713482" y="4665622"/>
                <a:ext cx="348576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C490E735-112E-4C98-8FC3-2D5C3BF29B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739" t="10903" r="19631" b="14211"/>
              <a:stretch/>
            </p:blipFill>
            <p:spPr>
              <a:xfrm>
                <a:off x="3757695" y="4696498"/>
                <a:ext cx="225997" cy="211074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B908C93C-0D5A-4131-B641-109255774794}"/>
              </a:ext>
            </a:extLst>
          </p:cNvPr>
          <p:cNvGrpSpPr/>
          <p:nvPr/>
        </p:nvGrpSpPr>
        <p:grpSpPr>
          <a:xfrm>
            <a:off x="6819704" y="3465004"/>
            <a:ext cx="2304258" cy="3168352"/>
            <a:chOff x="6825206" y="3429000"/>
            <a:chExt cx="2304258" cy="31683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763ABDE9-41CD-4325-9BBB-9CF1593712BC}"/>
                </a:ext>
              </a:extLst>
            </p:cNvPr>
            <p:cNvSpPr/>
            <p:nvPr/>
          </p:nvSpPr>
          <p:spPr>
            <a:xfrm>
              <a:off x="6825208" y="6324525"/>
              <a:ext cx="2304256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C3CBD08C-407C-463F-9235-1048FD8AFA48}"/>
                </a:ext>
              </a:extLst>
            </p:cNvPr>
            <p:cNvSpPr/>
            <p:nvPr/>
          </p:nvSpPr>
          <p:spPr>
            <a:xfrm>
              <a:off x="6825206" y="3429000"/>
              <a:ext cx="2304258" cy="12674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상품 이미지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C10E5F22-2195-4DD2-A81C-63CD2E6503C4}"/>
                </a:ext>
              </a:extLst>
            </p:cNvPr>
            <p:cNvSpPr/>
            <p:nvPr/>
          </p:nvSpPr>
          <p:spPr>
            <a:xfrm>
              <a:off x="6825206" y="4727685"/>
              <a:ext cx="2304258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상품명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가격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사용가능영화관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유효기간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B1612A1E-631C-49FF-87CA-99229961CE84}"/>
                </a:ext>
              </a:extLst>
            </p:cNvPr>
            <p:cNvSpPr/>
            <p:nvPr/>
          </p:nvSpPr>
          <p:spPr>
            <a:xfrm>
              <a:off x="6825206" y="5561743"/>
              <a:ext cx="2304257" cy="7200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이용 안내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6762B46-6C8B-43C6-8453-115FE43C341D}"/>
              </a:ext>
            </a:extLst>
          </p:cNvPr>
          <p:cNvSpPr/>
          <p:nvPr/>
        </p:nvSpPr>
        <p:spPr>
          <a:xfrm>
            <a:off x="6724040" y="3365029"/>
            <a:ext cx="2500923" cy="3384376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EDB61E4-A4E4-4B88-8737-E569B442C3DD}"/>
              </a:ext>
            </a:extLst>
          </p:cNvPr>
          <p:cNvGrpSpPr/>
          <p:nvPr/>
        </p:nvGrpSpPr>
        <p:grpSpPr>
          <a:xfrm>
            <a:off x="6769202" y="5957787"/>
            <a:ext cx="2405259" cy="692319"/>
            <a:chOff x="6817093" y="6073418"/>
            <a:chExt cx="2306869" cy="5723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17095406-C656-4225-A3CB-6B99284161A9}"/>
                </a:ext>
              </a:extLst>
            </p:cNvPr>
            <p:cNvSpPr/>
            <p:nvPr/>
          </p:nvSpPr>
          <p:spPr>
            <a:xfrm>
              <a:off x="7124066" y="6346245"/>
              <a:ext cx="999948" cy="2927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선물하기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18E3928D-0759-44AA-B2AA-E8EC3F7E20D5}"/>
                </a:ext>
              </a:extLst>
            </p:cNvPr>
            <p:cNvSpPr/>
            <p:nvPr/>
          </p:nvSpPr>
          <p:spPr>
            <a:xfrm>
              <a:off x="8124014" y="6348101"/>
              <a:ext cx="999948" cy="2908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F1B9FA7A-7A20-46A6-B171-2B38BB0BE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739" t="10903" r="19631" b="14211"/>
            <a:stretch/>
          </p:blipFill>
          <p:spPr>
            <a:xfrm>
              <a:off x="6818009" y="6346878"/>
              <a:ext cx="306057" cy="297025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011BC31-A6B9-4E9E-9687-B6F07CB54CDA}"/>
                </a:ext>
              </a:extLst>
            </p:cNvPr>
            <p:cNvSpPr/>
            <p:nvPr/>
          </p:nvSpPr>
          <p:spPr>
            <a:xfrm>
              <a:off x="6817093" y="6354915"/>
              <a:ext cx="306973" cy="29086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2C574D1A-585B-4DCF-B278-B748DD6CEAA9}"/>
                </a:ext>
              </a:extLst>
            </p:cNvPr>
            <p:cNvSpPr/>
            <p:nvPr/>
          </p:nvSpPr>
          <p:spPr>
            <a:xfrm>
              <a:off x="6817093" y="6073418"/>
              <a:ext cx="999948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구매수량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24BE858-9F87-480C-BE46-36E557F44DD7}"/>
                </a:ext>
              </a:extLst>
            </p:cNvPr>
            <p:cNvSpPr/>
            <p:nvPr/>
          </p:nvSpPr>
          <p:spPr>
            <a:xfrm>
              <a:off x="7817041" y="6073418"/>
              <a:ext cx="1304308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구매가격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D45DF72-5161-44A0-9DF7-742E4A6ECE7B}"/>
              </a:ext>
            </a:extLst>
          </p:cNvPr>
          <p:cNvSpPr txBox="1"/>
          <p:nvPr/>
        </p:nvSpPr>
        <p:spPr>
          <a:xfrm>
            <a:off x="776536" y="134076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스토어</a:t>
            </a:r>
            <a:r>
              <a:rPr lang="en-US" altLang="ko-KR" dirty="0">
                <a:latin typeface="+mj-ea"/>
                <a:ea typeface="+mj-ea"/>
              </a:rPr>
              <a:t> – </a:t>
            </a:r>
            <a:r>
              <a:rPr lang="ko-KR" altLang="en-US" dirty="0">
                <a:latin typeface="+mj-ea"/>
                <a:ea typeface="+mj-ea"/>
              </a:rPr>
              <a:t>관람권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스낵음료 공통 상품 상세페이지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EB8AE7-3944-4893-B9CC-FD792C66CA14}"/>
              </a:ext>
            </a:extLst>
          </p:cNvPr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어플리케이션의 화면에서는 구매하기를 누르면 구매수량과 장바구니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선물하기 버튼도 추가로 발생하여 원하는 구매방법을 선택할 수 있다 </a:t>
            </a:r>
          </a:p>
        </p:txBody>
      </p:sp>
    </p:spTree>
    <p:extLst>
      <p:ext uri="{BB962C8B-B14F-4D97-AF65-F5344CB8AC3E}">
        <p14:creationId xmlns:p14="http://schemas.microsoft.com/office/powerpoint/2010/main" val="3378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3178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60835" y="3501008"/>
            <a:ext cx="4896544" cy="3079127"/>
            <a:chOff x="1160835" y="3501008"/>
            <a:chExt cx="4896544" cy="3079127"/>
          </a:xfrm>
        </p:grpSpPr>
        <p:sp>
          <p:nvSpPr>
            <p:cNvPr id="5" name="직사각형 4"/>
            <p:cNvSpPr/>
            <p:nvPr/>
          </p:nvSpPr>
          <p:spPr>
            <a:xfrm>
              <a:off x="1160835" y="5621210"/>
              <a:ext cx="4896544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결제정보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60836" y="3501008"/>
              <a:ext cx="4896543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구매할 상품 리스트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수량 구매금액 확인 변경가능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669943" y="6307308"/>
              <a:ext cx="1878328" cy="272827"/>
              <a:chOff x="2728916" y="6307308"/>
              <a:chExt cx="1878328" cy="27282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3DD9902B-25E7-49A1-9201-05FD6C1C0A04}"/>
                  </a:ext>
                </a:extLst>
              </p:cNvPr>
              <p:cNvSpPr/>
              <p:nvPr/>
            </p:nvSpPr>
            <p:spPr>
              <a:xfrm>
                <a:off x="2728916" y="6307308"/>
                <a:ext cx="878380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선물하기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EBED3B9D-4A34-4757-BB3E-C05642DC05F4}"/>
                  </a:ext>
                </a:extLst>
              </p:cNvPr>
              <p:cNvSpPr/>
              <p:nvPr/>
            </p:nvSpPr>
            <p:spPr>
              <a:xfrm>
                <a:off x="3728864" y="6307308"/>
                <a:ext cx="878380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구매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하기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17E6221-DA35-4EB4-9C30-4172B6250AA4}"/>
                </a:ext>
              </a:extLst>
            </p:cNvPr>
            <p:cNvSpPr/>
            <p:nvPr/>
          </p:nvSpPr>
          <p:spPr>
            <a:xfrm>
              <a:off x="1160836" y="4504635"/>
              <a:ext cx="4896543" cy="1049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구매자 정보입력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쿠폰 전송 받을 번호 포함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0286626-5590-4646-A38B-F677E62C6157}"/>
              </a:ext>
            </a:extLst>
          </p:cNvPr>
          <p:cNvSpPr txBox="1"/>
          <p:nvPr/>
        </p:nvSpPr>
        <p:spPr>
          <a:xfrm>
            <a:off x="776536" y="134076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스토어</a:t>
            </a:r>
            <a:r>
              <a:rPr lang="en-US" altLang="ko-KR" dirty="0">
                <a:latin typeface="+mj-ea"/>
                <a:ea typeface="+mj-ea"/>
              </a:rPr>
              <a:t> – </a:t>
            </a:r>
            <a:r>
              <a:rPr lang="ko-KR" altLang="en-US" dirty="0">
                <a:latin typeface="+mj-ea"/>
                <a:ea typeface="+mj-ea"/>
              </a:rPr>
              <a:t>관람권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스낵음료 공통 상품 상세페이지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09F2CF5-8BA8-4BFD-8B22-7902FA1A32C8}"/>
              </a:ext>
            </a:extLst>
          </p:cNvPr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상품의 이미지와 상품명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사용방법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유효기간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사용가능한 영화관을 조회할 수 있고 구매 수량을 선택하여 장바구니에 넣고 쇼핑을 즐기거나 다른 사람에게 선물 또는 내가 구매할 수 있다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05899" y="3464552"/>
            <a:ext cx="2331869" cy="3181367"/>
            <a:chOff x="6807783" y="3464552"/>
            <a:chExt cx="2331869" cy="3181367"/>
          </a:xfrm>
        </p:grpSpPr>
        <p:sp>
          <p:nvSpPr>
            <p:cNvPr id="30" name="직사각형 29"/>
            <p:cNvSpPr/>
            <p:nvPr/>
          </p:nvSpPr>
          <p:spPr>
            <a:xfrm>
              <a:off x="6807783" y="3464552"/>
              <a:ext cx="2328099" cy="10275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구매할 상품 리스트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수량 구매금액 확인 변경가능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C17E6221-DA35-4EB4-9C30-4172B6250AA4}"/>
                </a:ext>
              </a:extLst>
            </p:cNvPr>
            <p:cNvSpPr/>
            <p:nvPr/>
          </p:nvSpPr>
          <p:spPr>
            <a:xfrm>
              <a:off x="6807783" y="4577136"/>
              <a:ext cx="2324634" cy="1049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구매자 정보입력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쿠폰 전송 받을 번호 포함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15018" y="5712005"/>
              <a:ext cx="2324634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결제정보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032669" y="6373092"/>
              <a:ext cx="1878328" cy="272827"/>
              <a:chOff x="7070110" y="6322336"/>
              <a:chExt cx="1878328" cy="27282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3DD9902B-25E7-49A1-9201-05FD6C1C0A04}"/>
                  </a:ext>
                </a:extLst>
              </p:cNvPr>
              <p:cNvSpPr/>
              <p:nvPr/>
            </p:nvSpPr>
            <p:spPr>
              <a:xfrm>
                <a:off x="7070110" y="6322336"/>
                <a:ext cx="878380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선물하기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EBED3B9D-4A34-4757-BB3E-C05642DC05F4}"/>
                  </a:ext>
                </a:extLst>
              </p:cNvPr>
              <p:cNvSpPr/>
              <p:nvPr/>
            </p:nvSpPr>
            <p:spPr>
              <a:xfrm>
                <a:off x="8070058" y="6322336"/>
                <a:ext cx="878380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구매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하기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859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160835" y="4181748"/>
            <a:ext cx="4896544" cy="2487612"/>
            <a:chOff x="1172580" y="4181748"/>
            <a:chExt cx="4896544" cy="2487612"/>
          </a:xfrm>
        </p:grpSpPr>
        <p:sp>
          <p:nvSpPr>
            <p:cNvPr id="5" name="직사각형 4"/>
            <p:cNvSpPr/>
            <p:nvPr/>
          </p:nvSpPr>
          <p:spPr>
            <a:xfrm>
              <a:off x="1172580" y="4433072"/>
              <a:ext cx="4896544" cy="22362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공지내역</a:t>
              </a: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172580" y="4181748"/>
              <a:ext cx="1734134" cy="251324"/>
              <a:chOff x="1172580" y="4181748"/>
              <a:chExt cx="1734134" cy="25132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172580" y="4181748"/>
                <a:ext cx="867067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전체 공지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39647" y="4181748"/>
                <a:ext cx="867067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영화관 공지</a:t>
                </a: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6833014" y="3424536"/>
            <a:ext cx="2277638" cy="3244824"/>
            <a:chOff x="1158563" y="4181748"/>
            <a:chExt cx="2277638" cy="3244824"/>
          </a:xfrm>
        </p:grpSpPr>
        <p:sp>
          <p:nvSpPr>
            <p:cNvPr id="57" name="직사각형 56"/>
            <p:cNvSpPr/>
            <p:nvPr/>
          </p:nvSpPr>
          <p:spPr>
            <a:xfrm>
              <a:off x="1158564" y="4433071"/>
              <a:ext cx="2277637" cy="29935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공지내역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158563" y="4181748"/>
              <a:ext cx="2277638" cy="251324"/>
              <a:chOff x="1158563" y="4181748"/>
              <a:chExt cx="2277638" cy="25132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1158563" y="4181748"/>
                <a:ext cx="11376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전체 공지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298601" y="4181748"/>
                <a:ext cx="11376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영화관 공지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6A78BD7-A53B-4D8E-8515-4373001F6284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공지사항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6B8EC79-782C-45FB-8993-D77DEB718919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전산 시스템 점검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서비스 변경 등 전체적인 공지사항과 영화관 별 공지사항을 확인할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94070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60835" y="4181747"/>
            <a:ext cx="4896544" cy="2487613"/>
            <a:chOff x="1172580" y="4181747"/>
            <a:chExt cx="4896544" cy="2487613"/>
          </a:xfrm>
        </p:grpSpPr>
        <p:sp>
          <p:nvSpPr>
            <p:cNvPr id="5" name="직사각형 4"/>
            <p:cNvSpPr/>
            <p:nvPr/>
          </p:nvSpPr>
          <p:spPr>
            <a:xfrm>
              <a:off x="1172580" y="4433072"/>
              <a:ext cx="4896544" cy="22362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FAQ</a:t>
              </a:r>
              <a:r>
                <a:rPr lang="ko-KR" altLang="en-US" dirty="0"/>
                <a:t>리스트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72580" y="4181747"/>
              <a:ext cx="4896544" cy="251325"/>
              <a:chOff x="1172580" y="4181747"/>
              <a:chExt cx="4774848" cy="25132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72580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전체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854936" y="4181748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537292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예매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218004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영화관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900360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관람권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581072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스토어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263428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홈페이지</a:t>
                </a:r>
              </a:p>
            </p:txBody>
          </p:sp>
        </p:grpSp>
      </p:grpSp>
      <p:sp>
        <p:nvSpPr>
          <p:cNvPr id="67" name="직사각형 66"/>
          <p:cNvSpPr/>
          <p:nvPr/>
        </p:nvSpPr>
        <p:spPr>
          <a:xfrm>
            <a:off x="6841540" y="3675859"/>
            <a:ext cx="2277637" cy="2993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r>
              <a:rPr lang="ko-KR" altLang="en-US" dirty="0"/>
              <a:t>리스트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1EC3B9D-5013-41AF-A618-E80AF5E0B301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자주 묻는 질문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F3E80B8-552F-405D-A4EE-4012902F0A71}"/>
              </a:ext>
            </a:extLst>
          </p:cNvPr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회원서비스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예매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영화관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관람권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스토어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홈페이지 이용 관련하여 자주 물어보는 </a:t>
            </a:r>
            <a:r>
              <a:rPr lang="en-US" altLang="ko-KR" sz="1400" dirty="0">
                <a:latin typeface="+mn-ea"/>
              </a:rPr>
              <a:t>FAQ</a:t>
            </a:r>
            <a:r>
              <a:rPr lang="ko-KR" altLang="en-US" sz="1400" dirty="0">
                <a:latin typeface="+mn-ea"/>
              </a:rPr>
              <a:t>를 통해 문제를 해결할 수 있다</a:t>
            </a:r>
          </a:p>
        </p:txBody>
      </p:sp>
    </p:spTree>
    <p:extLst>
      <p:ext uri="{BB962C8B-B14F-4D97-AF65-F5344CB8AC3E}">
        <p14:creationId xmlns:p14="http://schemas.microsoft.com/office/powerpoint/2010/main" val="73463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42832" y="4126880"/>
            <a:ext cx="4932551" cy="2368017"/>
            <a:chOff x="1154132" y="4126880"/>
            <a:chExt cx="4932551" cy="2368017"/>
          </a:xfrm>
        </p:grpSpPr>
        <p:sp>
          <p:nvSpPr>
            <p:cNvPr id="30" name="직사각형 29"/>
            <p:cNvSpPr/>
            <p:nvPr/>
          </p:nvSpPr>
          <p:spPr>
            <a:xfrm>
              <a:off x="1154132" y="4126880"/>
              <a:ext cx="493228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회원 정보 확인 </a:t>
              </a:r>
              <a:r>
                <a:rPr lang="en-US" altLang="ko-KR" sz="800" dirty="0">
                  <a:solidFill>
                    <a:schemeClr val="tx1"/>
                  </a:solidFill>
                </a:rPr>
                <a:t>–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54132" y="4423123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유형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54132" y="4717652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종류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영화관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기타 선택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4132" y="5012181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4134" y="5306710"/>
              <a:ext cx="4932549" cy="1188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38" name="직사각형 37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824858" y="3453835"/>
            <a:ext cx="2293950" cy="3215524"/>
            <a:chOff x="1154132" y="4126880"/>
            <a:chExt cx="4932551" cy="3215524"/>
          </a:xfrm>
        </p:grpSpPr>
        <p:sp>
          <p:nvSpPr>
            <p:cNvPr id="44" name="직사각형 43"/>
            <p:cNvSpPr/>
            <p:nvPr/>
          </p:nvSpPr>
          <p:spPr>
            <a:xfrm>
              <a:off x="1154132" y="4126880"/>
              <a:ext cx="493228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회원 정보 확인 </a:t>
              </a:r>
              <a:r>
                <a:rPr lang="en-US" altLang="ko-KR" sz="800" dirty="0">
                  <a:solidFill>
                    <a:schemeClr val="tx1"/>
                  </a:solidFill>
                </a:rPr>
                <a:t>–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54132" y="4423123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유형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54132" y="4717652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종류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영화관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기타 선택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54132" y="5012181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54134" y="5306709"/>
              <a:ext cx="4932549" cy="20356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F79C3C7-7E29-45DF-887E-79008CD55E4F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- 1:1</a:t>
            </a:r>
            <a:r>
              <a:rPr lang="ko-KR" altLang="en-US" dirty="0">
                <a:latin typeface="+mj-ea"/>
                <a:ea typeface="+mj-ea"/>
              </a:rPr>
              <a:t> 문의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AA428E5-531B-4C62-9988-1D6158A8FD82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영화관 관련 문의나 칭찬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불만사항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건의사항 등을 작성한다</a:t>
            </a:r>
          </a:p>
        </p:txBody>
      </p:sp>
    </p:spTree>
    <p:extLst>
      <p:ext uri="{BB962C8B-B14F-4D97-AF65-F5344CB8AC3E}">
        <p14:creationId xmlns:p14="http://schemas.microsoft.com/office/powerpoint/2010/main" val="270668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43876" y="4164831"/>
            <a:ext cx="4932549" cy="2438958"/>
            <a:chOff x="1172579" y="4164831"/>
            <a:chExt cx="4932549" cy="2438958"/>
          </a:xfrm>
        </p:grpSpPr>
        <p:sp>
          <p:nvSpPr>
            <p:cNvPr id="30" name="직사각형 29"/>
            <p:cNvSpPr/>
            <p:nvPr/>
          </p:nvSpPr>
          <p:spPr>
            <a:xfrm>
              <a:off x="1172579" y="4164831"/>
              <a:ext cx="2411022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영화관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77999" y="4509591"/>
              <a:ext cx="2412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관람희망일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시간 선택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92859" y="4509591"/>
              <a:ext cx="2412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 인원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72580" y="5880101"/>
              <a:ext cx="4932548" cy="7236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신청자 정보 입력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 / 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92859" y="4164831"/>
              <a:ext cx="241226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관람할 영화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72579" y="4852728"/>
              <a:ext cx="4932549" cy="935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01833" y="3495809"/>
            <a:ext cx="2340000" cy="3136906"/>
            <a:chOff x="6800638" y="3723080"/>
            <a:chExt cx="2340000" cy="3136906"/>
          </a:xfrm>
        </p:grpSpPr>
        <p:sp>
          <p:nvSpPr>
            <p:cNvPr id="29" name="직사각형 28"/>
            <p:cNvSpPr/>
            <p:nvPr/>
          </p:nvSpPr>
          <p:spPr>
            <a:xfrm>
              <a:off x="6800638" y="3723080"/>
              <a:ext cx="2340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영화관 선택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0638" y="4030543"/>
              <a:ext cx="2340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관람할 영화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800638" y="4338006"/>
              <a:ext cx="2340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관람희망일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시간 선택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00638" y="4641301"/>
              <a:ext cx="2340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관람인원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00638" y="4948423"/>
              <a:ext cx="2340000" cy="10792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00638" y="6083443"/>
              <a:ext cx="2340000" cy="7765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신청자 정보 입력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 / 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7EEF564-C5D8-4F76-8134-876198C73073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대관문의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B4AF38-24C8-428C-BAA8-3233B9ADD075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영화관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관람희망일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시간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희망인원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내용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신청자 정보 작성하여 대관을 신청한다</a:t>
            </a:r>
          </a:p>
        </p:txBody>
      </p:sp>
    </p:spTree>
    <p:extLst>
      <p:ext uri="{BB962C8B-B14F-4D97-AF65-F5344CB8AC3E}">
        <p14:creationId xmlns:p14="http://schemas.microsoft.com/office/powerpoint/2010/main" val="257422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114" r="35911" b="86921"/>
          <a:stretch/>
        </p:blipFill>
        <p:spPr>
          <a:xfrm>
            <a:off x="6897215" y="2780928"/>
            <a:ext cx="2160241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및 게시판 고정 목록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8703" y="2636912"/>
            <a:ext cx="2506260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배너 및 게시판 고정 목록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211108" y="4433072"/>
            <a:ext cx="4896544" cy="223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분실물 리스트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406219" y="4109740"/>
            <a:ext cx="701433" cy="251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접수하기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833015" y="3439419"/>
            <a:ext cx="2277637" cy="3229941"/>
            <a:chOff x="6841540" y="3439419"/>
            <a:chExt cx="2277637" cy="3229941"/>
          </a:xfrm>
        </p:grpSpPr>
        <p:sp>
          <p:nvSpPr>
            <p:cNvPr id="67" name="직사각형 66"/>
            <p:cNvSpPr/>
            <p:nvPr/>
          </p:nvSpPr>
          <p:spPr>
            <a:xfrm>
              <a:off x="6841540" y="3773171"/>
              <a:ext cx="2277637" cy="2896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분실물 리스트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17744" y="3439419"/>
              <a:ext cx="701433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접수하기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4C542DC-BAD5-4C3C-BAD9-6E77AF4E0DAA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분실물 문의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9094BB2-34C7-45DC-8906-769DED536957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접수된 습득한 분실물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잃어버린 분실물에 대한 게시물들을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24581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716</Words>
  <Application>Microsoft Office PowerPoint</Application>
  <PresentationFormat>A4 용지(210x297mm)</PresentationFormat>
  <Paragraphs>211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507-09</cp:lastModifiedBy>
  <cp:revision>33</cp:revision>
  <dcterms:created xsi:type="dcterms:W3CDTF">2006-10-05T04:04:58Z</dcterms:created>
  <dcterms:modified xsi:type="dcterms:W3CDTF">2020-01-16T06:53:57Z</dcterms:modified>
</cp:coreProperties>
</file>