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75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93557-DF16-4675-BC03-A7FB5D3125A5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231381-FBD0-4AA1-B992-AE6501568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865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857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3D87-9FE2-46FA-A79D-61982775C068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238D-0C48-4168-B529-C71A86ABE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359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3D87-9FE2-46FA-A79D-61982775C068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238D-0C48-4168-B529-C71A86ABE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003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3D87-9FE2-46FA-A79D-61982775C068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238D-0C48-4168-B529-C71A86ABE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325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3D87-9FE2-46FA-A79D-61982775C068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238D-0C48-4168-B529-C71A86ABE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390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3D87-9FE2-46FA-A79D-61982775C068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238D-0C48-4168-B529-C71A86ABE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15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3D87-9FE2-46FA-A79D-61982775C068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238D-0C48-4168-B529-C71A86ABE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94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3D87-9FE2-46FA-A79D-61982775C068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238D-0C48-4168-B529-C71A86ABE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84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3D87-9FE2-46FA-A79D-61982775C068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238D-0C48-4168-B529-C71A86ABE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831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3D87-9FE2-46FA-A79D-61982775C068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238D-0C48-4168-B529-C71A86ABE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93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3D87-9FE2-46FA-A79D-61982775C068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238D-0C48-4168-B529-C71A86ABE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392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3D87-9FE2-46FA-A79D-61982775C068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238D-0C48-4168-B529-C71A86ABE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22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13D87-9FE2-46FA-A79D-61982775C068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5238D-0C48-4168-B529-C71A86ABE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578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716802" y="204783"/>
            <a:ext cx="759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영화 메뉴 </a:t>
            </a:r>
            <a:r>
              <a:rPr lang="en-US" altLang="ko-KR" smtClean="0"/>
              <a:t>– </a:t>
            </a:r>
            <a:r>
              <a:rPr lang="ko-KR" altLang="en-US" smtClean="0"/>
              <a:t>영화 버튼을 눌러 영화 리스트를 출력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9774" y="692696"/>
            <a:ext cx="8198690" cy="3960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9774" y="5029229"/>
            <a:ext cx="611045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>
                <a:latin typeface="+mj-lt"/>
              </a:rPr>
              <a:t>&lt;a </a:t>
            </a:r>
            <a:r>
              <a:rPr lang="en-US" altLang="ko-KR">
                <a:latin typeface="+mj-lt"/>
              </a:rPr>
              <a:t>href</a:t>
            </a:r>
            <a:r>
              <a:rPr lang="en-US" altLang="ko-KR" smtClean="0">
                <a:latin typeface="+mj-lt"/>
              </a:rPr>
              <a:t>="movie_list.html</a:t>
            </a:r>
            <a:r>
              <a:rPr lang="en-US" altLang="ko-KR">
                <a:latin typeface="+mj-lt"/>
              </a:rPr>
              <a:t>" </a:t>
            </a:r>
            <a:r>
              <a:rPr lang="en-US" altLang="ko-KR" smtClean="0">
                <a:latin typeface="+mj-lt"/>
              </a:rPr>
              <a:t>target</a:t>
            </a:r>
            <a:r>
              <a:rPr lang="en-US" altLang="ko-KR">
                <a:latin typeface="+mj-lt"/>
              </a:rPr>
              <a:t>="centerInfo"&gt;</a:t>
            </a:r>
            <a:r>
              <a:rPr lang="ko-KR" altLang="en-US">
                <a:latin typeface="+mj-lt"/>
              </a:rPr>
              <a:t>영화</a:t>
            </a:r>
            <a:r>
              <a:rPr lang="en-US" altLang="ko-KR">
                <a:latin typeface="+mj-lt"/>
              </a:rPr>
              <a:t>&lt;/a&gt;</a:t>
            </a:r>
            <a:endParaRPr lang="ko-KR" altLang="en-US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9774" y="465426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사용 코드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27720" y="5429338"/>
            <a:ext cx="160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영화 페이지 이동</a:t>
            </a:r>
            <a:endParaRPr lang="ko-KR" altLang="en-US" sz="1400"/>
          </a:p>
        </p:txBody>
      </p:sp>
      <p:sp>
        <p:nvSpPr>
          <p:cNvPr id="24" name="TextBox 23"/>
          <p:cNvSpPr txBox="1"/>
          <p:nvPr/>
        </p:nvSpPr>
        <p:spPr>
          <a:xfrm>
            <a:off x="7728995" y="6180218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영화 리스트 출력</a:t>
            </a:r>
            <a:endParaRPr lang="ko-KR" altLang="en-US" sz="1400"/>
          </a:p>
        </p:txBody>
      </p:sp>
      <p:sp>
        <p:nvSpPr>
          <p:cNvPr id="25" name="TextBox 24"/>
          <p:cNvSpPr txBox="1"/>
          <p:nvPr/>
        </p:nvSpPr>
        <p:spPr>
          <a:xfrm>
            <a:off x="549774" y="5398561"/>
            <a:ext cx="545989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/>
              <a:t>&lt;iframe src="maininfo.html" name</a:t>
            </a:r>
            <a:r>
              <a:rPr lang="en-US" altLang="ko-KR"/>
              <a:t>="</a:t>
            </a:r>
            <a:r>
              <a:rPr lang="en-US" altLang="ko-KR" smtClean="0"/>
              <a:t>centerInfo“/&gt;</a:t>
            </a:r>
            <a:endParaRPr lang="ko-KR" altLang="en-US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8355" y="5800082"/>
            <a:ext cx="7190578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/>
              <a:t>&lt;div class="movie_list"&gt;</a:t>
            </a:r>
          </a:p>
          <a:p>
            <a:r>
              <a:rPr lang="en-US" altLang="ko-KR"/>
              <a:t>&lt;a href="</a:t>
            </a:r>
            <a:r>
              <a:rPr lang="en-US" altLang="ko-KR"/>
              <a:t>movie_contents.html</a:t>
            </a:r>
            <a:r>
              <a:rPr lang="en-US" altLang="ko-KR" smtClean="0"/>
              <a:t>"&gt;&lt;img class="movie_list_poster" src="../image/101_01.jpg" /&gt;&lt;/a&gt;&lt;/div&gt;</a:t>
            </a:r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3605003" y="1628800"/>
            <a:ext cx="174909" cy="3600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547664" y="2060848"/>
            <a:ext cx="1152128" cy="1584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71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68</Words>
  <Application>Microsoft Office PowerPoint</Application>
  <PresentationFormat>화면 슬라이드 쇼(4:3)</PresentationFormat>
  <Paragraphs>9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 화면설계서</dc:title>
  <dc:creator>507-14</dc:creator>
  <cp:lastModifiedBy>507-14</cp:lastModifiedBy>
  <cp:revision>6</cp:revision>
  <dcterms:created xsi:type="dcterms:W3CDTF">2020-01-20T08:27:04Z</dcterms:created>
  <dcterms:modified xsi:type="dcterms:W3CDTF">2020-01-20T09:13:48Z</dcterms:modified>
</cp:coreProperties>
</file>