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0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8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6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5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2351-308F-4FA1-A8AB-9B4ED0EC191A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4FBD-82B4-468E-B1C4-6ECCBE4BF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직선 연결선 184"/>
          <p:cNvCxnSpPr>
            <a:stCxn id="23" idx="3"/>
            <a:endCxn id="21" idx="1"/>
          </p:cNvCxnSpPr>
          <p:nvPr/>
        </p:nvCxnSpPr>
        <p:spPr>
          <a:xfrm flipV="1">
            <a:off x="1540403" y="6620369"/>
            <a:ext cx="8103647" cy="2150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10" idx="2"/>
            <a:endCxn id="112" idx="1"/>
          </p:cNvCxnSpPr>
          <p:nvPr/>
        </p:nvCxnSpPr>
        <p:spPr>
          <a:xfrm rot="16200000" flipH="1">
            <a:off x="5963708" y="2383770"/>
            <a:ext cx="671701" cy="12725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1117653" y="4770299"/>
            <a:ext cx="0" cy="119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H="1">
            <a:off x="2245459" y="1334197"/>
            <a:ext cx="2687" cy="3386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6" idx="2"/>
          </p:cNvCxnSpPr>
          <p:nvPr/>
        </p:nvCxnSpPr>
        <p:spPr>
          <a:xfrm flipH="1">
            <a:off x="756204" y="1389285"/>
            <a:ext cx="18525" cy="3321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cxnSpLocks/>
            <a:stCxn id="12" idx="2"/>
            <a:endCxn id="135" idx="0"/>
          </p:cNvCxnSpPr>
          <p:nvPr/>
        </p:nvCxnSpPr>
        <p:spPr>
          <a:xfrm>
            <a:off x="11211320" y="1381151"/>
            <a:ext cx="3938" cy="426371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6145177" y="2543203"/>
            <a:ext cx="3441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796377" y="1393110"/>
            <a:ext cx="8024" cy="100587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703139" y="2016598"/>
            <a:ext cx="17077" cy="322826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3"/>
            <a:endCxn id="17" idx="1"/>
          </p:cNvCxnSpPr>
          <p:nvPr/>
        </p:nvCxnSpPr>
        <p:spPr>
          <a:xfrm>
            <a:off x="1497277" y="221065"/>
            <a:ext cx="2506313" cy="54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582111" y="5051365"/>
            <a:ext cx="1095632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예매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118" y="1035058"/>
            <a:ext cx="1289221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영화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4054" y="1035058"/>
            <a:ext cx="1499289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극장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1762" y="1038116"/>
            <a:ext cx="1095632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이벤트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09837" y="6443254"/>
            <a:ext cx="1478691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118" y="5969146"/>
            <a:ext cx="2123580" cy="341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영화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감상평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작성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67611" y="1038883"/>
            <a:ext cx="1095632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스토어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599661" y="1026924"/>
            <a:ext cx="1223318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고객센터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299" y="43951"/>
            <a:ext cx="1453978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서비스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05167" y="49419"/>
            <a:ext cx="1491048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사이트 관리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54775" y="84429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  <a:endParaRPr lang="en-US" altLang="ko-KR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829697" y="79807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003590" y="86490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  <a:endParaRPr lang="en-US" altLang="ko-KR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8403651" y="6480326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 쿠폰</a:t>
            </a:r>
            <a:endParaRPr lang="en-US" altLang="ko-KR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4408622" y="6491075"/>
            <a:ext cx="733159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마일리지</a:t>
            </a:r>
            <a:endParaRPr lang="en-US" altLang="ko-KR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112256" y="6480325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개인정보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  <a:endParaRPr lang="en-US" altLang="ko-KR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9644050" y="6480325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내 문의</a:t>
            </a:r>
            <a:endParaRPr lang="en-US" altLang="ko-KR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916450" y="6501826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 내역</a:t>
            </a:r>
            <a:endParaRPr lang="en-US" altLang="ko-KR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73365" y="6501826"/>
            <a:ext cx="86703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나의 </a:t>
            </a:r>
            <a:r>
              <a:rPr lang="ko-KR" altLang="en-US" sz="1000" dirty="0" err="1"/>
              <a:t>감상평</a:t>
            </a:r>
            <a:endParaRPr lang="en-US" altLang="ko-KR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85208" y="187402"/>
            <a:ext cx="1162074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회원관리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891583" y="203201"/>
            <a:ext cx="1450671" cy="297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ko-KR" sz="1000" dirty="0"/>
            </a:br>
            <a:r>
              <a:rPr lang="ko-KR" altLang="en-US" sz="1000" dirty="0"/>
              <a:t>휴먼계정</a:t>
            </a:r>
            <a:r>
              <a:rPr lang="en-US" altLang="ko-KR" sz="1000" dirty="0"/>
              <a:t>/</a:t>
            </a:r>
            <a:r>
              <a:rPr lang="ko-KR" altLang="en-US" sz="1000" dirty="0"/>
              <a:t>등급 설정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41" name="꺾인 연결선 40"/>
          <p:cNvCxnSpPr>
            <a:stCxn id="14" idx="2"/>
            <a:endCxn id="6" idx="0"/>
          </p:cNvCxnSpPr>
          <p:nvPr/>
        </p:nvCxnSpPr>
        <p:spPr>
          <a:xfrm rot="5400000">
            <a:off x="3097004" y="-1918629"/>
            <a:ext cx="631412" cy="52759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7" idx="0"/>
          </p:cNvCxnSpPr>
          <p:nvPr/>
        </p:nvCxnSpPr>
        <p:spPr>
          <a:xfrm>
            <a:off x="2253698" y="716377"/>
            <a:ext cx="1" cy="318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83607" y="711133"/>
            <a:ext cx="1" cy="3444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>
            <a:off x="6805741" y="226533"/>
            <a:ext cx="1488993" cy="13798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2" idx="3"/>
          </p:cNvCxnSpPr>
          <p:nvPr/>
        </p:nvCxnSpPr>
        <p:spPr>
          <a:xfrm>
            <a:off x="9447282" y="364516"/>
            <a:ext cx="4443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>
            <a:off x="4221894" y="724026"/>
            <a:ext cx="2587165" cy="3186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568777" y="581411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페이지 내용 추가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endParaRPr lang="en-US" altLang="ko-KR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713311" y="1645866"/>
            <a:ext cx="1067331" cy="321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지역별 영화관 리스트</a:t>
            </a:r>
            <a:endParaRPr lang="en-US" altLang="ko-KR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1720032" y="2223727"/>
            <a:ext cx="1067331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영화관 정보</a:t>
            </a:r>
            <a:endParaRPr lang="en-US" altLang="ko-KR" sz="10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54403" y="3001690"/>
            <a:ext cx="2622917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상영 리스트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585712" y="4678730"/>
            <a:ext cx="2638985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상영 시간표</a:t>
            </a:r>
            <a:endParaRPr lang="en-US" altLang="ko-KR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5446" y="5506135"/>
            <a:ext cx="1067331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</a:t>
            </a:r>
            <a:endParaRPr lang="en-US" altLang="ko-KR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582111" y="3594356"/>
            <a:ext cx="2632146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영화 상세 정보</a:t>
            </a:r>
            <a:endParaRPr lang="en-US" altLang="ko-KR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024073" y="5504819"/>
            <a:ext cx="1128005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</a:t>
            </a:r>
            <a:r>
              <a:rPr lang="ko-KR" altLang="en-US" sz="1000"/>
              <a:t>확인</a:t>
            </a:r>
            <a:r>
              <a:rPr lang="en-US" altLang="ko-KR" sz="1000" dirty="0"/>
              <a:t>/</a:t>
            </a:r>
            <a:r>
              <a:rPr lang="ko-KR" altLang="en-US" sz="1000" dirty="0"/>
              <a:t>취소</a:t>
            </a:r>
            <a:endParaRPr lang="en-US" altLang="ko-KR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583988" y="4051557"/>
            <a:ext cx="1067331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극장 선택</a:t>
            </a:r>
            <a:endParaRPr lang="en-US" altLang="ko-KR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4098075" y="1667799"/>
            <a:ext cx="1214166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이벤트 홈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4239775" y="2867071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할인 정보</a:t>
            </a:r>
            <a:endParaRPr lang="en-US" altLang="ko-KR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4241381" y="3628298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멤버쉽</a:t>
            </a:r>
            <a:r>
              <a:rPr lang="en-US" altLang="ko-KR" sz="1000" dirty="0"/>
              <a:t>(</a:t>
            </a:r>
            <a:r>
              <a:rPr lang="ko-KR" altLang="en-US" sz="1000" dirty="0"/>
              <a:t>등급</a:t>
            </a:r>
            <a:r>
              <a:rPr lang="en-US" altLang="ko-KR" sz="1000" dirty="0"/>
              <a:t>)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198059" y="5248495"/>
            <a:ext cx="1059502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극장별</a:t>
            </a:r>
            <a:r>
              <a:rPr lang="ko-KR" altLang="en-US" sz="1000" dirty="0"/>
              <a:t> 이벤트</a:t>
            </a:r>
            <a:endParaRPr lang="en-US" altLang="ko-KR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4241382" y="4425626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영화 별 혜택</a:t>
            </a:r>
            <a:endParaRPr lang="en-US" altLang="ko-KR" sz="1000" dirty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4677961" y="1407559"/>
            <a:ext cx="0" cy="260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6313823" y="1913069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관람권</a:t>
            </a:r>
            <a:endParaRPr lang="en-US" altLang="ko-KR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6313827" y="2398987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스낵</a:t>
            </a:r>
            <a:endParaRPr lang="en-US" altLang="ko-KR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5181349" y="2398987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장바구니</a:t>
            </a:r>
            <a:endParaRPr lang="en-US" altLang="ko-KR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6935854" y="3213302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구매하기</a:t>
            </a:r>
            <a:endParaRPr lang="en-US" altLang="ko-KR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5836962" y="3218713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선물하기</a:t>
            </a:r>
            <a:endParaRPr lang="en-US" altLang="ko-KR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6369241" y="3968808"/>
            <a:ext cx="963828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</a:t>
            </a:r>
            <a:endParaRPr lang="en-US" altLang="ko-KR" sz="1000" dirty="0"/>
          </a:p>
        </p:txBody>
      </p:sp>
      <p:cxnSp>
        <p:nvCxnSpPr>
          <p:cNvPr id="120" name="꺾인 연결선 119"/>
          <p:cNvCxnSpPr>
            <a:stCxn id="109" idx="2"/>
            <a:endCxn id="113" idx="0"/>
          </p:cNvCxnSpPr>
          <p:nvPr/>
        </p:nvCxnSpPr>
        <p:spPr>
          <a:xfrm rot="5400000">
            <a:off x="6290061" y="2713032"/>
            <a:ext cx="534497" cy="47686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6667650" y="2954743"/>
            <a:ext cx="682595" cy="26490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13" idx="2"/>
            <a:endCxn id="114" idx="0"/>
          </p:cNvCxnSpPr>
          <p:nvPr/>
        </p:nvCxnSpPr>
        <p:spPr>
          <a:xfrm rot="16200000" flipH="1">
            <a:off x="6352582" y="3470235"/>
            <a:ext cx="464866" cy="5322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5400000">
            <a:off x="6935763" y="3304926"/>
            <a:ext cx="235868" cy="61730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6307582" y="4627685"/>
            <a:ext cx="1099221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결제 확인</a:t>
            </a:r>
            <a:r>
              <a:rPr lang="en-US" altLang="ko-KR" sz="1000" dirty="0"/>
              <a:t>/</a:t>
            </a:r>
            <a:r>
              <a:rPr lang="ko-KR" altLang="en-US" sz="1000" dirty="0"/>
              <a:t>취소</a:t>
            </a:r>
            <a:endParaRPr lang="en-US" altLang="ko-KR" sz="1000" dirty="0"/>
          </a:p>
        </p:txBody>
      </p:sp>
      <p:cxnSp>
        <p:nvCxnSpPr>
          <p:cNvPr id="130" name="직선 화살표 연결선 129"/>
          <p:cNvCxnSpPr>
            <a:stCxn id="114" idx="2"/>
            <a:endCxn id="128" idx="0"/>
          </p:cNvCxnSpPr>
          <p:nvPr/>
        </p:nvCxnSpPr>
        <p:spPr>
          <a:xfrm>
            <a:off x="6851155" y="4254037"/>
            <a:ext cx="6038" cy="373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10603599" y="1948561"/>
            <a:ext cx="1223318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0420231" y="3079651"/>
            <a:ext cx="1621641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자주묻는질문</a:t>
            </a:r>
            <a:endParaRPr lang="ko-KR" altLang="en-US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0603599" y="5644863"/>
            <a:ext cx="1223318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1:1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문의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9217582" y="1766624"/>
            <a:ext cx="1022872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 공지사항</a:t>
            </a:r>
            <a:endParaRPr lang="en-US" altLang="ko-KR" sz="1000" dirty="0"/>
          </a:p>
        </p:txBody>
      </p:sp>
      <p:cxnSp>
        <p:nvCxnSpPr>
          <p:cNvPr id="143" name="꺾인 연결선 142"/>
          <p:cNvCxnSpPr>
            <a:stCxn id="66" idx="3"/>
            <a:endCxn id="12" idx="0"/>
          </p:cNvCxnSpPr>
          <p:nvPr/>
        </p:nvCxnSpPr>
        <p:spPr>
          <a:xfrm>
            <a:off x="6532605" y="724026"/>
            <a:ext cx="4678715" cy="30289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9016390" y="2215804"/>
            <a:ext cx="1223671" cy="285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영화관 공지사항</a:t>
            </a:r>
            <a:endParaRPr lang="en-US" altLang="ko-KR" sz="1000" dirty="0"/>
          </a:p>
        </p:txBody>
      </p:sp>
      <p:cxnSp>
        <p:nvCxnSpPr>
          <p:cNvPr id="157" name="직선 화살표 연결선 156"/>
          <p:cNvCxnSpPr>
            <a:stCxn id="75" idx="3"/>
            <a:endCxn id="83" idx="1"/>
          </p:cNvCxnSpPr>
          <p:nvPr/>
        </p:nvCxnSpPr>
        <p:spPr>
          <a:xfrm flipV="1">
            <a:off x="1652777" y="5644863"/>
            <a:ext cx="371296" cy="13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8374359" y="3082091"/>
            <a:ext cx="1621641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r>
              <a:rPr lang="ko-KR" altLang="en-US" dirty="0"/>
              <a:t> 리스트</a:t>
            </a:r>
          </a:p>
        </p:txBody>
      </p:sp>
      <p:cxnSp>
        <p:nvCxnSpPr>
          <p:cNvPr id="167" name="꺾인 연결선 166"/>
          <p:cNvCxnSpPr>
            <a:stCxn id="133" idx="1"/>
            <a:endCxn id="140" idx="3"/>
          </p:cNvCxnSpPr>
          <p:nvPr/>
        </p:nvCxnSpPr>
        <p:spPr>
          <a:xfrm rot="10800000">
            <a:off x="10240455" y="1909239"/>
            <a:ext cx="363145" cy="21643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endCxn id="144" idx="3"/>
          </p:cNvCxnSpPr>
          <p:nvPr/>
        </p:nvCxnSpPr>
        <p:spPr>
          <a:xfrm rot="10800000" flipV="1">
            <a:off x="10240061" y="2125675"/>
            <a:ext cx="354302" cy="2327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34" idx="1"/>
            <a:endCxn id="165" idx="3"/>
          </p:cNvCxnSpPr>
          <p:nvPr/>
        </p:nvCxnSpPr>
        <p:spPr>
          <a:xfrm flipH="1">
            <a:off x="9996000" y="3256765"/>
            <a:ext cx="424231" cy="24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152078" y="6499644"/>
            <a:ext cx="963828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찜 영화 </a:t>
            </a:r>
            <a:endParaRPr lang="en-US" altLang="ko-KR" sz="1000" dirty="0"/>
          </a:p>
        </p:txBody>
      </p:sp>
      <p:cxnSp>
        <p:nvCxnSpPr>
          <p:cNvPr id="189" name="꺾인 연결선 188"/>
          <p:cNvCxnSpPr>
            <a:stCxn id="76" idx="3"/>
            <a:endCxn id="180" idx="0"/>
          </p:cNvCxnSpPr>
          <p:nvPr/>
        </p:nvCxnSpPr>
        <p:spPr>
          <a:xfrm>
            <a:off x="3214257" y="3734400"/>
            <a:ext cx="419735" cy="27652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118020" y="6311012"/>
            <a:ext cx="0" cy="1693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5D8F6B-FD06-49D4-83A2-3700A01153A1}"/>
              </a:ext>
            </a:extLst>
          </p:cNvPr>
          <p:cNvCxnSpPr>
            <a:cxnSpLocks/>
          </p:cNvCxnSpPr>
          <p:nvPr/>
        </p:nvCxnSpPr>
        <p:spPr>
          <a:xfrm rot="5400000">
            <a:off x="3833323" y="3477957"/>
            <a:ext cx="1588912" cy="4458829"/>
          </a:xfrm>
          <a:prstGeom prst="bentConnector3">
            <a:avLst>
              <a:gd name="adj1" fmla="val 7441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CB7A95-8719-407E-AA89-C6FAFB6B6915}"/>
              </a:ext>
            </a:extLst>
          </p:cNvPr>
          <p:cNvCxnSpPr/>
          <p:nvPr/>
        </p:nvCxnSpPr>
        <p:spPr>
          <a:xfrm flipV="1">
            <a:off x="2398364" y="5786222"/>
            <a:ext cx="0" cy="4245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524A4E7-8D8A-457C-8253-594F7FD9AB54}"/>
              </a:ext>
            </a:extLst>
          </p:cNvPr>
          <p:cNvCxnSpPr>
            <a:stCxn id="135" idx="1"/>
            <a:endCxn id="21" idx="0"/>
          </p:cNvCxnSpPr>
          <p:nvPr/>
        </p:nvCxnSpPr>
        <p:spPr>
          <a:xfrm rot="10800000" flipV="1">
            <a:off x="10125965" y="5821977"/>
            <a:ext cx="477635" cy="6583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41C2EDB-2AF8-40E8-BAF3-6121A0512A8B}"/>
              </a:ext>
            </a:extLst>
          </p:cNvPr>
          <p:cNvCxnSpPr>
            <a:stCxn id="108" idx="1"/>
            <a:endCxn id="110" idx="0"/>
          </p:cNvCxnSpPr>
          <p:nvPr/>
        </p:nvCxnSpPr>
        <p:spPr>
          <a:xfrm rot="10800000" flipV="1">
            <a:off x="5663263" y="2055683"/>
            <a:ext cx="650560" cy="34330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420231" y="3857190"/>
            <a:ext cx="1621641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분실물 문의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420231" y="4665270"/>
            <a:ext cx="1621641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대관 문의</a:t>
            </a:r>
            <a:endParaRPr lang="ko-KR" altLang="en-US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8250870" y="3857190"/>
            <a:ext cx="1746013" cy="354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분실물 리스트</a:t>
            </a:r>
          </a:p>
        </p:txBody>
      </p:sp>
      <p:cxnSp>
        <p:nvCxnSpPr>
          <p:cNvPr id="93" name="직선 연결선 92"/>
          <p:cNvCxnSpPr/>
          <p:nvPr/>
        </p:nvCxnSpPr>
        <p:spPr>
          <a:xfrm flipH="1">
            <a:off x="9996000" y="4047817"/>
            <a:ext cx="424231" cy="24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308620" y="4328621"/>
            <a:ext cx="1258475" cy="28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관람평</a:t>
            </a:r>
            <a:r>
              <a:rPr lang="en-US" altLang="ko-KR" sz="1000" dirty="0"/>
              <a:t>/</a:t>
            </a:r>
            <a:r>
              <a:rPr lang="ko-KR" altLang="en-US" sz="1000" dirty="0"/>
              <a:t>평점 등록</a:t>
            </a:r>
            <a:endParaRPr lang="en-US" altLang="ko-KR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829697" y="3857190"/>
            <a:ext cx="0" cy="47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106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k john</cp:lastModifiedBy>
  <cp:revision>18</cp:revision>
  <dcterms:created xsi:type="dcterms:W3CDTF">2020-01-14T06:35:53Z</dcterms:created>
  <dcterms:modified xsi:type="dcterms:W3CDTF">2020-01-15T12:02:05Z</dcterms:modified>
</cp:coreProperties>
</file>