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93557-DF16-4675-BC03-A7FB5D3125A5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31381-FBD0-4AA1-B992-AE650156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6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4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32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74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44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08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3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5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0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2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9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5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4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4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3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3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9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22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3D87-9FE2-46FA-A79D-61982775C068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7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851920" y="1844824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로그인화면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비밀번호 입력 후 로그인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 smtClean="0"/>
              <a:t>하단 회원가입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아이디 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찾기 클릭 시 해당 페이지로 이동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641"/>
            <a:ext cx="3340201" cy="433095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7504" y="5003885"/>
            <a:ext cx="6697136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b="1" dirty="0" err="1"/>
              <a:t>ul</a:t>
            </a:r>
            <a:r>
              <a:rPr lang="en-US" altLang="ko-KR" sz="1200" b="1" dirty="0"/>
              <a:t>&gt;</a:t>
            </a:r>
          </a:p>
          <a:p>
            <a:r>
              <a:rPr lang="en-US" altLang="ko-KR" sz="1200" dirty="0"/>
              <a:t>  &lt;</a:t>
            </a:r>
            <a:r>
              <a:rPr lang="en-US" altLang="ko-KR" sz="1200" b="1" dirty="0"/>
              <a:t>li&gt;&lt;a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"signup1.html" style="</a:t>
            </a:r>
            <a:r>
              <a:rPr lang="en-US" altLang="ko-KR" sz="1200" b="1" i="1" dirty="0" err="1"/>
              <a:t>text-decoration:none</a:t>
            </a:r>
            <a:r>
              <a:rPr lang="en-US" altLang="ko-KR" sz="1200" b="1" i="1" dirty="0"/>
              <a:t>"&gt;</a:t>
            </a:r>
            <a:r>
              <a:rPr lang="ko-KR" altLang="en-US" sz="1200" b="1" i="1" dirty="0"/>
              <a:t>회원가입</a:t>
            </a:r>
            <a:r>
              <a:rPr lang="en-US" altLang="ko-KR" sz="1200" b="1" i="1" dirty="0"/>
              <a:t>&lt;/a&gt;&lt;/li&gt;</a:t>
            </a:r>
          </a:p>
          <a:p>
            <a:r>
              <a:rPr lang="en-US" altLang="ko-KR" sz="1200" dirty="0"/>
              <a:t>  &lt;</a:t>
            </a:r>
            <a:r>
              <a:rPr lang="en-US" altLang="ko-KR" sz="1200" b="1" dirty="0"/>
              <a:t>li&gt;&lt;a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"loginid.html" style="</a:t>
            </a:r>
            <a:r>
              <a:rPr lang="en-US" altLang="ko-KR" sz="1200" b="1" i="1" dirty="0" err="1"/>
              <a:t>text-decoration:none</a:t>
            </a:r>
            <a:r>
              <a:rPr lang="en-US" altLang="ko-KR" sz="1200" b="1" i="1" dirty="0"/>
              <a:t>"&gt;</a:t>
            </a:r>
            <a:r>
              <a:rPr lang="ko-KR" altLang="en-US" sz="1200" b="1" i="1" dirty="0"/>
              <a:t>아이디 찾기</a:t>
            </a:r>
            <a:r>
              <a:rPr lang="en-US" altLang="ko-KR" sz="1200" b="1" i="1" dirty="0"/>
              <a:t>&lt;/a&gt;&lt;/li&gt;</a:t>
            </a:r>
          </a:p>
          <a:p>
            <a:r>
              <a:rPr lang="en-US" altLang="ko-KR" sz="1200" dirty="0"/>
              <a:t>  &lt;</a:t>
            </a:r>
            <a:r>
              <a:rPr lang="en-US" altLang="ko-KR" sz="1200" b="1" dirty="0"/>
              <a:t>li&gt;&lt;a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"loginpw.html" style="</a:t>
            </a:r>
            <a:r>
              <a:rPr lang="en-US" altLang="ko-KR" sz="1200" b="1" i="1" dirty="0" err="1"/>
              <a:t>text-decoration:none</a:t>
            </a:r>
            <a:r>
              <a:rPr lang="en-US" altLang="ko-KR" sz="1200" b="1" i="1" dirty="0"/>
              <a:t>"&gt;</a:t>
            </a:r>
            <a:r>
              <a:rPr lang="ko-KR" altLang="en-US" sz="1200" b="1" i="1" dirty="0"/>
              <a:t>비밀번호 찾기</a:t>
            </a:r>
            <a:r>
              <a:rPr lang="en-US" altLang="ko-KR" sz="1200" b="1" i="1" dirty="0"/>
              <a:t>&lt;/a&gt;&lt;/li&gt;</a:t>
            </a:r>
          </a:p>
          <a:p>
            <a:r>
              <a:rPr lang="en-US" altLang="ko-KR" sz="1200" dirty="0"/>
              <a:t>  &lt;/</a:t>
            </a:r>
            <a:r>
              <a:rPr lang="en-US" altLang="ko-KR" sz="1200" b="1" dirty="0" err="1"/>
              <a:t>ul</a:t>
            </a:r>
            <a:r>
              <a:rPr lang="en-US" altLang="ko-KR" sz="1200" b="1" dirty="0"/>
              <a:t>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6273004"/>
            <a:ext cx="669713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200" dirty="0"/>
              <a:t>&lt;</a:t>
            </a:r>
            <a:r>
              <a:rPr lang="en-US" altLang="ko-KR" sz="1200" b="1" dirty="0"/>
              <a:t>li&gt;&lt;a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"../mainpage.html"&gt;&lt;button type="button" name="button"&gt;</a:t>
            </a:r>
            <a:r>
              <a:rPr lang="ko-KR" altLang="en-US" sz="1200" b="1" i="1" dirty="0"/>
              <a:t>로그인</a:t>
            </a:r>
            <a:r>
              <a:rPr lang="en-US" altLang="ko-KR" sz="1200" b="1" i="1" dirty="0"/>
              <a:t>&lt;/button&gt;&lt;/a&gt;&lt;/li&gt;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9774" y="46542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92280" y="5023596"/>
            <a:ext cx="1789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회원가입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아이디찾기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 찾기 각 링크 이동코드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92279" y="6211449"/>
            <a:ext cx="178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로그인시 </a:t>
            </a:r>
            <a:r>
              <a:rPr lang="ko-KR" altLang="en-US" sz="1400" dirty="0" err="1" smtClean="0"/>
              <a:t>메인페이지</a:t>
            </a:r>
            <a:r>
              <a:rPr lang="ko-KR" altLang="en-US" sz="1400" dirty="0" smtClean="0"/>
              <a:t> 이동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95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689404" y="2162684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아이디 찾기 화면</a:t>
            </a:r>
            <a:r>
              <a:rPr lang="en-US" altLang="ko-KR" dirty="0" smtClean="0"/>
              <a:t>– </a:t>
            </a:r>
            <a:r>
              <a:rPr lang="ko-KR" altLang="en-US" dirty="0"/>
              <a:t> </a:t>
            </a:r>
            <a:r>
              <a:rPr lang="ko-KR" altLang="en-US" dirty="0" smtClean="0"/>
              <a:t>양식 입력 후 아이디를 확인할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7504" y="4825454"/>
            <a:ext cx="669713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b="1" dirty="0"/>
              <a:t>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"loginpw.html"&gt;&lt;span class="</a:t>
            </a:r>
            <a:r>
              <a:rPr lang="en-US" altLang="ko-KR" sz="1200" b="1" i="1" dirty="0" err="1"/>
              <a:t>fspan</a:t>
            </a:r>
            <a:r>
              <a:rPr lang="en-US" altLang="ko-KR" sz="1200" b="1" i="1" dirty="0"/>
              <a:t>"&gt;</a:t>
            </a:r>
            <a:r>
              <a:rPr lang="ko-KR" altLang="en-US" sz="1200" b="1" i="1" dirty="0" err="1"/>
              <a:t>비밀번호찾기</a:t>
            </a:r>
            <a:r>
              <a:rPr lang="en-US" altLang="ko-KR" sz="1200" b="1" i="1" dirty="0"/>
              <a:t>&lt;/span&gt;&lt;/a&gt;</a:t>
            </a:r>
          </a:p>
          <a:p>
            <a:r>
              <a:rPr lang="en-US" altLang="ko-KR" sz="1200" dirty="0"/>
              <a:t>      &lt;</a:t>
            </a:r>
            <a:r>
              <a:rPr lang="en-US" altLang="ko-KR" sz="1200" b="1" dirty="0"/>
              <a:t>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"signup1.html"&gt;&lt;span class="</a:t>
            </a:r>
            <a:r>
              <a:rPr lang="en-US" altLang="ko-KR" sz="1200" b="1" i="1" dirty="0" err="1"/>
              <a:t>jspan</a:t>
            </a:r>
            <a:r>
              <a:rPr lang="en-US" altLang="ko-KR" sz="1200" b="1" i="1" dirty="0"/>
              <a:t>"&gt;</a:t>
            </a:r>
            <a:r>
              <a:rPr lang="ko-KR" altLang="en-US" sz="1200" b="1" i="1" dirty="0"/>
              <a:t>회원가입</a:t>
            </a:r>
            <a:r>
              <a:rPr lang="en-US" altLang="ko-KR" sz="1200" b="1" i="1" dirty="0"/>
              <a:t>&lt;/span&gt;&lt;/a&gt;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347" y="5309344"/>
            <a:ext cx="669713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.</a:t>
            </a:r>
            <a:r>
              <a:rPr lang="en-US" altLang="ko-KR" sz="1200" dirty="0" err="1"/>
              <a:t>fspan</a:t>
            </a:r>
            <a:r>
              <a:rPr lang="en-US" altLang="ko-KR" sz="1200" dirty="0"/>
              <a:t>{ border-top:</a:t>
            </a:r>
            <a:r>
              <a:rPr lang="en-US" altLang="ko-KR" sz="1200" i="1" dirty="0"/>
              <a:t>2px solid </a:t>
            </a:r>
            <a:r>
              <a:rPr lang="en-US" altLang="ko-KR" sz="1200" i="1" dirty="0" smtClean="0"/>
              <a:t>black; </a:t>
            </a:r>
            <a:r>
              <a:rPr lang="en-US" altLang="ko-KR" sz="1200" dirty="0" smtClean="0"/>
              <a:t>border-right:</a:t>
            </a:r>
            <a:r>
              <a:rPr lang="en-US" altLang="ko-KR" sz="1200" i="1" dirty="0" smtClean="0"/>
              <a:t>2px solid black; </a:t>
            </a:r>
            <a:r>
              <a:rPr lang="en-US" altLang="ko-KR" sz="1200" dirty="0" smtClean="0"/>
              <a:t>border-left:</a:t>
            </a:r>
            <a:r>
              <a:rPr lang="en-US" altLang="ko-KR" sz="1200" i="1" dirty="0" smtClean="0"/>
              <a:t>2px </a:t>
            </a:r>
            <a:r>
              <a:rPr lang="en-US" altLang="ko-KR" sz="1200" i="1" dirty="0"/>
              <a:t>solid black;}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44481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05457" y="4825454"/>
            <a:ext cx="1789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페이지에서 </a:t>
            </a:r>
            <a:r>
              <a:rPr lang="ko-KR" altLang="en-US" sz="1000" dirty="0" err="1" smtClean="0"/>
              <a:t>비밀번호찾기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회원가입으로 이동하는 코드</a:t>
            </a:r>
            <a:endParaRPr lang="en-US" altLang="ko-KR" sz="1000" dirty="0" smtClean="0"/>
          </a:p>
          <a:p>
            <a:pPr latinLnBrk="0"/>
            <a:r>
              <a:rPr lang="en-US" altLang="ko-KR" sz="1000" dirty="0" smtClean="0"/>
              <a:t>Border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상좌우를</a:t>
            </a:r>
            <a:r>
              <a:rPr lang="ko-KR" altLang="en-US" sz="1000" dirty="0" smtClean="0"/>
              <a:t> 주어 아래가 빈 박스형식으로 만들어줌</a:t>
            </a:r>
            <a:endParaRPr lang="en-US" altLang="ko-KR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6905457" y="6004398"/>
            <a:ext cx="1789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 smtClean="0"/>
              <a:t>양식 작성 후 확인 클릭 시 </a:t>
            </a:r>
            <a:r>
              <a:rPr lang="ko-KR" altLang="en-US" sz="1000" dirty="0" err="1" smtClean="0"/>
              <a:t>팝업창으로</a:t>
            </a:r>
            <a:r>
              <a:rPr lang="ko-KR" altLang="en-US" sz="1000" dirty="0" smtClean="0"/>
              <a:t> 아이디를 표시해주는 코드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3470"/>
            <a:ext cx="3509892" cy="428417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11760" y="312227"/>
            <a:ext cx="1152128" cy="38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cxnSp>
        <p:nvCxnSpPr>
          <p:cNvPr id="6" name="직선 화살표 연결선 5"/>
          <p:cNvCxnSpPr>
            <a:stCxn id="11" idx="2"/>
          </p:cNvCxnSpPr>
          <p:nvPr/>
        </p:nvCxnSpPr>
        <p:spPr>
          <a:xfrm>
            <a:off x="2987824" y="696367"/>
            <a:ext cx="0" cy="4106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7" y="6050565"/>
            <a:ext cx="669713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&lt;</a:t>
            </a:r>
            <a:r>
              <a:rPr lang="en-US" altLang="ko-KR" sz="1200" b="1"/>
              <a:t>a href=</a:t>
            </a:r>
            <a:r>
              <a:rPr lang="en-US" altLang="ko-KR" sz="1200" b="1" i="1"/>
              <a:t>"#"&gt;&lt;button type="button" name="button" onclick="show();" </a:t>
            </a:r>
          </a:p>
          <a:p>
            <a:r>
              <a:rPr lang="en-US" altLang="ko-KR" sz="1200"/>
              <a:t>      style="width:</a:t>
            </a:r>
            <a:r>
              <a:rPr lang="en-US" altLang="ko-KR" sz="1200" i="1"/>
              <a:t>350px; height:40px;"&gt;</a:t>
            </a:r>
            <a:r>
              <a:rPr lang="ko-KR" altLang="en-US" sz="1200" i="1"/>
              <a:t>확인</a:t>
            </a:r>
            <a:r>
              <a:rPr lang="en-US" altLang="ko-KR" sz="1200" i="1"/>
              <a:t>&lt;/</a:t>
            </a:r>
            <a:r>
              <a:rPr lang="en-US" altLang="ko-KR" sz="1200" b="1" i="1"/>
              <a:t>button&gt;&lt;/a&gt;</a:t>
            </a:r>
            <a:endParaRPr lang="en-US" altLang="ko-K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76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" y="149923"/>
            <a:ext cx="3924615" cy="401829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067944" y="2294966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비밀번호 찾기 화면</a:t>
            </a:r>
            <a:r>
              <a:rPr lang="en-US" altLang="ko-KR" dirty="0" smtClean="0"/>
              <a:t>– </a:t>
            </a:r>
            <a:r>
              <a:rPr lang="ko-KR" altLang="en-US" dirty="0"/>
              <a:t> </a:t>
            </a:r>
            <a:r>
              <a:rPr lang="ko-KR" altLang="en-US" dirty="0" smtClean="0"/>
              <a:t>양식 입력 후 비밀번호를 확인할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7504" y="4825454"/>
            <a:ext cx="669713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b="1" dirty="0"/>
              <a:t>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"loginpw.html"&gt;&lt;span class="</a:t>
            </a:r>
            <a:r>
              <a:rPr lang="en-US" altLang="ko-KR" sz="1200" b="1" i="1" dirty="0" err="1"/>
              <a:t>fspan</a:t>
            </a:r>
            <a:r>
              <a:rPr lang="en-US" altLang="ko-KR" sz="1200" b="1" i="1" dirty="0"/>
              <a:t>"&gt;</a:t>
            </a:r>
            <a:r>
              <a:rPr lang="ko-KR" altLang="en-US" sz="1200" b="1" i="1" dirty="0" err="1"/>
              <a:t>비밀번호찾기</a:t>
            </a:r>
            <a:r>
              <a:rPr lang="en-US" altLang="ko-KR" sz="1200" b="1" i="1" dirty="0"/>
              <a:t>&lt;/span&gt;&lt;/a&gt;</a:t>
            </a:r>
          </a:p>
          <a:p>
            <a:r>
              <a:rPr lang="en-US" altLang="ko-KR" sz="1200" dirty="0"/>
              <a:t>      &lt;</a:t>
            </a:r>
            <a:r>
              <a:rPr lang="en-US" altLang="ko-KR" sz="1200" b="1" dirty="0"/>
              <a:t>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"signup1.html"&gt;&lt;span class="</a:t>
            </a:r>
            <a:r>
              <a:rPr lang="en-US" altLang="ko-KR" sz="1200" b="1" i="1" dirty="0" err="1"/>
              <a:t>jspan</a:t>
            </a:r>
            <a:r>
              <a:rPr lang="en-US" altLang="ko-KR" sz="1200" b="1" i="1" dirty="0"/>
              <a:t>"&gt;</a:t>
            </a:r>
            <a:r>
              <a:rPr lang="ko-KR" altLang="en-US" sz="1200" b="1" i="1" dirty="0"/>
              <a:t>회원가입</a:t>
            </a:r>
            <a:r>
              <a:rPr lang="en-US" altLang="ko-KR" sz="1200" b="1" i="1" dirty="0"/>
              <a:t>&lt;/span&gt;&lt;/a&gt;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347" y="5309344"/>
            <a:ext cx="669713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.</a:t>
            </a:r>
            <a:r>
              <a:rPr lang="en-US" altLang="ko-KR" sz="1200" dirty="0" err="1"/>
              <a:t>fspan</a:t>
            </a:r>
            <a:r>
              <a:rPr lang="en-US" altLang="ko-KR" sz="1200" dirty="0"/>
              <a:t>{ border-top:</a:t>
            </a:r>
            <a:r>
              <a:rPr lang="en-US" altLang="ko-KR" sz="1200" i="1" dirty="0"/>
              <a:t>2px solid </a:t>
            </a:r>
            <a:r>
              <a:rPr lang="en-US" altLang="ko-KR" sz="1200" i="1" dirty="0" smtClean="0"/>
              <a:t>black; </a:t>
            </a:r>
            <a:r>
              <a:rPr lang="en-US" altLang="ko-KR" sz="1200" dirty="0" smtClean="0"/>
              <a:t>border-right:</a:t>
            </a:r>
            <a:r>
              <a:rPr lang="en-US" altLang="ko-KR" sz="1200" i="1" dirty="0" smtClean="0"/>
              <a:t>2px solid black; </a:t>
            </a:r>
            <a:r>
              <a:rPr lang="en-US" altLang="ko-KR" sz="1200" dirty="0" smtClean="0"/>
              <a:t>border-left:</a:t>
            </a:r>
            <a:r>
              <a:rPr lang="en-US" altLang="ko-KR" sz="1200" i="1" dirty="0" smtClean="0"/>
              <a:t>2px </a:t>
            </a:r>
            <a:r>
              <a:rPr lang="en-US" altLang="ko-KR" sz="1200" i="1" dirty="0"/>
              <a:t>solid black;}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44481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05457" y="4825454"/>
            <a:ext cx="1789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페이지에서 </a:t>
            </a:r>
            <a:r>
              <a:rPr lang="ko-KR" altLang="en-US" sz="1000" dirty="0" err="1" smtClean="0"/>
              <a:t>비밀번호찾기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회원가입으로 이동하는 코드</a:t>
            </a:r>
            <a:endParaRPr lang="en-US" altLang="ko-KR" sz="1000" dirty="0" smtClean="0"/>
          </a:p>
          <a:p>
            <a:pPr latinLnBrk="0"/>
            <a:r>
              <a:rPr lang="en-US" altLang="ko-KR" sz="1000" dirty="0" smtClean="0"/>
              <a:t>Border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상좌우를</a:t>
            </a:r>
            <a:r>
              <a:rPr lang="ko-KR" altLang="en-US" sz="1000" dirty="0" smtClean="0"/>
              <a:t> 주어 아래가 빈 박스형식으로 만들어줌</a:t>
            </a:r>
            <a:endParaRPr lang="en-US" altLang="ko-KR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6905457" y="6004398"/>
            <a:ext cx="1789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 smtClean="0"/>
              <a:t>양식 작성 후 확인 클릭 시 </a:t>
            </a:r>
            <a:r>
              <a:rPr lang="ko-KR" altLang="en-US" sz="1000" dirty="0" err="1" smtClean="0"/>
              <a:t>팝업창으로</a:t>
            </a:r>
            <a:r>
              <a:rPr lang="ko-KR" altLang="en-US" sz="1000" dirty="0" smtClean="0"/>
              <a:t> 아이디를 표시해주는 코드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2411760" y="312227"/>
            <a:ext cx="1152128" cy="38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cxnSp>
        <p:nvCxnSpPr>
          <p:cNvPr id="6" name="직선 화살표 연결선 5"/>
          <p:cNvCxnSpPr>
            <a:stCxn id="11" idx="2"/>
          </p:cNvCxnSpPr>
          <p:nvPr/>
        </p:nvCxnSpPr>
        <p:spPr>
          <a:xfrm>
            <a:off x="2987824" y="696367"/>
            <a:ext cx="0" cy="4106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7" y="6050565"/>
            <a:ext cx="669713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&lt;</a:t>
            </a:r>
            <a:r>
              <a:rPr lang="en-US" altLang="ko-KR" sz="1200" b="1"/>
              <a:t>a href=</a:t>
            </a:r>
            <a:r>
              <a:rPr lang="en-US" altLang="ko-KR" sz="1200" b="1" i="1"/>
              <a:t>"#"&gt;&lt;button type="button" name="button" onclick="show();" </a:t>
            </a:r>
          </a:p>
          <a:p>
            <a:r>
              <a:rPr lang="en-US" altLang="ko-KR" sz="1200"/>
              <a:t>      style="width:</a:t>
            </a:r>
            <a:r>
              <a:rPr lang="en-US" altLang="ko-KR" sz="1200" i="1"/>
              <a:t>350px; height:40px;"&gt;</a:t>
            </a:r>
            <a:r>
              <a:rPr lang="ko-KR" altLang="en-US" sz="1200" i="1"/>
              <a:t>확인</a:t>
            </a:r>
            <a:r>
              <a:rPr lang="en-US" altLang="ko-KR" sz="1200" i="1"/>
              <a:t>&lt;/</a:t>
            </a:r>
            <a:r>
              <a:rPr lang="en-US" altLang="ko-KR" sz="1200" b="1" i="1"/>
              <a:t>button&gt;&lt;/a&gt;</a:t>
            </a:r>
            <a:endParaRPr lang="en-US" altLang="ko-K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49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139952" y="2060848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아이디 찾기 결과 화면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 양식 입력 후 나오는 </a:t>
            </a:r>
            <a:r>
              <a:rPr lang="ko-KR" altLang="en-US" dirty="0" err="1" smtClean="0"/>
              <a:t>결과창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7504" y="4825454"/>
            <a:ext cx="6697136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b="1" dirty="0"/>
              <a:t>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"loginpw.html"&gt;&lt;span class="</a:t>
            </a:r>
            <a:r>
              <a:rPr lang="en-US" altLang="ko-KR" sz="1200" b="1" i="1" dirty="0" err="1"/>
              <a:t>fspan</a:t>
            </a:r>
            <a:r>
              <a:rPr lang="en-US" altLang="ko-KR" sz="1200" b="1" i="1" dirty="0"/>
              <a:t>"&gt;</a:t>
            </a:r>
            <a:r>
              <a:rPr lang="ko-KR" altLang="en-US" sz="1200" b="1" i="1" dirty="0" err="1"/>
              <a:t>비밀번호찾기</a:t>
            </a:r>
            <a:r>
              <a:rPr lang="en-US" altLang="ko-KR" sz="1200" b="1" i="1" dirty="0"/>
              <a:t>&lt;/span&gt;&lt;/a&gt;</a:t>
            </a:r>
          </a:p>
          <a:p>
            <a:r>
              <a:rPr lang="en-US" altLang="ko-KR" sz="1200" dirty="0"/>
              <a:t>      &lt;</a:t>
            </a:r>
            <a:r>
              <a:rPr lang="en-US" altLang="ko-KR" sz="1200" b="1" dirty="0"/>
              <a:t>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</a:t>
            </a:r>
            <a:r>
              <a:rPr lang="en-US" altLang="ko-KR" sz="1200" b="1" i="1" dirty="0" err="1" smtClean="0"/>
              <a:t>si</a:t>
            </a:r>
            <a:r>
              <a:rPr lang="en-US" altLang="ko-KR" sz="1200" dirty="0"/>
              <a:t>&lt;</a:t>
            </a:r>
            <a:r>
              <a:rPr lang="en-US" altLang="ko-KR" sz="1200" b="1" dirty="0"/>
              <a:t>input type=</a:t>
            </a:r>
            <a:r>
              <a:rPr lang="en-US" altLang="ko-KR" sz="1200" b="1" i="1" dirty="0"/>
              <a:t>"button" name="" </a:t>
            </a:r>
            <a:r>
              <a:rPr lang="en-US" altLang="ko-KR" sz="1200" b="1" i="1" dirty="0" err="1"/>
              <a:t>onclick</a:t>
            </a:r>
            <a:r>
              <a:rPr lang="en-US" altLang="ko-KR" sz="1200" b="1" i="1" dirty="0"/>
              <a:t>="</a:t>
            </a:r>
            <a:r>
              <a:rPr lang="en-US" altLang="ko-KR" sz="1200" b="1" i="1" dirty="0" err="1"/>
              <a:t>self.close</a:t>
            </a:r>
            <a:r>
              <a:rPr lang="en-US" altLang="ko-KR" sz="1200" b="1" i="1" dirty="0"/>
              <a:t>();" value="</a:t>
            </a:r>
            <a:r>
              <a:rPr lang="ko-KR" altLang="en-US" sz="1200" b="1" i="1" dirty="0"/>
              <a:t>확인</a:t>
            </a:r>
            <a:r>
              <a:rPr lang="en-US" altLang="ko-KR" sz="1200" b="1" i="1" dirty="0"/>
              <a:t>"&gt;</a:t>
            </a:r>
          </a:p>
          <a:p>
            <a:r>
              <a:rPr lang="en-US" altLang="ko-KR" sz="1200" dirty="0"/>
              <a:t>    &lt;</a:t>
            </a:r>
            <a:r>
              <a:rPr lang="en-US" altLang="ko-KR" sz="1200" b="1" dirty="0"/>
              <a:t>input type=</a:t>
            </a:r>
            <a:r>
              <a:rPr lang="en-US" altLang="ko-KR" sz="1200" b="1" i="1" dirty="0"/>
              <a:t>"button" name="" </a:t>
            </a:r>
            <a:r>
              <a:rPr lang="en-US" altLang="ko-KR" sz="1200" b="1" i="1" dirty="0" err="1"/>
              <a:t>onclick</a:t>
            </a:r>
            <a:r>
              <a:rPr lang="en-US" altLang="ko-KR" sz="1200" b="1" i="1" dirty="0"/>
              <a:t>="</a:t>
            </a:r>
            <a:r>
              <a:rPr lang="en-US" altLang="ko-KR" sz="1200" b="1" i="1" dirty="0" err="1"/>
              <a:t>moveClose</a:t>
            </a:r>
            <a:r>
              <a:rPr lang="en-US" altLang="ko-KR" sz="1200" b="1" i="1" dirty="0"/>
              <a:t>();" </a:t>
            </a:r>
            <a:r>
              <a:rPr lang="en-US" altLang="ko-KR" sz="1200" b="1" i="1" u="sng" dirty="0"/>
              <a:t>/ value="</a:t>
            </a:r>
            <a:r>
              <a:rPr lang="ko-KR" altLang="en-US" sz="1200" b="1" i="1" u="sng" dirty="0"/>
              <a:t>로그인 페이지 이동</a:t>
            </a:r>
            <a:r>
              <a:rPr lang="en-US" altLang="ko-KR" sz="1200" b="1" i="1" u="sng" dirty="0"/>
              <a:t>"&gt;</a:t>
            </a:r>
            <a:r>
              <a:rPr lang="en-US" altLang="ko-KR" sz="1200" b="1" i="1" dirty="0" smtClean="0"/>
              <a:t>gnup1.html</a:t>
            </a:r>
            <a:r>
              <a:rPr lang="en-US" altLang="ko-KR" sz="1200" b="1" i="1" dirty="0"/>
              <a:t>"&gt;&lt;span class="</a:t>
            </a:r>
            <a:r>
              <a:rPr lang="en-US" altLang="ko-KR" sz="1200" b="1" i="1" dirty="0" err="1"/>
              <a:t>jspan</a:t>
            </a:r>
            <a:r>
              <a:rPr lang="en-US" altLang="ko-KR" sz="1200" b="1" i="1" dirty="0"/>
              <a:t>"&gt;</a:t>
            </a:r>
            <a:r>
              <a:rPr lang="ko-KR" altLang="en-US" sz="1200" b="1" i="1" dirty="0"/>
              <a:t>회원가입</a:t>
            </a:r>
            <a:r>
              <a:rPr lang="en-US" altLang="ko-KR" sz="1200" b="1" i="1" dirty="0"/>
              <a:t>&lt;/span&gt;&lt;/a&gt;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44481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48264" y="4825454"/>
            <a:ext cx="1789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 smtClean="0"/>
              <a:t>확인을 누르면 </a:t>
            </a:r>
            <a:r>
              <a:rPr lang="ko-KR" altLang="en-US" sz="1000" dirty="0" err="1" smtClean="0"/>
              <a:t>팝업창이</a:t>
            </a:r>
            <a:r>
              <a:rPr lang="ko-KR" altLang="en-US" sz="1000" dirty="0" smtClean="0"/>
              <a:t> 제거되고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로그인 페이지 이동을 누르면 해당 </a:t>
            </a:r>
            <a:r>
              <a:rPr lang="ko-KR" altLang="en-US" sz="1000" dirty="0" err="1" smtClean="0"/>
              <a:t>팝업창이</a:t>
            </a:r>
            <a:r>
              <a:rPr lang="ko-KR" altLang="en-US" sz="1000" dirty="0" smtClean="0"/>
              <a:t> 제거되면서 로그인 페이지로 이동하게 하는 코드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" y="148470"/>
            <a:ext cx="3719927" cy="296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319464" y="2348880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비밀번호 찾기 결과 화면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 양식 입력 후 나오는 </a:t>
            </a:r>
            <a:r>
              <a:rPr lang="ko-KR" altLang="en-US" dirty="0" err="1" smtClean="0"/>
              <a:t>결과창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7504" y="4825454"/>
            <a:ext cx="6697136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b="1" dirty="0"/>
              <a:t>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"loginpw.html"&gt;&lt;span class="</a:t>
            </a:r>
            <a:r>
              <a:rPr lang="en-US" altLang="ko-KR" sz="1200" b="1" i="1" dirty="0" err="1"/>
              <a:t>fspan</a:t>
            </a:r>
            <a:r>
              <a:rPr lang="en-US" altLang="ko-KR" sz="1200" b="1" i="1" dirty="0"/>
              <a:t>"&gt;</a:t>
            </a:r>
            <a:r>
              <a:rPr lang="ko-KR" altLang="en-US" sz="1200" b="1" i="1" dirty="0" err="1"/>
              <a:t>비밀번호찾기</a:t>
            </a:r>
            <a:r>
              <a:rPr lang="en-US" altLang="ko-KR" sz="1200" b="1" i="1" dirty="0"/>
              <a:t>&lt;/span&gt;&lt;/a&gt;</a:t>
            </a:r>
          </a:p>
          <a:p>
            <a:r>
              <a:rPr lang="en-US" altLang="ko-KR" sz="1200" dirty="0"/>
              <a:t>      &lt;</a:t>
            </a:r>
            <a:r>
              <a:rPr lang="en-US" altLang="ko-KR" sz="1200" b="1" dirty="0"/>
              <a:t>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</a:t>
            </a:r>
            <a:r>
              <a:rPr lang="en-US" altLang="ko-KR" sz="1200" b="1" i="1" dirty="0" err="1" smtClean="0"/>
              <a:t>si</a:t>
            </a:r>
            <a:r>
              <a:rPr lang="en-US" altLang="ko-KR" sz="1200" dirty="0"/>
              <a:t>&lt;</a:t>
            </a:r>
            <a:r>
              <a:rPr lang="en-US" altLang="ko-KR" sz="1200" b="1" dirty="0"/>
              <a:t>input type=</a:t>
            </a:r>
            <a:r>
              <a:rPr lang="en-US" altLang="ko-KR" sz="1200" b="1" i="1" dirty="0"/>
              <a:t>"button" name="" </a:t>
            </a:r>
            <a:r>
              <a:rPr lang="en-US" altLang="ko-KR" sz="1200" b="1" i="1" dirty="0" err="1"/>
              <a:t>onclick</a:t>
            </a:r>
            <a:r>
              <a:rPr lang="en-US" altLang="ko-KR" sz="1200" b="1" i="1" dirty="0"/>
              <a:t>="</a:t>
            </a:r>
            <a:r>
              <a:rPr lang="en-US" altLang="ko-KR" sz="1200" b="1" i="1" dirty="0" err="1"/>
              <a:t>self.close</a:t>
            </a:r>
            <a:r>
              <a:rPr lang="en-US" altLang="ko-KR" sz="1200" b="1" i="1" dirty="0"/>
              <a:t>();" value="</a:t>
            </a:r>
            <a:r>
              <a:rPr lang="ko-KR" altLang="en-US" sz="1200" b="1" i="1" dirty="0"/>
              <a:t>확인</a:t>
            </a:r>
            <a:r>
              <a:rPr lang="en-US" altLang="ko-KR" sz="1200" b="1" i="1" dirty="0"/>
              <a:t>"&gt;</a:t>
            </a:r>
          </a:p>
          <a:p>
            <a:r>
              <a:rPr lang="en-US" altLang="ko-KR" sz="1200" dirty="0"/>
              <a:t>    &lt;</a:t>
            </a:r>
            <a:r>
              <a:rPr lang="en-US" altLang="ko-KR" sz="1200" b="1" dirty="0"/>
              <a:t>input type=</a:t>
            </a:r>
            <a:r>
              <a:rPr lang="en-US" altLang="ko-KR" sz="1200" b="1" i="1" dirty="0"/>
              <a:t>"button" name="" </a:t>
            </a:r>
            <a:r>
              <a:rPr lang="en-US" altLang="ko-KR" sz="1200" b="1" i="1" dirty="0" err="1"/>
              <a:t>onclick</a:t>
            </a:r>
            <a:r>
              <a:rPr lang="en-US" altLang="ko-KR" sz="1200" b="1" i="1" dirty="0"/>
              <a:t>="</a:t>
            </a:r>
            <a:r>
              <a:rPr lang="en-US" altLang="ko-KR" sz="1200" b="1" i="1" dirty="0" err="1"/>
              <a:t>moveClose</a:t>
            </a:r>
            <a:r>
              <a:rPr lang="en-US" altLang="ko-KR" sz="1200" b="1" i="1" dirty="0"/>
              <a:t>();" </a:t>
            </a:r>
            <a:r>
              <a:rPr lang="en-US" altLang="ko-KR" sz="1200" b="1" i="1" u="sng" dirty="0"/>
              <a:t>/ value="</a:t>
            </a:r>
            <a:r>
              <a:rPr lang="ko-KR" altLang="en-US" sz="1200" b="1" i="1" u="sng" dirty="0"/>
              <a:t>로그인 페이지 이동</a:t>
            </a:r>
            <a:r>
              <a:rPr lang="en-US" altLang="ko-KR" sz="1200" b="1" i="1" u="sng" dirty="0"/>
              <a:t>"&gt;</a:t>
            </a:r>
            <a:r>
              <a:rPr lang="en-US" altLang="ko-KR" sz="1200" b="1" i="1" dirty="0" smtClean="0"/>
              <a:t>gnup1.html</a:t>
            </a:r>
            <a:r>
              <a:rPr lang="en-US" altLang="ko-KR" sz="1200" b="1" i="1" dirty="0"/>
              <a:t>"&gt;&lt;span class="</a:t>
            </a:r>
            <a:r>
              <a:rPr lang="en-US" altLang="ko-KR" sz="1200" b="1" i="1" dirty="0" err="1"/>
              <a:t>jspan</a:t>
            </a:r>
            <a:r>
              <a:rPr lang="en-US" altLang="ko-KR" sz="1200" b="1" i="1" dirty="0"/>
              <a:t>"&gt;</a:t>
            </a:r>
            <a:r>
              <a:rPr lang="ko-KR" altLang="en-US" sz="1200" b="1" i="1" dirty="0"/>
              <a:t>회원가입</a:t>
            </a:r>
            <a:r>
              <a:rPr lang="en-US" altLang="ko-KR" sz="1200" b="1" i="1" dirty="0"/>
              <a:t>&lt;/span&gt;&lt;/a&gt;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44481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48264" y="4825454"/>
            <a:ext cx="1789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 smtClean="0"/>
              <a:t>확인을 누르면 </a:t>
            </a:r>
            <a:r>
              <a:rPr lang="ko-KR" altLang="en-US" sz="1000" dirty="0" err="1" smtClean="0"/>
              <a:t>팝업창이</a:t>
            </a:r>
            <a:r>
              <a:rPr lang="ko-KR" altLang="en-US" sz="1000" dirty="0" smtClean="0"/>
              <a:t> 제거되고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로그인 페이지 이동을 누르면 해당 </a:t>
            </a:r>
            <a:r>
              <a:rPr lang="ko-KR" altLang="en-US" sz="1000" dirty="0" err="1" smtClean="0"/>
              <a:t>팝업창이</a:t>
            </a:r>
            <a:r>
              <a:rPr lang="ko-KR" altLang="en-US" sz="1000" dirty="0" smtClean="0"/>
              <a:t> 제거되면서 로그인 페이지로 이동하게 하는 코드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" y="20461"/>
            <a:ext cx="3887013" cy="31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5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067944" y="1916832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회원가입 이용약관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 필수약관 동의 후 양식 작성 페이지로 넘어 갈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79512" y="4837340"/>
            <a:ext cx="6697136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b="1" dirty="0"/>
              <a:t>li style="padding-top:</a:t>
            </a:r>
            <a:r>
              <a:rPr lang="en-US" altLang="ko-KR" sz="1200" b="1" i="1" dirty="0"/>
              <a:t>20px;"&gt;&lt;input type="checkbox" name="checkbox" value=""&gt;</a:t>
            </a:r>
            <a:r>
              <a:rPr lang="ko-KR" altLang="en-US" sz="1200" b="1" i="1" dirty="0"/>
              <a:t>개인정보 수집 및 이용에 대한 안내</a:t>
            </a:r>
            <a:r>
              <a:rPr lang="en-US" altLang="ko-KR" sz="1200" b="1" i="1" dirty="0"/>
              <a:t>&lt;span style="font-size: small;"&gt;(</a:t>
            </a:r>
            <a:r>
              <a:rPr lang="ko-KR" altLang="en-US" sz="1200" b="1" i="1" dirty="0"/>
              <a:t>필수</a:t>
            </a:r>
            <a:r>
              <a:rPr lang="en-US" altLang="ko-KR" sz="1200" b="1" i="1" dirty="0"/>
              <a:t>)&lt;/span&gt;&lt;/li&gt;</a:t>
            </a:r>
          </a:p>
          <a:p>
            <a:r>
              <a:rPr lang="en-US" altLang="ko-KR" sz="1200" dirty="0"/>
              <a:t>    &lt;</a:t>
            </a:r>
            <a:r>
              <a:rPr lang="en-US" altLang="ko-KR" sz="1200" b="1" dirty="0"/>
              <a:t>li&gt;&lt;</a:t>
            </a:r>
            <a:r>
              <a:rPr lang="en-US" altLang="ko-KR" sz="1200" b="1" dirty="0" err="1"/>
              <a:t>textarea</a:t>
            </a:r>
            <a:r>
              <a:rPr lang="en-US" altLang="ko-KR" sz="1200" b="1" dirty="0"/>
              <a:t> name=</a:t>
            </a:r>
            <a:r>
              <a:rPr lang="en-US" altLang="ko-KR" sz="1200" b="1" i="1" dirty="0"/>
              <a:t>"name" rows="6" cols="80</a:t>
            </a:r>
            <a:r>
              <a:rPr lang="en-US" altLang="ko-KR" sz="1200" b="1" i="1" dirty="0" smtClean="0"/>
              <a:t>"&gt;</a:t>
            </a:r>
            <a:r>
              <a:rPr lang="en-US" altLang="ko-KR" sz="1200" dirty="0"/>
              <a:t>&lt;</a:t>
            </a:r>
            <a:r>
              <a:rPr lang="en-US" altLang="ko-KR" sz="1200" b="1" dirty="0"/>
              <a:t>li&gt;&lt;</a:t>
            </a:r>
            <a:r>
              <a:rPr lang="en-US" altLang="ko-KR" sz="1200" b="1" dirty="0" err="1"/>
              <a:t>textarea</a:t>
            </a:r>
            <a:r>
              <a:rPr lang="en-US" altLang="ko-KR" sz="1200" b="1" dirty="0"/>
              <a:t> name=</a:t>
            </a:r>
            <a:r>
              <a:rPr lang="en-US" altLang="ko-KR" sz="1200" b="1" i="1" dirty="0"/>
              <a:t>"name" rows="6" cols="80"&gt;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44481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48264" y="4825454"/>
            <a:ext cx="1789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 smtClean="0"/>
              <a:t>체크박스 생성 코드와 체크할 내용에 대한 코드</a:t>
            </a:r>
            <a:endParaRPr lang="en-US" altLang="ko-KR" sz="1000" dirty="0" smtClean="0"/>
          </a:p>
          <a:p>
            <a:pPr latinLnBrk="0"/>
            <a:endParaRPr lang="en-US" altLang="ko-KR" sz="1000" dirty="0"/>
          </a:p>
          <a:p>
            <a:pPr latinLnBrk="0"/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7414"/>
            <a:ext cx="3708393" cy="40050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5668337"/>
            <a:ext cx="669713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b="1" dirty="0"/>
              <a:t>li&gt;&lt;</a:t>
            </a:r>
            <a:r>
              <a:rPr lang="en-US" altLang="ko-KR" sz="1200" b="1" dirty="0" err="1"/>
              <a:t>textarea</a:t>
            </a:r>
            <a:r>
              <a:rPr lang="en-US" altLang="ko-KR" sz="1200" b="1" dirty="0"/>
              <a:t> name=</a:t>
            </a:r>
            <a:r>
              <a:rPr lang="en-US" altLang="ko-KR" sz="1200" b="1" i="1" dirty="0"/>
              <a:t>"name" rows="6" cols="80</a:t>
            </a:r>
            <a:r>
              <a:rPr lang="en-US" altLang="ko-KR" sz="1200" b="1" i="1" dirty="0" smtClean="0"/>
              <a:t>"&gt;</a:t>
            </a:r>
          </a:p>
          <a:p>
            <a:r>
              <a:rPr lang="en-US" altLang="ko-KR" sz="1200" dirty="0"/>
              <a:t>&lt;/</a:t>
            </a:r>
            <a:r>
              <a:rPr lang="en-US" altLang="ko-KR" sz="1200" b="1" dirty="0" err="1"/>
              <a:t>textarea</a:t>
            </a:r>
            <a:r>
              <a:rPr lang="en-US" altLang="ko-KR" sz="1200" b="1" dirty="0"/>
              <a:t>&gt;&lt;/li&gt;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8263" y="5668337"/>
            <a:ext cx="1789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 err="1" smtClean="0"/>
              <a:t>Textarea</a:t>
            </a:r>
            <a:r>
              <a:rPr lang="ko-KR" altLang="en-US" sz="1000" dirty="0" smtClean="0"/>
              <a:t>를 사용해서 </a:t>
            </a:r>
            <a:r>
              <a:rPr lang="ko-KR" altLang="en-US" sz="1000" dirty="0" err="1" smtClean="0"/>
              <a:t>택스트를</a:t>
            </a:r>
            <a:r>
              <a:rPr lang="ko-KR" altLang="en-US" sz="1000" dirty="0" smtClean="0"/>
              <a:t> 작성할 수 있는 박스 생성</a:t>
            </a:r>
            <a:r>
              <a:rPr lang="en-US" altLang="ko-KR" sz="1000" dirty="0" smtClean="0"/>
              <a:t>. </a:t>
            </a:r>
            <a:endParaRPr lang="en-US" altLang="ko-KR" sz="1000" dirty="0"/>
          </a:p>
          <a:p>
            <a:pPr latinLnBrk="0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10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508235" y="2492896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회원가입 양식작성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 모든 양식을 작성 후 가입하기를 하면 로그인 페이지로 넘어가 로그인 후 사이트 이용 가능</a:t>
            </a:r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59667" y="5282449"/>
            <a:ext cx="669713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u="sng" dirty="0"/>
              <a:t>&lt;</a:t>
            </a:r>
            <a:r>
              <a:rPr lang="en-US" altLang="ko-KR" sz="1200" b="1" u="sng" dirty="0"/>
              <a:t>a </a:t>
            </a:r>
            <a:r>
              <a:rPr lang="en-US" altLang="ko-KR" sz="1200" b="1" u="sng" dirty="0" err="1"/>
              <a:t>href</a:t>
            </a:r>
            <a:r>
              <a:rPr lang="en-US" altLang="ko-KR" sz="1200" b="1" u="sng" dirty="0"/>
              <a:t>=</a:t>
            </a:r>
            <a:r>
              <a:rPr lang="en-US" altLang="ko-KR" sz="1200" b="1" i="1" u="sng" dirty="0"/>
              <a:t>"loginpage.html"&gt;&lt;li&gt;&lt;input type="button" name="" value="</a:t>
            </a:r>
            <a:r>
              <a:rPr lang="ko-KR" altLang="en-US" sz="1200" b="1" i="1" u="sng" dirty="0"/>
              <a:t>가입하기</a:t>
            </a:r>
            <a:r>
              <a:rPr lang="en-US" altLang="ko-KR" sz="1200" b="1" i="1" u="sng" dirty="0"/>
              <a:t>" style="width:405px; height:60px;"&gt;&lt;/li&gt;&lt;/a&gt;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7758" y="502766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75389" y="5247371"/>
            <a:ext cx="20170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 smtClean="0"/>
              <a:t>가입하기를 클릭하면 </a:t>
            </a:r>
            <a:r>
              <a:rPr lang="ko-KR" altLang="en-US" sz="1000" dirty="0" err="1" smtClean="0"/>
              <a:t>로그인페이지로</a:t>
            </a:r>
            <a:r>
              <a:rPr lang="ko-KR" altLang="en-US" sz="1000" dirty="0" smtClean="0"/>
              <a:t> 넘어가는 코드</a:t>
            </a:r>
            <a:endParaRPr lang="en-US" altLang="ko-KR" sz="1000" dirty="0"/>
          </a:p>
          <a:p>
            <a:pPr latinLnBrk="0"/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59667" y="5733256"/>
            <a:ext cx="6697136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b="1" dirty="0"/>
              <a:t>li&gt;&lt;select class=</a:t>
            </a:r>
            <a:r>
              <a:rPr lang="en-US" altLang="ko-KR" sz="1200" b="1" i="1" dirty="0"/>
              <a:t>"" name="" style="width:400px; height:40px;"&gt;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smtClean="0"/>
              <a:t>&lt;</a:t>
            </a:r>
            <a:r>
              <a:rPr lang="en-US" altLang="ko-KR" sz="1200" b="1" dirty="0"/>
              <a:t>option value=</a:t>
            </a:r>
            <a:r>
              <a:rPr lang="en-US" altLang="ko-KR" sz="1200" b="1" i="1" dirty="0"/>
              <a:t>""&gt;</a:t>
            </a:r>
            <a:r>
              <a:rPr lang="ko-KR" altLang="en-US" sz="1200" b="1" i="1" dirty="0"/>
              <a:t>성별</a:t>
            </a:r>
            <a:r>
              <a:rPr lang="en-US" altLang="ko-KR" sz="1200" b="1" i="1" dirty="0"/>
              <a:t>&lt;/option&gt;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smtClean="0"/>
              <a:t>&lt;</a:t>
            </a:r>
            <a:r>
              <a:rPr lang="en-US" altLang="ko-KR" sz="1200" b="1" dirty="0"/>
              <a:t>option value=</a:t>
            </a:r>
            <a:r>
              <a:rPr lang="en-US" altLang="ko-KR" sz="1200" b="1" i="1" dirty="0"/>
              <a:t>""&gt;</a:t>
            </a:r>
            <a:r>
              <a:rPr lang="ko-KR" altLang="en-US" sz="1200" b="1" i="1" dirty="0"/>
              <a:t>남자</a:t>
            </a:r>
            <a:r>
              <a:rPr lang="en-US" altLang="ko-KR" sz="1200" b="1" i="1" dirty="0"/>
              <a:t>&lt;/option&gt;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smtClean="0"/>
              <a:t>&lt;</a:t>
            </a:r>
            <a:r>
              <a:rPr lang="en-US" altLang="ko-KR" sz="1200" b="1" dirty="0"/>
              <a:t>option value=</a:t>
            </a:r>
            <a:r>
              <a:rPr lang="en-US" altLang="ko-KR" sz="1200" b="1" i="1" dirty="0"/>
              <a:t>""&gt;</a:t>
            </a:r>
            <a:r>
              <a:rPr lang="ko-KR" altLang="en-US" sz="1200" b="1" i="1" dirty="0"/>
              <a:t>여자</a:t>
            </a:r>
            <a:r>
              <a:rPr lang="en-US" altLang="ko-KR" sz="1200" b="1" i="1" dirty="0"/>
              <a:t>&lt;/option&gt;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smtClean="0"/>
              <a:t>&lt;/</a:t>
            </a:r>
            <a:r>
              <a:rPr lang="en-US" altLang="ko-KR" sz="1200" b="1" dirty="0"/>
              <a:t>select&gt;&lt;/li&gt;</a:t>
            </a:r>
            <a:endParaRPr lang="en-US" altLang="ko-KR" sz="1200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1842"/>
            <a:ext cx="2819794" cy="49333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40934" y="5744114"/>
            <a:ext cx="20170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 smtClean="0"/>
              <a:t>Select</a:t>
            </a:r>
            <a:r>
              <a:rPr lang="ko-KR" altLang="en-US" sz="1000" dirty="0" smtClean="0"/>
              <a:t>로 </a:t>
            </a:r>
            <a:r>
              <a:rPr lang="ko-KR" altLang="en-US" sz="1000" dirty="0" err="1" smtClean="0"/>
              <a:t>선택바</a:t>
            </a:r>
            <a:r>
              <a:rPr lang="ko-KR" altLang="en-US" sz="1000" dirty="0" smtClean="0"/>
              <a:t> 생성 </a:t>
            </a:r>
            <a:endParaRPr lang="en-US" altLang="ko-KR" sz="1000" dirty="0" smtClean="0"/>
          </a:p>
          <a:p>
            <a:pPr latinLnBrk="0"/>
            <a:r>
              <a:rPr lang="ko-KR" altLang="en-US" sz="1000" dirty="0" smtClean="0"/>
              <a:t>옵션으로 </a:t>
            </a:r>
            <a:r>
              <a:rPr lang="ko-KR" altLang="en-US" sz="1000" dirty="0" err="1" smtClean="0"/>
              <a:t>지정한것들</a:t>
            </a:r>
            <a:r>
              <a:rPr lang="ko-KR" altLang="en-US" sz="1000" dirty="0" smtClean="0"/>
              <a:t> 중에 한가지만 선택 할 수 있는 코드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554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807</Words>
  <Application>Microsoft Office PowerPoint</Application>
  <PresentationFormat>화면 슬라이드 쇼(4:3)</PresentationFormat>
  <Paragraphs>75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화면설계서</dc:title>
  <dc:creator>507-14</dc:creator>
  <cp:lastModifiedBy>507-15</cp:lastModifiedBy>
  <cp:revision>35</cp:revision>
  <dcterms:created xsi:type="dcterms:W3CDTF">2020-01-20T08:27:04Z</dcterms:created>
  <dcterms:modified xsi:type="dcterms:W3CDTF">2020-01-22T08:48:24Z</dcterms:modified>
</cp:coreProperties>
</file>