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3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6C31-CF8F-4377-96AA-A02E4471CE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695" r="2103" b="3480"/>
          <a:stretch/>
        </p:blipFill>
        <p:spPr>
          <a:xfrm>
            <a:off x="1448562" y="-3238"/>
            <a:ext cx="7003542" cy="395249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FCF18F3-F7C4-4492-8123-7C0D82A63FD6}"/>
              </a:ext>
            </a:extLst>
          </p:cNvPr>
          <p:cNvGrpSpPr/>
          <p:nvPr/>
        </p:nvGrpSpPr>
        <p:grpSpPr>
          <a:xfrm>
            <a:off x="1200899" y="4024649"/>
            <a:ext cx="7504203" cy="861774"/>
            <a:chOff x="-9116" y="4594659"/>
            <a:chExt cx="9235942" cy="1060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0" y="5011341"/>
              <a:ext cx="9226826" cy="64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&lt;li&gt;&lt;h2&gt;&lt;a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"#ticket"&gt;</a:t>
              </a:r>
              <a:r>
                <a:rPr lang="ko-KR" altLang="en-US" sz="1400" i="1" dirty="0">
                  <a:latin typeface="+mn-ea"/>
                </a:rPr>
                <a:t>관람권</a:t>
              </a:r>
              <a:r>
                <a:rPr lang="en-US" altLang="ko-KR" sz="1400" i="1" dirty="0">
                  <a:latin typeface="+mn-ea"/>
                </a:rPr>
                <a:t>&lt;/a&gt;&lt;/h2&gt;&lt;/li&gt; </a:t>
              </a:r>
              <a:r>
                <a:rPr lang="en-US" altLang="ko-KR" sz="1400" i="1" dirty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400" dirty="0">
                  <a:latin typeface="+mn-ea"/>
                </a:rPr>
                <a:t>&lt;h3 id=</a:t>
              </a:r>
              <a:r>
                <a:rPr lang="en-US" altLang="ko-KR" sz="1400" i="1" dirty="0">
                  <a:latin typeface="+mn-ea"/>
                </a:rPr>
                <a:t>"ticket"&gt;</a:t>
              </a:r>
              <a:r>
                <a:rPr lang="ko-KR" altLang="en-US" sz="1400" i="1" dirty="0">
                  <a:latin typeface="+mn-ea"/>
                </a:rPr>
                <a:t>관람권</a:t>
              </a:r>
              <a:r>
                <a:rPr lang="en-US" altLang="ko-KR" sz="1400" i="1" dirty="0">
                  <a:latin typeface="+mn-ea"/>
                </a:rPr>
                <a:t>&lt;/h3&gt;</a:t>
              </a:r>
            </a:p>
            <a:p>
              <a:r>
                <a:rPr lang="en-US" altLang="ko-KR" sz="1400" dirty="0">
                  <a:latin typeface="+mn-ea"/>
                </a:rPr>
                <a:t>&lt;li&gt;&lt;h2&gt;&lt;a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"#snack"&gt;</a:t>
              </a:r>
              <a:r>
                <a:rPr lang="ko-KR" altLang="en-US" sz="1400" i="1" dirty="0">
                  <a:latin typeface="+mn-ea"/>
                </a:rPr>
                <a:t>스낵음료</a:t>
              </a:r>
              <a:r>
                <a:rPr lang="en-US" altLang="ko-KR" sz="1400" i="1" dirty="0">
                  <a:latin typeface="+mn-ea"/>
                </a:rPr>
                <a:t>&lt;/a&gt;&lt;/h2&gt;&lt;/li&gt; </a:t>
              </a:r>
              <a:r>
                <a:rPr lang="en-US" altLang="ko-KR" sz="1400" i="1" dirty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400" dirty="0">
                  <a:latin typeface="+mn-ea"/>
                </a:rPr>
                <a:t>&lt;h3 id=</a:t>
              </a:r>
              <a:r>
                <a:rPr lang="en-US" altLang="ko-KR" sz="1400" i="1" dirty="0">
                  <a:latin typeface="+mn-ea"/>
                </a:rPr>
                <a:t>"snack"&gt;</a:t>
              </a:r>
              <a:r>
                <a:rPr lang="ko-KR" altLang="en-US" sz="1400" i="1" dirty="0">
                  <a:latin typeface="+mn-ea"/>
                </a:rPr>
                <a:t>스낵음료</a:t>
              </a:r>
              <a:r>
                <a:rPr lang="en-US" altLang="ko-KR" sz="1400" i="1" dirty="0">
                  <a:latin typeface="+mn-ea"/>
                </a:rPr>
                <a:t>&lt;/h3</a:t>
              </a:r>
              <a:r>
                <a:rPr lang="en-US" altLang="ko-KR" sz="1138" i="1" dirty="0">
                  <a:latin typeface="+mn-ea"/>
                </a:rPr>
                <a:t>&gt;</a:t>
              </a:r>
              <a:endParaRPr lang="ko-KR" altLang="en-US" sz="1138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-9116" y="4594659"/>
              <a:ext cx="618354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1. </a:t>
              </a:r>
              <a:r>
                <a:rPr lang="ko-KR" altLang="en-US" sz="1600" dirty="0">
                  <a:latin typeface="+mn-ea"/>
                </a:rPr>
                <a:t>원하는 상품메뉴 클릭 시 해당 메뉴로 스크롤 이동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6A6F3C6-19F0-4B52-AB0A-96EB722BA800}"/>
              </a:ext>
            </a:extLst>
          </p:cNvPr>
          <p:cNvGrpSpPr/>
          <p:nvPr/>
        </p:nvGrpSpPr>
        <p:grpSpPr>
          <a:xfrm>
            <a:off x="1208306" y="5135527"/>
            <a:ext cx="4579768" cy="1508105"/>
            <a:chOff x="6986574" y="3763662"/>
            <a:chExt cx="5636638" cy="18561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E76A6EC-B5A6-42A4-AD27-DA8CEA0E5848}"/>
                </a:ext>
              </a:extLst>
            </p:cNvPr>
            <p:cNvSpPr txBox="1"/>
            <p:nvPr/>
          </p:nvSpPr>
          <p:spPr>
            <a:xfrm>
              <a:off x="6989165" y="4180344"/>
              <a:ext cx="5634047" cy="1439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"ticket_2d.html"&gt;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img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src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"../image/store/2dticket.png" width="300"&gt;</a:t>
              </a:r>
            </a:p>
            <a:p>
              <a:r>
                <a:rPr lang="en-US" altLang="ko-KR" sz="1400" dirty="0">
                  <a:latin typeface="+mn-ea"/>
                </a:rPr>
                <a:t>&lt;h4&gt;</a:t>
              </a:r>
              <a:r>
                <a:rPr lang="ko-KR" altLang="en-US" sz="1400" dirty="0">
                  <a:latin typeface="+mn-ea"/>
                </a:rPr>
                <a:t>일반 관람권</a:t>
              </a:r>
              <a:r>
                <a:rPr lang="en-US" altLang="ko-KR" sz="1400" dirty="0">
                  <a:latin typeface="+mn-ea"/>
                </a:rPr>
                <a:t>&lt;/h4&gt;</a:t>
              </a:r>
            </a:p>
            <a:p>
              <a:r>
                <a:rPr lang="en-US" altLang="ko-KR" sz="1400" dirty="0">
                  <a:latin typeface="+mn-ea"/>
                </a:rPr>
                <a:t>&lt;p&gt;2D</a:t>
              </a:r>
              <a:r>
                <a:rPr lang="ko-KR" altLang="en-US" sz="1400" dirty="0">
                  <a:latin typeface="+mn-ea"/>
                </a:rPr>
                <a:t>영화 관람권</a:t>
              </a:r>
              <a:r>
                <a:rPr lang="en-US" altLang="ko-KR" sz="1400" dirty="0">
                  <a:latin typeface="+mn-ea"/>
                </a:rPr>
                <a:t>&lt;/p&gt;</a:t>
              </a:r>
            </a:p>
            <a:p>
              <a:r>
                <a:rPr lang="en-US" altLang="ko-KR" sz="1400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AC20C14-BC92-4E04-B9C6-4B5934660689}"/>
                </a:ext>
              </a:extLst>
            </p:cNvPr>
            <p:cNvSpPr txBox="1"/>
            <p:nvPr/>
          </p:nvSpPr>
          <p:spPr>
            <a:xfrm>
              <a:off x="6986574" y="3763662"/>
              <a:ext cx="4832093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상품 클릭 시 상품 상세 페이지로 이동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2AF674-9347-4FD2-BB9F-6033E2B11D81}"/>
              </a:ext>
            </a:extLst>
          </p:cNvPr>
          <p:cNvSpPr txBox="1"/>
          <p:nvPr/>
        </p:nvSpPr>
        <p:spPr>
          <a:xfrm>
            <a:off x="100474" y="972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스토어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70889" y="1745552"/>
            <a:ext cx="1202268" cy="14859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직사각형 15"/>
          <p:cNvSpPr/>
          <p:nvPr/>
        </p:nvSpPr>
        <p:spPr>
          <a:xfrm>
            <a:off x="1834897" y="874573"/>
            <a:ext cx="810981" cy="23593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타원 16"/>
          <p:cNvSpPr/>
          <p:nvPr/>
        </p:nvSpPr>
        <p:spPr>
          <a:xfrm>
            <a:off x="1725930" y="75952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8" name="타원 17"/>
          <p:cNvSpPr/>
          <p:nvPr/>
        </p:nvSpPr>
        <p:spPr>
          <a:xfrm>
            <a:off x="1666875" y="1631688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9700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084" r="13124" b="27912"/>
          <a:stretch/>
        </p:blipFill>
        <p:spPr>
          <a:xfrm>
            <a:off x="1690435" y="8954"/>
            <a:ext cx="6500747" cy="347795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5309DFB-8FC1-4D9C-A55A-E44F7DC12E4C}"/>
              </a:ext>
            </a:extLst>
          </p:cNvPr>
          <p:cNvGrpSpPr/>
          <p:nvPr/>
        </p:nvGrpSpPr>
        <p:grpSpPr>
          <a:xfrm>
            <a:off x="271865" y="4275071"/>
            <a:ext cx="4844660" cy="1938992"/>
            <a:chOff x="7347340" y="156836"/>
            <a:chExt cx="5962658" cy="23864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34443F8-D9D6-4655-B050-C55E2E137768}"/>
                </a:ext>
              </a:extLst>
            </p:cNvPr>
            <p:cNvSpPr txBox="1"/>
            <p:nvPr/>
          </p:nvSpPr>
          <p:spPr>
            <a:xfrm>
              <a:off x="7347340" y="573518"/>
              <a:ext cx="5962658" cy="196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&lt;select name=</a:t>
              </a:r>
              <a:r>
                <a:rPr lang="en-US" altLang="ko-KR" sz="1400" i="1" dirty="0">
                  <a:latin typeface="+mn-ea"/>
                </a:rPr>
                <a:t>"count" style="width:310px;height:30px;"&gt;</a:t>
              </a:r>
            </a:p>
            <a:p>
              <a:r>
                <a:rPr lang="en-US" altLang="ko-KR" sz="1400" dirty="0">
                  <a:latin typeface="+mn-ea"/>
                </a:rPr>
                <a:t>   &lt;option&gt;1&lt;/option&gt;</a:t>
              </a:r>
            </a:p>
            <a:p>
              <a:r>
                <a:rPr lang="en-US" altLang="ko-KR" sz="1400" dirty="0">
                  <a:latin typeface="+mn-ea"/>
                </a:rPr>
                <a:t>   &lt;option&gt;2&lt;/option&gt;</a:t>
              </a:r>
            </a:p>
            <a:p>
              <a:r>
                <a:rPr lang="en-US" altLang="ko-KR" sz="1400" dirty="0">
                  <a:latin typeface="+mn-ea"/>
                </a:rPr>
                <a:t>   …</a:t>
              </a:r>
            </a:p>
            <a:p>
              <a:r>
                <a:rPr lang="en-US" altLang="ko-KR" sz="1400" dirty="0">
                  <a:latin typeface="+mn-ea"/>
                </a:rPr>
                <a:t>   &lt;option&gt;9&lt;/option&gt;</a:t>
              </a:r>
            </a:p>
            <a:p>
              <a:r>
                <a:rPr lang="en-US" altLang="ko-KR" sz="1400" dirty="0">
                  <a:latin typeface="+mn-ea"/>
                </a:rPr>
                <a:t>   &lt;option&gt;10&lt;/option&gt;</a:t>
              </a:r>
            </a:p>
            <a:p>
              <a:r>
                <a:rPr lang="en-US" altLang="ko-KR" sz="1400" dirty="0">
                  <a:latin typeface="+mn-ea"/>
                </a:rPr>
                <a:t>&lt;/select&gt;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E59E953-AD99-4D14-88D4-B2C5ACF6D10B}"/>
                </a:ext>
              </a:extLst>
            </p:cNvPr>
            <p:cNvSpPr txBox="1"/>
            <p:nvPr/>
          </p:nvSpPr>
          <p:spPr>
            <a:xfrm>
              <a:off x="7347340" y="156836"/>
              <a:ext cx="3790386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1. </a:t>
              </a:r>
              <a:r>
                <a:rPr lang="ko-KR" altLang="en-US" sz="1600" dirty="0">
                  <a:latin typeface="+mn-ea"/>
                </a:rPr>
                <a:t>상품 개수 선택을 위한 </a:t>
              </a:r>
              <a:r>
                <a:rPr lang="en-US" altLang="ko-KR" sz="1600" dirty="0">
                  <a:latin typeface="+mn-ea"/>
                </a:rPr>
                <a:t>select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5" y="1399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상품 상세 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68755" y="2092174"/>
            <a:ext cx="1507533" cy="216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타원 7"/>
          <p:cNvSpPr/>
          <p:nvPr/>
        </p:nvSpPr>
        <p:spPr>
          <a:xfrm>
            <a:off x="5252932" y="196959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9" name="직사각형 8"/>
          <p:cNvSpPr/>
          <p:nvPr/>
        </p:nvSpPr>
        <p:spPr>
          <a:xfrm>
            <a:off x="6199632" y="2363534"/>
            <a:ext cx="652272" cy="2724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0" name="타원 9"/>
          <p:cNvSpPr/>
          <p:nvPr/>
        </p:nvSpPr>
        <p:spPr>
          <a:xfrm>
            <a:off x="6757797" y="250113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065703" y="4275071"/>
            <a:ext cx="4818050" cy="1071358"/>
            <a:chOff x="5240274" y="4102032"/>
            <a:chExt cx="4818050" cy="1071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5240274" y="4434726"/>
              <a:ext cx="48180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"buy2d.html"&gt;</a:t>
              </a:r>
            </a:p>
            <a:p>
              <a:r>
                <a:rPr lang="en-US" altLang="ko-KR" sz="1400" i="1" dirty="0">
                  <a:latin typeface="+mn-ea"/>
                </a:rPr>
                <a:t>   &lt;input type="button" name="buy" value="</a:t>
              </a:r>
              <a:r>
                <a:rPr lang="ko-KR" altLang="en-US" sz="1400" i="1" dirty="0">
                  <a:latin typeface="+mn-ea"/>
                </a:rPr>
                <a:t>구매하기</a:t>
              </a:r>
              <a:r>
                <a:rPr lang="en-US" altLang="ko-KR" sz="1400" i="1" dirty="0">
                  <a:latin typeface="+mn-ea"/>
                </a:rPr>
                <a:t>"&gt;</a:t>
              </a:r>
            </a:p>
            <a:p>
              <a:r>
                <a:rPr lang="en-US" altLang="ko-KR" sz="1400" i="1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5240274" y="4102032"/>
              <a:ext cx="2611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결제하기 페이지로 이동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59552" y="2369630"/>
            <a:ext cx="652272" cy="2724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타원 15"/>
          <p:cNvSpPr/>
          <p:nvPr/>
        </p:nvSpPr>
        <p:spPr>
          <a:xfrm>
            <a:off x="5460958" y="2520227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3</a:t>
            </a:r>
            <a:endParaRPr lang="ko-KR" altLang="en-US" sz="1463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02904" y="5346429"/>
            <a:ext cx="4770280" cy="1071358"/>
            <a:chOff x="5240274" y="4102032"/>
            <a:chExt cx="4770280" cy="1071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5240274" y="4434726"/>
              <a:ext cx="47702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 smtClean="0">
                  <a:latin typeface="+mn-ea"/>
                </a:rPr>
                <a:t>=</a:t>
              </a:r>
              <a:r>
                <a:rPr lang="en-US" altLang="ko-KR" sz="1400" i="1" dirty="0" smtClean="0">
                  <a:latin typeface="+mn-ea"/>
                </a:rPr>
                <a:t>“gift2d.html</a:t>
              </a:r>
              <a:r>
                <a:rPr lang="en-US" altLang="ko-KR" sz="1400" i="1" dirty="0">
                  <a:latin typeface="+mn-ea"/>
                </a:rPr>
                <a:t>"&gt;</a:t>
              </a:r>
            </a:p>
            <a:p>
              <a:r>
                <a:rPr lang="en-US" altLang="ko-KR" sz="1400" i="1" dirty="0">
                  <a:latin typeface="+mn-ea"/>
                </a:rPr>
                <a:t>   &lt;input type="button" name</a:t>
              </a:r>
              <a:r>
                <a:rPr lang="en-US" altLang="ko-KR" sz="1400" i="1" dirty="0" smtClean="0">
                  <a:latin typeface="+mn-ea"/>
                </a:rPr>
                <a:t>=“gift" </a:t>
              </a:r>
              <a:r>
                <a:rPr lang="en-US" altLang="ko-KR" sz="1400" i="1" dirty="0">
                  <a:latin typeface="+mn-ea"/>
                </a:rPr>
                <a:t>value</a:t>
              </a:r>
              <a:r>
                <a:rPr lang="en-US" altLang="ko-KR" sz="1400" i="1" dirty="0" smtClean="0">
                  <a:latin typeface="+mn-ea"/>
                </a:rPr>
                <a:t>=“</a:t>
              </a:r>
              <a:r>
                <a:rPr lang="ko-KR" altLang="en-US" sz="1400" i="1" dirty="0" smtClean="0">
                  <a:latin typeface="+mn-ea"/>
                </a:rPr>
                <a:t>선물하기</a:t>
              </a:r>
              <a:r>
                <a:rPr lang="en-US" altLang="ko-KR" sz="1400" i="1" dirty="0">
                  <a:latin typeface="+mn-ea"/>
                </a:rPr>
                <a:t>"&gt;</a:t>
              </a:r>
            </a:p>
            <a:p>
              <a:r>
                <a:rPr lang="en-US" altLang="ko-KR" sz="1400" i="1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5240274" y="4102032"/>
              <a:ext cx="2611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3. </a:t>
              </a:r>
              <a:r>
                <a:rPr lang="ko-KR" altLang="en-US" sz="1600" dirty="0" smtClean="0">
                  <a:latin typeface="+mn-ea"/>
                </a:rPr>
                <a:t>선물</a:t>
              </a:r>
              <a:r>
                <a:rPr lang="ko-KR" altLang="en-US" sz="1600" dirty="0" smtClean="0">
                  <a:latin typeface="+mn-ea"/>
                </a:rPr>
                <a:t>하기 </a:t>
              </a:r>
              <a:r>
                <a:rPr lang="ko-KR" altLang="en-US" sz="1600" dirty="0">
                  <a:latin typeface="+mn-ea"/>
                </a:rPr>
                <a:t>페이지로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46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0852" t="10960" r="13316"/>
          <a:stretch/>
        </p:blipFill>
        <p:spPr>
          <a:xfrm>
            <a:off x="1549400" y="0"/>
            <a:ext cx="6794500" cy="4487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0706" y="2594639"/>
            <a:ext cx="2557117" cy="29629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타원 4"/>
          <p:cNvSpPr/>
          <p:nvPr/>
        </p:nvSpPr>
        <p:spPr>
          <a:xfrm>
            <a:off x="5173810" y="2477926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6" name="직사각형 5"/>
          <p:cNvSpPr/>
          <p:nvPr/>
        </p:nvSpPr>
        <p:spPr>
          <a:xfrm>
            <a:off x="2708007" y="3616897"/>
            <a:ext cx="1796430" cy="20027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타원 6"/>
          <p:cNvSpPr/>
          <p:nvPr/>
        </p:nvSpPr>
        <p:spPr>
          <a:xfrm>
            <a:off x="4403217" y="351078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5309DFB-8FC1-4D9C-A55A-E44F7DC12E4C}"/>
              </a:ext>
            </a:extLst>
          </p:cNvPr>
          <p:cNvGrpSpPr/>
          <p:nvPr/>
        </p:nvGrpSpPr>
        <p:grpSpPr>
          <a:xfrm>
            <a:off x="1544278" y="4568539"/>
            <a:ext cx="7641515" cy="861774"/>
            <a:chOff x="7347340" y="156836"/>
            <a:chExt cx="9404941" cy="10606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4443F8-D9D6-4655-B050-C55E2E137768}"/>
                </a:ext>
              </a:extLst>
            </p:cNvPr>
            <p:cNvSpPr txBox="1"/>
            <p:nvPr/>
          </p:nvSpPr>
          <p:spPr>
            <a:xfrm>
              <a:off x="7347340" y="573518"/>
              <a:ext cx="9404941" cy="64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&lt;td&gt;</a:t>
              </a:r>
              <a:r>
                <a:rPr lang="ko-KR" altLang="en-US" sz="1400" dirty="0">
                  <a:latin typeface="+mn-ea"/>
                </a:rPr>
                <a:t>이름</a:t>
              </a:r>
              <a:r>
                <a:rPr lang="en-US" altLang="ko-KR" sz="1400" dirty="0">
                  <a:latin typeface="+mn-ea"/>
                </a:rPr>
                <a:t>&amp;</a:t>
              </a:r>
              <a:r>
                <a:rPr lang="en-US" altLang="ko-KR" sz="1400" dirty="0" err="1">
                  <a:latin typeface="+mn-ea"/>
                </a:rPr>
                <a:t>nbsp</a:t>
              </a:r>
              <a:r>
                <a:rPr lang="en-US" altLang="ko-KR" sz="1400" dirty="0">
                  <a:latin typeface="+mn-ea"/>
                </a:rPr>
                <a:t>;&lt;input type=</a:t>
              </a:r>
              <a:r>
                <a:rPr lang="en-US" altLang="ko-KR" sz="1400" i="1" dirty="0">
                  <a:latin typeface="+mn-ea"/>
                </a:rPr>
                <a:t>"text" name="name" style="width:100px; height:24px"&gt;&lt;/td&gt;</a:t>
              </a:r>
            </a:p>
            <a:p>
              <a:r>
                <a:rPr lang="en-US" altLang="ko-KR" sz="1400" dirty="0">
                  <a:latin typeface="+mn-ea"/>
                </a:rPr>
                <a:t>&lt;td&gt;</a:t>
              </a:r>
              <a:r>
                <a:rPr lang="ko-KR" altLang="en-US" sz="1400" dirty="0">
                  <a:latin typeface="+mn-ea"/>
                </a:rPr>
                <a:t>휴대전화 번호</a:t>
              </a:r>
              <a:r>
                <a:rPr lang="en-US" altLang="ko-KR" sz="1400" dirty="0">
                  <a:latin typeface="+mn-ea"/>
                </a:rPr>
                <a:t>&amp;</a:t>
              </a:r>
              <a:r>
                <a:rPr lang="en-US" altLang="ko-KR" sz="1400" dirty="0" err="1">
                  <a:latin typeface="+mn-ea"/>
                </a:rPr>
                <a:t>nbsp</a:t>
              </a:r>
              <a:r>
                <a:rPr lang="en-US" altLang="ko-KR" sz="1400" dirty="0">
                  <a:latin typeface="+mn-ea"/>
                </a:rPr>
                <a:t>;&lt;input type=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en-US" altLang="ko-KR" sz="1400" i="1" dirty="0" err="1">
                  <a:latin typeface="+mn-ea"/>
                </a:rPr>
                <a:t>tel</a:t>
              </a:r>
              <a:r>
                <a:rPr lang="en-US" altLang="ko-KR" sz="1400" i="1" dirty="0">
                  <a:latin typeface="+mn-ea"/>
                </a:rPr>
                <a:t>" name="</a:t>
              </a:r>
              <a:r>
                <a:rPr lang="en-US" altLang="ko-KR" sz="1400" i="1" dirty="0" err="1">
                  <a:latin typeface="+mn-ea"/>
                </a:rPr>
                <a:t>hp</a:t>
              </a:r>
              <a:r>
                <a:rPr lang="en-US" altLang="ko-KR" sz="1400" i="1" dirty="0">
                  <a:latin typeface="+mn-ea"/>
                </a:rPr>
                <a:t>" style="height:24px"&gt;&lt;/td&gt;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E59E953-AD99-4D14-88D4-B2C5ACF6D10B}"/>
                </a:ext>
              </a:extLst>
            </p:cNvPr>
            <p:cNvSpPr txBox="1"/>
            <p:nvPr/>
          </p:nvSpPr>
          <p:spPr>
            <a:xfrm>
              <a:off x="7347340" y="156836"/>
              <a:ext cx="2300828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1. </a:t>
              </a:r>
              <a:r>
                <a:rPr lang="ko-KR" altLang="en-US" sz="1600" dirty="0"/>
                <a:t>주문자 정보입력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FCF18F3-F7C4-4492-8123-7C0D82A63FD6}"/>
              </a:ext>
            </a:extLst>
          </p:cNvPr>
          <p:cNvGrpSpPr/>
          <p:nvPr/>
        </p:nvGrpSpPr>
        <p:grpSpPr>
          <a:xfrm>
            <a:off x="1544278" y="5603557"/>
            <a:ext cx="6136745" cy="1077216"/>
            <a:chOff x="0" y="4594661"/>
            <a:chExt cx="7552916" cy="13258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0" y="5011341"/>
              <a:ext cx="7552916" cy="909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 checked&gt;</a:t>
              </a:r>
              <a:r>
                <a:rPr lang="ko-KR" altLang="en-US" sz="1400" i="1" dirty="0">
                  <a:latin typeface="+mn-ea"/>
                </a:rPr>
                <a:t>신용카드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휴대폰결제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무통장입금</a:t>
              </a:r>
              <a:r>
                <a:rPr lang="en-US" altLang="ko-KR" sz="1400" i="1" dirty="0">
                  <a:latin typeface="+mn-ea"/>
                </a:rPr>
                <a:t>&lt;/label&gt;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0" y="4594661"/>
              <a:ext cx="4279672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결제수단 선택 </a:t>
              </a:r>
              <a:r>
                <a:rPr lang="en-US" altLang="ko-KR" sz="1600" dirty="0">
                  <a:latin typeface="+mn-ea"/>
                </a:rPr>
                <a:t>– </a:t>
              </a:r>
              <a:r>
                <a:rPr lang="ko-KR" altLang="en-US" sz="1600" dirty="0">
                  <a:latin typeface="+mn-ea"/>
                </a:rPr>
                <a:t>기본값 신용카드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선물</a:t>
            </a:r>
            <a:r>
              <a:rPr lang="ko-KR" altLang="en-US" b="1" dirty="0" smtClean="0"/>
              <a:t>하기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38" y="0"/>
            <a:ext cx="6191124" cy="3996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03500" y="2819400"/>
            <a:ext cx="4546600" cy="9398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9" name="그룹 8"/>
          <p:cNvGrpSpPr/>
          <p:nvPr/>
        </p:nvGrpSpPr>
        <p:grpSpPr>
          <a:xfrm>
            <a:off x="1154973" y="4259501"/>
            <a:ext cx="8252259" cy="2400657"/>
            <a:chOff x="313126" y="4259501"/>
            <a:chExt cx="8252259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313126" y="4628833"/>
              <a:ext cx="825225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giftmsg</a:t>
              </a:r>
              <a:r>
                <a:rPr lang="en-US" altLang="ko-KR" sz="1400" i="1" dirty="0">
                  <a:latin typeface="+mn-ea"/>
                </a:rPr>
                <a:t>" checked&gt;</a:t>
              </a:r>
              <a:r>
                <a:rPr lang="ko-KR" altLang="en-US" sz="1400" i="1" dirty="0">
                  <a:latin typeface="+mn-ea"/>
                </a:rPr>
                <a:t>메시지 직접입력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</a:t>
              </a:r>
              <a:r>
                <a:rPr lang="en-US" altLang="ko-KR" sz="1400" dirty="0" smtClean="0">
                  <a:latin typeface="+mn-ea"/>
                </a:rPr>
                <a:t>&gt;&lt;</a:t>
              </a:r>
              <a:r>
                <a:rPr lang="en-US" altLang="ko-KR" sz="1400" dirty="0">
                  <a:latin typeface="+mn-ea"/>
                </a:rPr>
                <a:t>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giftmsg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선물 메시지 선택 </a:t>
              </a:r>
              <a:r>
                <a:rPr lang="en-US" altLang="ko-KR" sz="1400" i="1" dirty="0">
                  <a:latin typeface="+mn-ea"/>
                </a:rPr>
                <a:t>&amp;</a:t>
              </a:r>
              <a:r>
                <a:rPr lang="en-US" altLang="ko-KR" sz="1400" i="1" dirty="0" err="1">
                  <a:latin typeface="+mn-ea"/>
                </a:rPr>
                <a:t>nbsp</a:t>
              </a:r>
              <a:r>
                <a:rPr lang="en-US" altLang="ko-KR" sz="1400" i="1" dirty="0">
                  <a:latin typeface="+mn-ea"/>
                </a:rPr>
                <a:t>;</a:t>
              </a: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select </a:t>
              </a:r>
              <a:r>
                <a:rPr lang="en-US" altLang="ko-KR" sz="1400" dirty="0" err="1">
                  <a:latin typeface="+mn-ea"/>
                </a:rPr>
                <a:t>onchange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en-US" altLang="ko-KR" sz="1400" i="1" dirty="0" err="1">
                  <a:latin typeface="+mn-ea"/>
                </a:rPr>
                <a:t>msg</a:t>
              </a:r>
              <a:r>
                <a:rPr lang="en-US" altLang="ko-KR" sz="1400" i="1" dirty="0">
                  <a:latin typeface="+mn-ea"/>
                </a:rPr>
                <a:t>(this)" name="message" style="width:150px; height:30px;"&gt;</a:t>
              </a:r>
            </a:p>
            <a:p>
              <a:r>
                <a:rPr lang="en-US" altLang="ko-KR" sz="1400" dirty="0" smtClean="0">
                  <a:latin typeface="+mn-ea"/>
                </a:rPr>
                <a:t>        &lt;</a:t>
              </a:r>
              <a:r>
                <a:rPr lang="en-US" altLang="ko-KR" sz="1400" dirty="0">
                  <a:latin typeface="+mn-ea"/>
                </a:rPr>
                <a:t>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소중한 당신의 생일을 진심으로 축하합니다</a:t>
              </a:r>
              <a:r>
                <a:rPr lang="en-US" altLang="ko-KR" sz="1400" i="1" dirty="0">
                  <a:latin typeface="+mn-ea"/>
                </a:rPr>
                <a:t>!"&gt;</a:t>
              </a:r>
              <a:r>
                <a:rPr lang="ko-KR" altLang="en-US" sz="1400" i="1" dirty="0" err="1">
                  <a:latin typeface="+mn-ea"/>
                </a:rPr>
                <a:t>축하드려요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 smtClean="0">
                  <a:latin typeface="+mn-ea"/>
                </a:rPr>
                <a:t>        &lt;</a:t>
              </a:r>
              <a:r>
                <a:rPr lang="en-US" altLang="ko-KR" sz="1400" dirty="0">
                  <a:latin typeface="+mn-ea"/>
                </a:rPr>
                <a:t>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감사한 마음을 담아 보냅니다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감사합니다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>
                  <a:latin typeface="+mn-ea"/>
                </a:rPr>
                <a:t>   </a:t>
              </a:r>
              <a:r>
                <a:rPr lang="en-US" altLang="ko-KR" sz="1400" dirty="0" smtClean="0">
                  <a:latin typeface="+mn-ea"/>
                </a:rPr>
                <a:t>     &lt;</a:t>
              </a:r>
              <a:r>
                <a:rPr lang="en-US" altLang="ko-KR" sz="1400" dirty="0">
                  <a:latin typeface="+mn-ea"/>
                </a:rPr>
                <a:t>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쑥스러워 잘 표현하지 못했지만</a:t>
              </a:r>
              <a:r>
                <a:rPr lang="en-US" altLang="ko-KR" sz="1400" i="1" dirty="0">
                  <a:latin typeface="+mn-ea"/>
                </a:rPr>
                <a:t>, </a:t>
              </a:r>
              <a:r>
                <a:rPr lang="ko-KR" altLang="en-US" sz="1400" i="1" dirty="0">
                  <a:latin typeface="+mn-ea"/>
                </a:rPr>
                <a:t>사랑해요</a:t>
              </a:r>
              <a:r>
                <a:rPr lang="en-US" altLang="ko-KR" sz="1400" i="1" dirty="0">
                  <a:latin typeface="+mn-ea"/>
                </a:rPr>
                <a:t>~!"&gt;</a:t>
              </a:r>
              <a:r>
                <a:rPr lang="ko-KR" altLang="en-US" sz="1400" i="1" dirty="0">
                  <a:latin typeface="+mn-ea"/>
                </a:rPr>
                <a:t>사랑합니다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 smtClean="0">
                  <a:latin typeface="+mn-ea"/>
                </a:rPr>
                <a:t>        &lt;</a:t>
              </a:r>
              <a:r>
                <a:rPr lang="en-US" altLang="ko-KR" sz="1400" dirty="0">
                  <a:latin typeface="+mn-ea"/>
                </a:rPr>
                <a:t>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건강이 제일 </a:t>
              </a:r>
              <a:r>
                <a:rPr lang="ko-KR" altLang="en-US" sz="1400" i="1" dirty="0" err="1">
                  <a:latin typeface="+mn-ea"/>
                </a:rPr>
                <a:t>중요한거</a:t>
              </a:r>
              <a:r>
                <a:rPr lang="ko-KR" altLang="en-US" sz="1400" i="1" dirty="0">
                  <a:latin typeface="+mn-ea"/>
                </a:rPr>
                <a:t> 아시죠</a:t>
              </a:r>
              <a:r>
                <a:rPr lang="en-US" altLang="ko-KR" sz="1400" i="1" dirty="0">
                  <a:latin typeface="+mn-ea"/>
                </a:rPr>
                <a:t>? </a:t>
              </a:r>
              <a:r>
                <a:rPr lang="ko-KR" altLang="en-US" sz="1400" i="1" dirty="0">
                  <a:latin typeface="+mn-ea"/>
                </a:rPr>
                <a:t>늘 건강하시길 바래요</a:t>
              </a:r>
              <a:r>
                <a:rPr lang="en-US" altLang="ko-KR" sz="1400" i="1" dirty="0">
                  <a:latin typeface="+mn-ea"/>
                </a:rPr>
                <a:t>!"&gt;</a:t>
              </a:r>
              <a:r>
                <a:rPr lang="ko-KR" altLang="en-US" sz="1400" i="1" dirty="0">
                  <a:latin typeface="+mn-ea"/>
                </a:rPr>
                <a:t>건강하세요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 smtClean="0">
                  <a:latin typeface="+mn-ea"/>
                </a:rPr>
                <a:t>    &lt;/</a:t>
              </a:r>
              <a:r>
                <a:rPr lang="en-US" altLang="ko-KR" sz="1400" dirty="0">
                  <a:latin typeface="+mn-ea"/>
                </a:rPr>
                <a:t>select&gt;</a:t>
              </a:r>
            </a:p>
            <a:p>
              <a:r>
                <a:rPr lang="en-US" altLang="ko-KR" sz="1400" dirty="0">
                  <a:latin typeface="+mn-ea"/>
                </a:rPr>
                <a:t>&lt;/label&gt;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26" y="4259501"/>
              <a:ext cx="5786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선물 메시지 입력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en-US" altLang="ko-KR" sz="1600" dirty="0" smtClean="0">
                  <a:latin typeface="+mj-ea"/>
                  <a:ea typeface="+mj-ea"/>
                </a:rPr>
                <a:t>– select</a:t>
              </a:r>
              <a:r>
                <a:rPr lang="ko-KR" altLang="en-US" sz="1600" dirty="0" smtClean="0">
                  <a:latin typeface="+mj-ea"/>
                  <a:ea typeface="+mj-ea"/>
                </a:rPr>
                <a:t>에서 선택 시 </a:t>
              </a:r>
              <a:r>
                <a:rPr lang="en-US" altLang="ko-KR" sz="1600" dirty="0" smtClean="0">
                  <a:latin typeface="+mj-ea"/>
                  <a:ea typeface="+mj-ea"/>
                </a:rPr>
                <a:t>value</a:t>
              </a:r>
              <a:r>
                <a:rPr lang="ko-KR" altLang="en-US" sz="1600" dirty="0" smtClean="0">
                  <a:latin typeface="+mj-ea"/>
                  <a:ea typeface="+mj-ea"/>
                </a:rPr>
                <a:t>값 </a:t>
              </a:r>
              <a:r>
                <a:rPr lang="en-US" altLang="ko-KR" sz="1600" dirty="0" smtClean="0">
                  <a:latin typeface="+mj-ea"/>
                  <a:ea typeface="+mj-ea"/>
                </a:rPr>
                <a:t>text</a:t>
              </a:r>
              <a:r>
                <a:rPr lang="ko-KR" altLang="en-US" sz="1600" dirty="0" smtClean="0">
                  <a:latin typeface="+mj-ea"/>
                  <a:ea typeface="+mj-ea"/>
                </a:rPr>
                <a:t>창에 입력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15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473</Words>
  <Application>Microsoft Office PowerPoint</Application>
  <PresentationFormat>A4 용지(210x297mm)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최민기</dc:creator>
  <cp:lastModifiedBy>507-09</cp:lastModifiedBy>
  <cp:revision>19</cp:revision>
  <dcterms:created xsi:type="dcterms:W3CDTF">2020-01-20T12:56:14Z</dcterms:created>
  <dcterms:modified xsi:type="dcterms:W3CDTF">2020-01-22T09:08:15Z</dcterms:modified>
</cp:coreProperties>
</file>