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9" r:id="rId13"/>
    <p:sldId id="27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93557-DF16-4675-BC03-A7FB5D3125A5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31381-FBD0-4AA1-B992-AE650156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6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41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039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78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23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32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74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44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08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33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24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2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5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0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2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9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5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4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4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3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3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9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22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3D87-9FE2-46FA-A79D-61982775C06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7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851920" y="1844824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로그인화면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비밀번호 입력 후 로그인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 smtClean="0"/>
              <a:t>하단 회원가입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아이디 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찾기 클릭 시 해당 페이지로 이동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7504" y="5003885"/>
            <a:ext cx="6697136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b="1" dirty="0" err="1"/>
              <a:t>ul</a:t>
            </a:r>
            <a:r>
              <a:rPr lang="en-US" altLang="ko-KR" sz="1200" b="1" dirty="0"/>
              <a:t>&gt;</a:t>
            </a:r>
          </a:p>
          <a:p>
            <a:r>
              <a:rPr lang="en-US" altLang="ko-KR" sz="1200" dirty="0"/>
              <a:t>  &lt;</a:t>
            </a:r>
            <a:r>
              <a:rPr lang="en-US" altLang="ko-KR" sz="1200" b="1" dirty="0"/>
              <a:t>li&gt;&lt;a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"signup1.html" style="</a:t>
            </a:r>
            <a:r>
              <a:rPr lang="en-US" altLang="ko-KR" sz="1200" b="1" i="1" dirty="0" err="1"/>
              <a:t>text-decoration:none</a:t>
            </a:r>
            <a:r>
              <a:rPr lang="en-US" altLang="ko-KR" sz="1200" b="1" i="1" dirty="0"/>
              <a:t>"&gt;</a:t>
            </a:r>
            <a:r>
              <a:rPr lang="ko-KR" altLang="en-US" sz="1200" b="1" i="1" dirty="0"/>
              <a:t>회원가입</a:t>
            </a:r>
            <a:r>
              <a:rPr lang="en-US" altLang="ko-KR" sz="1200" b="1" i="1" dirty="0"/>
              <a:t>&lt;/a&gt;&lt;/li&gt;</a:t>
            </a:r>
          </a:p>
          <a:p>
            <a:r>
              <a:rPr lang="en-US" altLang="ko-KR" sz="1200" dirty="0"/>
              <a:t>  &lt;</a:t>
            </a:r>
            <a:r>
              <a:rPr lang="en-US" altLang="ko-KR" sz="1200" b="1" dirty="0"/>
              <a:t>li&gt;&lt;a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"loginid.html" style="</a:t>
            </a:r>
            <a:r>
              <a:rPr lang="en-US" altLang="ko-KR" sz="1200" b="1" i="1" dirty="0" err="1"/>
              <a:t>text-decoration:none</a:t>
            </a:r>
            <a:r>
              <a:rPr lang="en-US" altLang="ko-KR" sz="1200" b="1" i="1" dirty="0"/>
              <a:t>"&gt;</a:t>
            </a:r>
            <a:r>
              <a:rPr lang="ko-KR" altLang="en-US" sz="1200" b="1" i="1" dirty="0"/>
              <a:t>아이디 찾기</a:t>
            </a:r>
            <a:r>
              <a:rPr lang="en-US" altLang="ko-KR" sz="1200" b="1" i="1" dirty="0"/>
              <a:t>&lt;/a&gt;&lt;/li&gt;</a:t>
            </a:r>
          </a:p>
          <a:p>
            <a:r>
              <a:rPr lang="en-US" altLang="ko-KR" sz="1200" dirty="0"/>
              <a:t>  &lt;</a:t>
            </a:r>
            <a:r>
              <a:rPr lang="en-US" altLang="ko-KR" sz="1200" b="1" dirty="0"/>
              <a:t>li&gt;&lt;a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"loginpw.html" style="</a:t>
            </a:r>
            <a:r>
              <a:rPr lang="en-US" altLang="ko-KR" sz="1200" b="1" i="1" dirty="0" err="1"/>
              <a:t>text-decoration:none</a:t>
            </a:r>
            <a:r>
              <a:rPr lang="en-US" altLang="ko-KR" sz="1200" b="1" i="1" dirty="0"/>
              <a:t>"&gt;</a:t>
            </a:r>
            <a:r>
              <a:rPr lang="ko-KR" altLang="en-US" sz="1200" b="1" i="1" dirty="0"/>
              <a:t>비밀번호 찾기</a:t>
            </a:r>
            <a:r>
              <a:rPr lang="en-US" altLang="ko-KR" sz="1200" b="1" i="1" dirty="0"/>
              <a:t>&lt;/a&gt;&lt;/li&gt;</a:t>
            </a:r>
          </a:p>
          <a:p>
            <a:r>
              <a:rPr lang="en-US" altLang="ko-KR" sz="1200" dirty="0"/>
              <a:t>  &lt;/</a:t>
            </a:r>
            <a:r>
              <a:rPr lang="en-US" altLang="ko-KR" sz="1200" b="1" dirty="0" err="1"/>
              <a:t>ul</a:t>
            </a:r>
            <a:r>
              <a:rPr lang="en-US" altLang="ko-KR" sz="1200" b="1" dirty="0"/>
              <a:t>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504" y="6273004"/>
            <a:ext cx="669713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200" dirty="0"/>
              <a:t>&lt;</a:t>
            </a:r>
            <a:r>
              <a:rPr lang="en-US" altLang="ko-KR" sz="1200" b="1" dirty="0"/>
              <a:t>li&gt;&lt;a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"../mainpage.html"&gt;&lt;button type="button" name="button"&gt;</a:t>
            </a:r>
            <a:r>
              <a:rPr lang="ko-KR" altLang="en-US" sz="1200" b="1" i="1" dirty="0"/>
              <a:t>로그인</a:t>
            </a:r>
            <a:r>
              <a:rPr lang="en-US" altLang="ko-KR" sz="1200" b="1" i="1" dirty="0"/>
              <a:t>&lt;/button&gt;&lt;/a&gt;&lt;/li&gt;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9774" y="46542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92280" y="5023596"/>
            <a:ext cx="1789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회원가입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아이디찾기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 찾기 각 링크 이동코드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92279" y="6211449"/>
            <a:ext cx="178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로그인시 </a:t>
            </a:r>
            <a:r>
              <a:rPr lang="ko-KR" altLang="en-US" sz="1400" dirty="0" err="1" smtClean="0"/>
              <a:t>메인페이지</a:t>
            </a:r>
            <a:r>
              <a:rPr lang="ko-KR" altLang="en-US" sz="1400" dirty="0" smtClean="0"/>
              <a:t> 이동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95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6512793" y="188640"/>
            <a:ext cx="26312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관리자페이지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고객센터 메뉴</a:t>
            </a:r>
            <a:r>
              <a:rPr lang="en-US" altLang="ko-KR" dirty="0" smtClean="0"/>
              <a:t>)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ko-KR" altLang="en-US" dirty="0" smtClean="0"/>
              <a:t>고객센터에서는 하위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메뉴를 분류하여 관리한다</a:t>
            </a:r>
            <a:r>
              <a:rPr lang="en-US" altLang="ko-KR" dirty="0" smtClean="0"/>
              <a:t>. </a:t>
            </a:r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 smtClean="0"/>
              <a:t>다른 메뉴와 같이 추가와 삭제가 가능하다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637" y="4160580"/>
            <a:ext cx="6697136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&lt;div id=</a:t>
            </a:r>
            <a:r>
              <a:rPr lang="en-US" altLang="ko-KR" sz="1200" i="1" dirty="0"/>
              <a:t>"top_02"&gt;</a:t>
            </a:r>
          </a:p>
          <a:p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</a:t>
            </a:r>
            <a:r>
              <a:rPr lang="en-US" altLang="ko-KR" sz="1200" i="1" dirty="0"/>
              <a:t>"customer1.html" target="info2"&gt;</a:t>
            </a:r>
            <a:r>
              <a:rPr lang="ko-KR" altLang="en-US" sz="1200" i="1" dirty="0"/>
              <a:t>공지사항</a:t>
            </a:r>
            <a:r>
              <a:rPr lang="en-US" altLang="ko-KR" sz="1200" i="1" dirty="0"/>
              <a:t>&lt;/a&gt;</a:t>
            </a:r>
          </a:p>
          <a:p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</a:t>
            </a:r>
            <a:r>
              <a:rPr lang="en-US" altLang="ko-KR" sz="1200" i="1" dirty="0"/>
              <a:t>"customer2.html" target="info2"&gt;FAQ&lt;/a&gt;</a:t>
            </a:r>
          </a:p>
          <a:p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</a:t>
            </a:r>
            <a:r>
              <a:rPr lang="en-US" altLang="ko-KR" sz="1200" i="1" dirty="0"/>
              <a:t>"customer3.html" target="info2"&gt;</a:t>
            </a:r>
            <a:r>
              <a:rPr lang="ko-KR" altLang="en-US" sz="1200" i="1" dirty="0"/>
              <a:t>개별문의</a:t>
            </a:r>
            <a:r>
              <a:rPr lang="en-US" altLang="ko-KR" sz="1200" i="1" dirty="0"/>
              <a:t>&lt;/a&gt;</a:t>
            </a:r>
          </a:p>
          <a:p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&lt;div id=</a:t>
            </a:r>
            <a:r>
              <a:rPr lang="en-US" altLang="ko-KR" sz="1200" i="1" dirty="0"/>
              <a:t>"center"&gt;</a:t>
            </a:r>
          </a:p>
          <a:p>
            <a:r>
              <a:rPr lang="en-US" altLang="ko-KR" sz="1200" dirty="0"/>
              <a:t>&lt;iframe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</a:t>
            </a:r>
            <a:r>
              <a:rPr lang="en-US" altLang="ko-KR" sz="1200" i="1" dirty="0"/>
              <a:t>"centerinfo.html" name="info2" width="100%" height="100%" </a:t>
            </a:r>
            <a:r>
              <a:rPr lang="en-US" altLang="ko-KR" sz="1200" i="1" u="sng" dirty="0" err="1"/>
              <a:t>frameborder</a:t>
            </a:r>
            <a:r>
              <a:rPr lang="en-US" altLang="ko-KR" sz="1200" i="1" u="sng" dirty="0"/>
              <a:t>="0"&gt;&lt;/iframe&gt;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20" y="364436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68546" y="4199810"/>
            <a:ext cx="2411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관리자메인페이지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iframe</a:t>
            </a:r>
            <a:r>
              <a:rPr lang="ko-KR" altLang="en-US" sz="1400" dirty="0" smtClean="0"/>
              <a:t>안에 고객센터 </a:t>
            </a:r>
            <a:r>
              <a:rPr lang="en-US" altLang="ko-KR" sz="1400" dirty="0" smtClean="0"/>
              <a:t>iframe</a:t>
            </a:r>
            <a:r>
              <a:rPr lang="ko-KR" altLang="en-US" sz="1400" dirty="0" smtClean="0"/>
              <a:t>을 만들어 페이지 이동 없이 하위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가지 메뉴이동이 가능하도록 해주는 코드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" y="206333"/>
            <a:ext cx="6432980" cy="335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6512793" y="188640"/>
            <a:ext cx="2631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관리자페이지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고객센터 메뉴</a:t>
            </a:r>
            <a:r>
              <a:rPr lang="en-US" altLang="ko-KR" dirty="0" smtClean="0"/>
              <a:t>)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ko-KR" altLang="en-US" dirty="0"/>
              <a:t>추가 할 </a:t>
            </a:r>
            <a:r>
              <a:rPr lang="ko-KR" altLang="en-US" dirty="0" smtClean="0"/>
              <a:t>내용에 </a:t>
            </a:r>
            <a:r>
              <a:rPr lang="ko-KR" altLang="en-US" dirty="0"/>
              <a:t>대한 정보를 입력하여 페이지에 </a:t>
            </a:r>
            <a:r>
              <a:rPr lang="ko-KR" altLang="en-US" dirty="0" smtClean="0"/>
              <a:t>추가할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pPr latinLnBrk="0"/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9420" y="3831287"/>
            <a:ext cx="669713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u="sng" dirty="0"/>
              <a:t>&lt;div class=</a:t>
            </a:r>
            <a:r>
              <a:rPr lang="en-US" altLang="ko-KR" sz="1200" i="1" u="sng" dirty="0"/>
              <a:t>"but"&gt;</a:t>
            </a:r>
          </a:p>
          <a:p>
            <a:r>
              <a:rPr lang="en-US" altLang="ko-KR" sz="1200" dirty="0"/>
              <a:t>      &lt;span style="padding-right:</a:t>
            </a:r>
            <a:r>
              <a:rPr lang="en-US" altLang="ko-KR" sz="1200" i="1" dirty="0"/>
              <a:t>50px;"&gt;&lt;input type="button" name="" value="</a:t>
            </a:r>
            <a:r>
              <a:rPr lang="ko-KR" altLang="en-US" sz="1200" i="1" dirty="0"/>
              <a:t>취소</a:t>
            </a:r>
            <a:r>
              <a:rPr lang="en-US" altLang="ko-KR" sz="1200" i="1" dirty="0"/>
              <a:t>" style="width:140px;height:50px;" </a:t>
            </a:r>
            <a:r>
              <a:rPr lang="en-US" altLang="ko-KR" sz="1200" i="1" dirty="0" err="1"/>
              <a:t>onclick</a:t>
            </a:r>
            <a:r>
              <a:rPr lang="en-US" altLang="ko-KR" sz="1200" i="1" dirty="0"/>
              <a:t>="</a:t>
            </a:r>
            <a:r>
              <a:rPr lang="en-US" altLang="ko-KR" sz="1200" i="1" dirty="0" err="1"/>
              <a:t>self.close</a:t>
            </a:r>
            <a:r>
              <a:rPr lang="en-US" altLang="ko-KR" sz="1200" i="1" dirty="0"/>
              <a:t>();"&gt;&lt;/span&gt;</a:t>
            </a:r>
          </a:p>
          <a:p>
            <a:r>
              <a:rPr lang="en-US" altLang="ko-KR" sz="1200" dirty="0"/>
              <a:t>      &lt;input type=</a:t>
            </a:r>
            <a:r>
              <a:rPr lang="en-US" altLang="ko-KR" sz="1200" i="1" dirty="0"/>
              <a:t>"button" name="" value="</a:t>
            </a:r>
            <a:r>
              <a:rPr lang="ko-KR" altLang="en-US" sz="1200" i="1" dirty="0"/>
              <a:t>저장 후 닫기</a:t>
            </a:r>
            <a:r>
              <a:rPr lang="en-US" altLang="ko-KR" sz="1200" i="1" dirty="0"/>
              <a:t>" style="width:140px;height:50px;" </a:t>
            </a:r>
            <a:r>
              <a:rPr lang="en-US" altLang="ko-KR" sz="1200" i="1" dirty="0" err="1"/>
              <a:t>onclick</a:t>
            </a:r>
            <a:r>
              <a:rPr lang="en-US" altLang="ko-KR" sz="1200" i="1" dirty="0"/>
              <a:t>="</a:t>
            </a:r>
            <a:r>
              <a:rPr lang="en-US" altLang="ko-KR" sz="1200" i="1" dirty="0" err="1"/>
              <a:t>self.close</a:t>
            </a:r>
            <a:r>
              <a:rPr lang="en-US" altLang="ko-KR" sz="1200" i="1" dirty="0"/>
              <a:t>();"&gt;</a:t>
            </a:r>
          </a:p>
          <a:p>
            <a:r>
              <a:rPr lang="en-US" altLang="ko-KR" sz="1200" dirty="0"/>
              <a:t>    &lt;/div&gt;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910" y="34290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32632" y="3954397"/>
            <a:ext cx="2411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err="1"/>
              <a:t>o</a:t>
            </a:r>
            <a:r>
              <a:rPr lang="en-US" altLang="ko-KR" sz="1400" dirty="0" err="1" smtClean="0"/>
              <a:t>nclick</a:t>
            </a:r>
            <a:r>
              <a:rPr lang="ko-KR" altLang="en-US" sz="1400" dirty="0" smtClean="0"/>
              <a:t>을 사용해서 취소 또는 저장 후 닫기 클릭 시 현재 열려있는 </a:t>
            </a:r>
            <a:r>
              <a:rPr lang="ko-KR" altLang="en-US" sz="1400" dirty="0" err="1" smtClean="0"/>
              <a:t>팝업창이</a:t>
            </a:r>
            <a:r>
              <a:rPr lang="ko-KR" altLang="en-US" sz="1400" dirty="0" smtClean="0"/>
              <a:t> 꺼지는 코드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9420" y="5627273"/>
            <a:ext cx="669713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  <a:r>
              <a:rPr lang="ko-KR" altLang="en-US" sz="1200" dirty="0"/>
              <a:t>영상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&gt;&lt;td&gt;&lt;input type=</a:t>
            </a:r>
            <a:r>
              <a:rPr lang="en-US" altLang="ko-KR" sz="1200" i="1" dirty="0"/>
              <a:t>"file" name="" value=""&gt;&lt;/td&gt;&lt;/</a:t>
            </a:r>
            <a:r>
              <a:rPr lang="en-US" altLang="ko-KR" sz="1200" i="1" dirty="0" err="1"/>
              <a:t>tr</a:t>
            </a:r>
            <a:r>
              <a:rPr lang="en-US" altLang="ko-KR" sz="1200" i="1" dirty="0"/>
              <a:t>&gt;</a:t>
            </a:r>
          </a:p>
          <a:p>
            <a:r>
              <a:rPr lang="en-US" altLang="ko-KR" sz="1200" dirty="0"/>
              <a:t>   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  <a:r>
              <a:rPr lang="ko-KR" altLang="en-US" sz="1200" dirty="0"/>
              <a:t>이미지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&gt;&lt;td&gt;&lt;input type=</a:t>
            </a:r>
            <a:r>
              <a:rPr lang="en-US" altLang="ko-KR" sz="1200" i="1" dirty="0"/>
              <a:t>"file" name="" value=""&gt;&lt;/td&gt;&lt;/</a:t>
            </a:r>
            <a:r>
              <a:rPr lang="en-US" altLang="ko-KR" sz="1200" i="1" dirty="0" err="1"/>
              <a:t>tr</a:t>
            </a:r>
            <a:r>
              <a:rPr lang="en-US" altLang="ko-KR" sz="1200" i="1" dirty="0"/>
              <a:t>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632" y="5473386"/>
            <a:ext cx="2411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Input type=“file”</a:t>
            </a:r>
            <a:r>
              <a:rPr lang="ko-KR" altLang="en-US" sz="1400" dirty="0" smtClean="0"/>
              <a:t>을 사용하여 이미지 또는 영상을 추가 하는 코드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" y="80017"/>
            <a:ext cx="6512793" cy="304008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842030" y="2689748"/>
            <a:ext cx="147616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580112" y="3120100"/>
            <a:ext cx="0" cy="546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8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365431"/>
            <a:ext cx="2236674" cy="37197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1" y="4941168"/>
            <a:ext cx="2233406" cy="1872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2240" y="4289028"/>
            <a:ext cx="2304256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&lt;</a:t>
            </a:r>
            <a:r>
              <a:rPr lang="en-US" altLang="ko-KR" sz="1200" dirty="0" err="1" smtClean="0">
                <a:latin typeface="+mj-lt"/>
              </a:rPr>
              <a:t>ScrollView</a:t>
            </a:r>
            <a:r>
              <a:rPr lang="en-US" altLang="ko-KR" sz="1200" dirty="0" smtClean="0">
                <a:latin typeface="+mj-lt"/>
              </a:rPr>
              <a:t>&gt; 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&lt;</a:t>
            </a:r>
            <a:r>
              <a:rPr lang="en-US" altLang="ko-KR" sz="1200" dirty="0" err="1" smtClean="0">
                <a:latin typeface="+mj-lt"/>
              </a:rPr>
              <a:t>LinearLayout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 &lt;</a:t>
            </a:r>
            <a:r>
              <a:rPr lang="en-US" altLang="ko-KR" sz="1200" dirty="0" err="1" smtClean="0">
                <a:latin typeface="+mj-lt"/>
              </a:rPr>
              <a:t>EditText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    &lt;Button</a:t>
            </a:r>
          </a:p>
          <a:p>
            <a:r>
              <a:rPr lang="en-US" altLang="ko-KR" sz="1200" dirty="0">
                <a:latin typeface="+mj-lt"/>
              </a:rPr>
              <a:t>	</a:t>
            </a:r>
            <a:r>
              <a:rPr lang="en-US" altLang="ko-KR" sz="1200" dirty="0" smtClean="0">
                <a:latin typeface="+mj-lt"/>
              </a:rPr>
              <a:t>/&gt;</a:t>
            </a:r>
          </a:p>
          <a:p>
            <a:r>
              <a:rPr lang="en-US" altLang="ko-KR" sz="1200" dirty="0">
                <a:latin typeface="+mj-lt"/>
              </a:rPr>
              <a:t>	</a:t>
            </a:r>
            <a:r>
              <a:rPr lang="en-US" altLang="ko-KR" sz="1200" dirty="0" smtClean="0">
                <a:latin typeface="+mj-lt"/>
              </a:rPr>
              <a:t>/&gt;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  	/&gt;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&lt;/</a:t>
            </a:r>
            <a:r>
              <a:rPr lang="en-US" altLang="ko-KR" sz="1200" dirty="0" err="1" smtClean="0">
                <a:latin typeface="+mj-lt"/>
              </a:rPr>
              <a:t>ScrollView</a:t>
            </a:r>
            <a:r>
              <a:rPr lang="en-US" altLang="ko-KR" sz="1200" dirty="0" smtClean="0">
                <a:latin typeface="+mj-lt"/>
              </a:rPr>
              <a:t>&gt;</a:t>
            </a:r>
          </a:p>
          <a:p>
            <a:r>
              <a:rPr lang="en-US" altLang="ko-KR" sz="1200" dirty="0" err="1" smtClean="0">
                <a:latin typeface="+mj-lt"/>
              </a:rPr>
              <a:t>ScrollView</a:t>
            </a:r>
            <a:r>
              <a:rPr lang="ko-KR" altLang="en-US" sz="1200" dirty="0" smtClean="0">
                <a:latin typeface="+mj-lt"/>
              </a:rPr>
              <a:t>를 사용하여 사용 요소들이 화면 밖 아래로 </a:t>
            </a:r>
            <a:r>
              <a:rPr lang="ko-KR" altLang="en-US" sz="1200" dirty="0" err="1" smtClean="0">
                <a:latin typeface="+mj-lt"/>
              </a:rPr>
              <a:t>넘어갈경우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스크로을</a:t>
            </a:r>
            <a:r>
              <a:rPr lang="ko-KR" altLang="en-US" sz="1200" dirty="0" smtClean="0">
                <a:latin typeface="+mj-lt"/>
              </a:rPr>
              <a:t> 아래로 내려 요소들을 확인할 수 있게 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en-US" altLang="ko-KR" sz="1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8456" y="4077072"/>
            <a:ext cx="2085512" cy="2492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&lt;</a:t>
            </a:r>
            <a:r>
              <a:rPr lang="en-US" altLang="ko-KR" sz="1200" dirty="0" err="1" smtClean="0">
                <a:latin typeface="+mj-lt"/>
              </a:rPr>
              <a:t>CheckBox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	</a:t>
            </a:r>
            <a:r>
              <a:rPr lang="en-US" altLang="ko-KR" sz="1200" dirty="0" smtClean="0">
                <a:latin typeface="+mj-lt"/>
              </a:rPr>
              <a:t>/&gt;</a:t>
            </a:r>
          </a:p>
          <a:p>
            <a:r>
              <a:rPr lang="en-US" altLang="ko-KR" sz="1200" dirty="0" smtClean="0">
                <a:latin typeface="+mj-lt"/>
              </a:rPr>
              <a:t>&lt;</a:t>
            </a:r>
            <a:r>
              <a:rPr lang="en-US" altLang="ko-KR" sz="1200" dirty="0" err="1" smtClean="0">
                <a:latin typeface="+mj-lt"/>
              </a:rPr>
              <a:t>ScrollView</a:t>
            </a:r>
            <a:r>
              <a:rPr lang="en-US" altLang="ko-KR" sz="1200" dirty="0" smtClean="0">
                <a:latin typeface="+mj-lt"/>
              </a:rPr>
              <a:t>&gt;</a:t>
            </a:r>
          </a:p>
          <a:p>
            <a:r>
              <a:rPr lang="en-US" altLang="ko-KR" sz="1200" dirty="0" smtClean="0">
                <a:latin typeface="+mj-lt"/>
              </a:rPr>
              <a:t>   &lt;</a:t>
            </a:r>
            <a:r>
              <a:rPr lang="en-US" altLang="ko-KR" sz="1200" dirty="0" err="1" smtClean="0">
                <a:latin typeface="+mj-lt"/>
              </a:rPr>
              <a:t>TextView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	</a:t>
            </a:r>
            <a:r>
              <a:rPr lang="en-US" altLang="ko-KR" sz="1200" dirty="0" smtClean="0">
                <a:latin typeface="+mj-lt"/>
              </a:rPr>
              <a:t>/&gt;</a:t>
            </a:r>
          </a:p>
          <a:p>
            <a:r>
              <a:rPr lang="en-US" altLang="ko-KR" sz="1200" dirty="0" smtClean="0">
                <a:latin typeface="+mj-lt"/>
              </a:rPr>
              <a:t>&lt;/</a:t>
            </a:r>
            <a:r>
              <a:rPr lang="en-US" altLang="ko-KR" sz="1200" dirty="0" err="1" smtClean="0">
                <a:latin typeface="+mj-lt"/>
              </a:rPr>
              <a:t>ScrollView</a:t>
            </a:r>
            <a:r>
              <a:rPr lang="en-US" altLang="ko-KR" sz="1200" dirty="0" smtClean="0">
                <a:latin typeface="+mj-lt"/>
              </a:rPr>
              <a:t>&gt;</a:t>
            </a:r>
          </a:p>
          <a:p>
            <a:r>
              <a:rPr lang="en-US" altLang="ko-KR" sz="1200" dirty="0" smtClean="0">
                <a:latin typeface="+mj-lt"/>
              </a:rPr>
              <a:t>Checkbox</a:t>
            </a:r>
            <a:r>
              <a:rPr lang="ko-KR" altLang="en-US" sz="1200" dirty="0" smtClean="0">
                <a:latin typeface="+mj-lt"/>
              </a:rPr>
              <a:t>를 사용해서 약관동의 체크를 </a:t>
            </a:r>
            <a:r>
              <a:rPr lang="ko-KR" altLang="en-US" sz="1200" dirty="0" err="1" smtClean="0">
                <a:latin typeface="+mj-lt"/>
              </a:rPr>
              <a:t>가능하게하고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err="1" smtClean="0">
                <a:latin typeface="+mj-lt"/>
              </a:rPr>
              <a:t>Scrollview</a:t>
            </a:r>
            <a:r>
              <a:rPr lang="ko-KR" altLang="en-US" sz="1200" dirty="0" smtClean="0">
                <a:latin typeface="+mj-lt"/>
              </a:rPr>
              <a:t>안에 </a:t>
            </a:r>
            <a:r>
              <a:rPr lang="en-US" altLang="ko-KR" sz="1200" dirty="0" err="1" smtClean="0">
                <a:latin typeface="+mj-lt"/>
              </a:rPr>
              <a:t>textview</a:t>
            </a:r>
            <a:r>
              <a:rPr lang="ko-KR" altLang="en-US" sz="1200" dirty="0" smtClean="0">
                <a:latin typeface="+mj-lt"/>
              </a:rPr>
              <a:t>를 넣어 한정된 공간에 내용을 넣어 넘치는 내용은 스크롤을 내려서 확인할 수 있게 해주는 코드</a:t>
            </a:r>
            <a:endParaRPr lang="en-US" altLang="ko-KR" sz="1200" dirty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6" y="44624"/>
            <a:ext cx="2090952" cy="31863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8456" y="404664"/>
            <a:ext cx="669713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constraint layout</a:t>
            </a:r>
            <a:r>
              <a:rPr lang="ko-KR" altLang="en-US" sz="1200" dirty="0" smtClean="0"/>
              <a:t>을 사용해서 위에 </a:t>
            </a:r>
            <a:r>
              <a:rPr lang="ko-KR" altLang="en-US" sz="1200" dirty="0" err="1" smtClean="0"/>
              <a:t>네비게이션바부터</a:t>
            </a:r>
            <a:r>
              <a:rPr lang="ko-KR" altLang="en-US" sz="1200" dirty="0" smtClean="0"/>
              <a:t> 아래 </a:t>
            </a:r>
            <a:r>
              <a:rPr lang="ko-KR" altLang="en-US" sz="1200" dirty="0" err="1" smtClean="0"/>
              <a:t>로그인까지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연결해주어 각 요소간의 간격을 지정해주고 위치를 고정시켜준다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i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198456" y="36997"/>
            <a:ext cx="241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로그인 화면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65973" y="3573016"/>
            <a:ext cx="241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회원가입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약관동의 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87990" y="3573016"/>
            <a:ext cx="241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회원가입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양식작성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" y="3298733"/>
            <a:ext cx="2095646" cy="35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090" y="744038"/>
            <a:ext cx="1911150" cy="34050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44039"/>
            <a:ext cx="1922117" cy="34050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86" y="744039"/>
            <a:ext cx="1916302" cy="34050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28" y="749272"/>
            <a:ext cx="1913356" cy="33998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5085184"/>
            <a:ext cx="669713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LinearLayout</a:t>
            </a:r>
            <a:r>
              <a:rPr lang="ko-KR" altLang="en-US" sz="1200" dirty="0" smtClean="0"/>
              <a:t>을 사용해서 필요 요소들을 쌓아주고 요소간 간격을 </a:t>
            </a:r>
            <a:r>
              <a:rPr lang="en-US" altLang="ko-KR" sz="1200" dirty="0" err="1" smtClean="0"/>
              <a:t>android:paddingTop</a:t>
            </a:r>
            <a:r>
              <a:rPr lang="en-US" altLang="ko-KR" sz="1200" dirty="0" smtClean="0"/>
              <a:t>=“”</a:t>
            </a:r>
            <a:r>
              <a:rPr lang="ko-KR" altLang="en-US" sz="1200" dirty="0" smtClean="0"/>
              <a:t>를 사용하고</a:t>
            </a:r>
            <a:r>
              <a:rPr lang="en-US" altLang="ko-KR" sz="1200" dirty="0" smtClean="0"/>
              <a:t>,  </a:t>
            </a:r>
            <a:r>
              <a:rPr lang="ko-KR" altLang="en-US" sz="1200" dirty="0" smtClean="0"/>
              <a:t>각 </a:t>
            </a:r>
            <a:r>
              <a:rPr lang="ko-KR" altLang="en-US" sz="1200" dirty="0" err="1" smtClean="0"/>
              <a:t>요소안의</a:t>
            </a:r>
            <a:r>
              <a:rPr lang="ko-KR" altLang="en-US" sz="1200" dirty="0" smtClean="0"/>
              <a:t> 텍스트는 </a:t>
            </a:r>
            <a:r>
              <a:rPr lang="en-US" altLang="ko-KR" sz="1200" dirty="0" err="1" smtClean="0"/>
              <a:t>android:layout_gravity</a:t>
            </a:r>
            <a:r>
              <a:rPr lang="en-US" altLang="ko-KR" sz="1200" dirty="0" smtClean="0"/>
              <a:t>=“center”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android:gravity</a:t>
            </a:r>
            <a:r>
              <a:rPr lang="en-US" altLang="ko-KR" sz="1200" dirty="0" smtClean="0"/>
              <a:t>=“</a:t>
            </a:r>
            <a:r>
              <a:rPr lang="en-US" altLang="ko-KR" sz="1200" dirty="0" err="1" smtClean="0"/>
              <a:t>center|left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사용하여 간격을 조절</a:t>
            </a:r>
            <a:r>
              <a:rPr lang="en-US" altLang="ko-KR" sz="1200" dirty="0" smtClean="0"/>
              <a:t>.</a:t>
            </a:r>
            <a:endParaRPr lang="en-US" altLang="ko-KR" sz="1200" i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4581128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아이디 찾기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 찾기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결과화면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94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689404" y="2162684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아이디 찾기 화면</a:t>
            </a:r>
            <a:r>
              <a:rPr lang="en-US" altLang="ko-KR" dirty="0" smtClean="0"/>
              <a:t>– </a:t>
            </a:r>
            <a:r>
              <a:rPr lang="ko-KR" altLang="en-US" dirty="0"/>
              <a:t> </a:t>
            </a:r>
            <a:r>
              <a:rPr lang="ko-KR" altLang="en-US" dirty="0" smtClean="0"/>
              <a:t>양식 입력 후 아이디를 확인할 수 있다</a:t>
            </a:r>
            <a:r>
              <a:rPr lang="en-US" altLang="ko-KR" dirty="0" smtClean="0"/>
              <a:t>.</a:t>
            </a:r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7504" y="4825454"/>
            <a:ext cx="669713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b="1" dirty="0"/>
              <a:t>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"loginpw.html"&gt;&lt;span class="</a:t>
            </a:r>
            <a:r>
              <a:rPr lang="en-US" altLang="ko-KR" sz="1200" b="1" i="1" dirty="0" err="1"/>
              <a:t>fspan</a:t>
            </a:r>
            <a:r>
              <a:rPr lang="en-US" altLang="ko-KR" sz="1200" b="1" i="1" dirty="0"/>
              <a:t>"&gt;</a:t>
            </a:r>
            <a:r>
              <a:rPr lang="ko-KR" altLang="en-US" sz="1200" b="1" i="1" dirty="0" err="1"/>
              <a:t>비밀번호찾기</a:t>
            </a:r>
            <a:r>
              <a:rPr lang="en-US" altLang="ko-KR" sz="1200" b="1" i="1" dirty="0"/>
              <a:t>&lt;/span&gt;&lt;/a&gt;</a:t>
            </a:r>
          </a:p>
          <a:p>
            <a:r>
              <a:rPr lang="en-US" altLang="ko-KR" sz="1200" dirty="0"/>
              <a:t>      &lt;</a:t>
            </a:r>
            <a:r>
              <a:rPr lang="en-US" altLang="ko-KR" sz="1200" b="1" dirty="0"/>
              <a:t>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"signup1.html"&gt;&lt;span class="</a:t>
            </a:r>
            <a:r>
              <a:rPr lang="en-US" altLang="ko-KR" sz="1200" b="1" i="1" dirty="0" err="1"/>
              <a:t>jspan</a:t>
            </a:r>
            <a:r>
              <a:rPr lang="en-US" altLang="ko-KR" sz="1200" b="1" i="1" dirty="0"/>
              <a:t>"&gt;</a:t>
            </a:r>
            <a:r>
              <a:rPr lang="ko-KR" altLang="en-US" sz="1200" b="1" i="1" dirty="0"/>
              <a:t>회원가입</a:t>
            </a:r>
            <a:r>
              <a:rPr lang="en-US" altLang="ko-KR" sz="1200" b="1" i="1" dirty="0"/>
              <a:t>&lt;/span&gt;&lt;/a&gt;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347" y="5309344"/>
            <a:ext cx="669713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.</a:t>
            </a:r>
            <a:r>
              <a:rPr lang="en-US" altLang="ko-KR" sz="1200" dirty="0" err="1"/>
              <a:t>fspan</a:t>
            </a:r>
            <a:r>
              <a:rPr lang="en-US" altLang="ko-KR" sz="1200" dirty="0"/>
              <a:t>{ border-top:</a:t>
            </a:r>
            <a:r>
              <a:rPr lang="en-US" altLang="ko-KR" sz="1200" i="1" dirty="0"/>
              <a:t>2px solid </a:t>
            </a:r>
            <a:r>
              <a:rPr lang="en-US" altLang="ko-KR" sz="1200" i="1" dirty="0" smtClean="0"/>
              <a:t>black; </a:t>
            </a:r>
            <a:r>
              <a:rPr lang="en-US" altLang="ko-KR" sz="1200" dirty="0" smtClean="0"/>
              <a:t>border-right:</a:t>
            </a:r>
            <a:r>
              <a:rPr lang="en-US" altLang="ko-KR" sz="1200" i="1" dirty="0" smtClean="0"/>
              <a:t>2px solid black; </a:t>
            </a:r>
            <a:r>
              <a:rPr lang="en-US" altLang="ko-KR" sz="1200" dirty="0" smtClean="0"/>
              <a:t>border-left:</a:t>
            </a:r>
            <a:r>
              <a:rPr lang="en-US" altLang="ko-KR" sz="1200" i="1" dirty="0" smtClean="0"/>
              <a:t>2px </a:t>
            </a:r>
            <a:r>
              <a:rPr lang="en-US" altLang="ko-KR" sz="1200" i="1" dirty="0"/>
              <a:t>solid black;}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44481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05457" y="4825454"/>
            <a:ext cx="1789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페이지에서 </a:t>
            </a:r>
            <a:r>
              <a:rPr lang="ko-KR" altLang="en-US" sz="1000" dirty="0" err="1" smtClean="0"/>
              <a:t>비밀번호찾기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회원가입으로 이동하는 코드</a:t>
            </a:r>
            <a:endParaRPr lang="en-US" altLang="ko-KR" sz="1000" dirty="0" smtClean="0"/>
          </a:p>
          <a:p>
            <a:pPr latinLnBrk="0"/>
            <a:r>
              <a:rPr lang="en-US" altLang="ko-KR" sz="1000" dirty="0" smtClean="0"/>
              <a:t>Border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상좌우를</a:t>
            </a:r>
            <a:r>
              <a:rPr lang="ko-KR" altLang="en-US" sz="1000" dirty="0" smtClean="0"/>
              <a:t> 주어 아래가 빈 박스형식으로 만들어줌</a:t>
            </a:r>
            <a:endParaRPr lang="en-US" altLang="ko-KR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6905457" y="6004398"/>
            <a:ext cx="1789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 smtClean="0"/>
              <a:t>양식 작성 후 확인 클릭 시 </a:t>
            </a:r>
            <a:r>
              <a:rPr lang="ko-KR" altLang="en-US" sz="1000" dirty="0" err="1" smtClean="0"/>
              <a:t>팝업창으로</a:t>
            </a:r>
            <a:r>
              <a:rPr lang="ko-KR" altLang="en-US" sz="1000" dirty="0" smtClean="0"/>
              <a:t> 아이디를 표시해주는 코드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7" y="134806"/>
            <a:ext cx="3509892" cy="428417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11760" y="312227"/>
            <a:ext cx="1152128" cy="38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cxnSp>
        <p:nvCxnSpPr>
          <p:cNvPr id="6" name="직선 화살표 연결선 5"/>
          <p:cNvCxnSpPr>
            <a:stCxn id="11" idx="2"/>
          </p:cNvCxnSpPr>
          <p:nvPr/>
        </p:nvCxnSpPr>
        <p:spPr>
          <a:xfrm>
            <a:off x="2987824" y="696367"/>
            <a:ext cx="0" cy="4106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7" y="6050565"/>
            <a:ext cx="669713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&lt;</a:t>
            </a:r>
            <a:r>
              <a:rPr lang="en-US" altLang="ko-KR" sz="1200" b="1"/>
              <a:t>a href=</a:t>
            </a:r>
            <a:r>
              <a:rPr lang="en-US" altLang="ko-KR" sz="1200" b="1" i="1"/>
              <a:t>"#"&gt;&lt;button type="button" name="button" onclick="show();" </a:t>
            </a:r>
          </a:p>
          <a:p>
            <a:r>
              <a:rPr lang="en-US" altLang="ko-KR" sz="1200"/>
              <a:t>      style="width:</a:t>
            </a:r>
            <a:r>
              <a:rPr lang="en-US" altLang="ko-KR" sz="1200" i="1"/>
              <a:t>350px; height:40px;"&gt;</a:t>
            </a:r>
            <a:r>
              <a:rPr lang="ko-KR" altLang="en-US" sz="1200" i="1"/>
              <a:t>확인</a:t>
            </a:r>
            <a:r>
              <a:rPr lang="en-US" altLang="ko-KR" sz="1200" i="1"/>
              <a:t>&lt;/</a:t>
            </a:r>
            <a:r>
              <a:rPr lang="en-US" altLang="ko-KR" sz="1200" b="1" i="1"/>
              <a:t>button&gt;&lt;/a&gt;</a:t>
            </a:r>
            <a:endParaRPr lang="en-US" altLang="ko-K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76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" y="149923"/>
            <a:ext cx="3924615" cy="401829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067944" y="2294966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비밀번호 찾기 화면</a:t>
            </a:r>
            <a:r>
              <a:rPr lang="en-US" altLang="ko-KR" dirty="0" smtClean="0"/>
              <a:t>– </a:t>
            </a:r>
            <a:r>
              <a:rPr lang="ko-KR" altLang="en-US" dirty="0"/>
              <a:t> </a:t>
            </a:r>
            <a:r>
              <a:rPr lang="ko-KR" altLang="en-US" dirty="0" smtClean="0"/>
              <a:t>양식 입력 후 비밀번호를 확인할 수 있다</a:t>
            </a:r>
            <a:r>
              <a:rPr lang="en-US" altLang="ko-KR" dirty="0" smtClean="0"/>
              <a:t>.</a:t>
            </a:r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7504" y="4825454"/>
            <a:ext cx="669713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b="1" dirty="0"/>
              <a:t>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"loginpw.html"&gt;&lt;span class="</a:t>
            </a:r>
            <a:r>
              <a:rPr lang="en-US" altLang="ko-KR" sz="1200" b="1" i="1" dirty="0" err="1"/>
              <a:t>fspan</a:t>
            </a:r>
            <a:r>
              <a:rPr lang="en-US" altLang="ko-KR" sz="1200" b="1" i="1" dirty="0"/>
              <a:t>"&gt;</a:t>
            </a:r>
            <a:r>
              <a:rPr lang="ko-KR" altLang="en-US" sz="1200" b="1" i="1" dirty="0" err="1"/>
              <a:t>비밀번호찾기</a:t>
            </a:r>
            <a:r>
              <a:rPr lang="en-US" altLang="ko-KR" sz="1200" b="1" i="1" dirty="0"/>
              <a:t>&lt;/span&gt;&lt;/a&gt;</a:t>
            </a:r>
          </a:p>
          <a:p>
            <a:r>
              <a:rPr lang="en-US" altLang="ko-KR" sz="1200" dirty="0"/>
              <a:t>      &lt;</a:t>
            </a:r>
            <a:r>
              <a:rPr lang="en-US" altLang="ko-KR" sz="1200" b="1" dirty="0"/>
              <a:t>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"signup1.html"&gt;&lt;span class="</a:t>
            </a:r>
            <a:r>
              <a:rPr lang="en-US" altLang="ko-KR" sz="1200" b="1" i="1" dirty="0" err="1"/>
              <a:t>jspan</a:t>
            </a:r>
            <a:r>
              <a:rPr lang="en-US" altLang="ko-KR" sz="1200" b="1" i="1" dirty="0"/>
              <a:t>"&gt;</a:t>
            </a:r>
            <a:r>
              <a:rPr lang="ko-KR" altLang="en-US" sz="1200" b="1" i="1" dirty="0"/>
              <a:t>회원가입</a:t>
            </a:r>
            <a:r>
              <a:rPr lang="en-US" altLang="ko-KR" sz="1200" b="1" i="1" dirty="0"/>
              <a:t>&lt;/span&gt;&lt;/a&gt;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347" y="5309344"/>
            <a:ext cx="669713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.</a:t>
            </a:r>
            <a:r>
              <a:rPr lang="en-US" altLang="ko-KR" sz="1200" dirty="0" err="1"/>
              <a:t>fspan</a:t>
            </a:r>
            <a:r>
              <a:rPr lang="en-US" altLang="ko-KR" sz="1200" dirty="0"/>
              <a:t>{ border-top:</a:t>
            </a:r>
            <a:r>
              <a:rPr lang="en-US" altLang="ko-KR" sz="1200" i="1" dirty="0"/>
              <a:t>2px solid </a:t>
            </a:r>
            <a:r>
              <a:rPr lang="en-US" altLang="ko-KR" sz="1200" i="1" dirty="0" smtClean="0"/>
              <a:t>black; </a:t>
            </a:r>
            <a:r>
              <a:rPr lang="en-US" altLang="ko-KR" sz="1200" dirty="0" smtClean="0"/>
              <a:t>border-right:</a:t>
            </a:r>
            <a:r>
              <a:rPr lang="en-US" altLang="ko-KR" sz="1200" i="1" dirty="0" smtClean="0"/>
              <a:t>2px solid black; </a:t>
            </a:r>
            <a:r>
              <a:rPr lang="en-US" altLang="ko-KR" sz="1200" dirty="0" smtClean="0"/>
              <a:t>border-left:</a:t>
            </a:r>
            <a:r>
              <a:rPr lang="en-US" altLang="ko-KR" sz="1200" i="1" dirty="0" smtClean="0"/>
              <a:t>2px </a:t>
            </a:r>
            <a:r>
              <a:rPr lang="en-US" altLang="ko-KR" sz="1200" i="1" dirty="0"/>
              <a:t>solid black;}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44481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05457" y="4825454"/>
            <a:ext cx="1789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페이지에서 </a:t>
            </a:r>
            <a:r>
              <a:rPr lang="ko-KR" altLang="en-US" sz="1000" dirty="0" err="1" smtClean="0"/>
              <a:t>비밀번호찾기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회원가입으로 이동하는 코드</a:t>
            </a:r>
            <a:endParaRPr lang="en-US" altLang="ko-KR" sz="1000" dirty="0" smtClean="0"/>
          </a:p>
          <a:p>
            <a:pPr latinLnBrk="0"/>
            <a:r>
              <a:rPr lang="en-US" altLang="ko-KR" sz="1000" dirty="0" smtClean="0"/>
              <a:t>Border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상좌우를</a:t>
            </a:r>
            <a:r>
              <a:rPr lang="ko-KR" altLang="en-US" sz="1000" dirty="0" smtClean="0"/>
              <a:t> 주어 아래가 빈 박스형식으로 만들어줌</a:t>
            </a:r>
            <a:endParaRPr lang="en-US" altLang="ko-KR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6905457" y="6004398"/>
            <a:ext cx="1789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 smtClean="0"/>
              <a:t>양식 작성 후 확인 클릭 시 </a:t>
            </a:r>
            <a:r>
              <a:rPr lang="ko-KR" altLang="en-US" sz="1000" dirty="0" err="1" smtClean="0"/>
              <a:t>팝업창으로</a:t>
            </a:r>
            <a:r>
              <a:rPr lang="ko-KR" altLang="en-US" sz="1000" dirty="0" smtClean="0"/>
              <a:t> 아이디를 표시해주는 코드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2411760" y="312227"/>
            <a:ext cx="1152128" cy="38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cxnSp>
        <p:nvCxnSpPr>
          <p:cNvPr id="6" name="직선 화살표 연결선 5"/>
          <p:cNvCxnSpPr>
            <a:stCxn id="11" idx="2"/>
          </p:cNvCxnSpPr>
          <p:nvPr/>
        </p:nvCxnSpPr>
        <p:spPr>
          <a:xfrm>
            <a:off x="2987824" y="696367"/>
            <a:ext cx="0" cy="4106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347" y="6050565"/>
            <a:ext cx="669713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&lt;</a:t>
            </a:r>
            <a:r>
              <a:rPr lang="en-US" altLang="ko-KR" sz="1200" b="1"/>
              <a:t>a href=</a:t>
            </a:r>
            <a:r>
              <a:rPr lang="en-US" altLang="ko-KR" sz="1200" b="1" i="1"/>
              <a:t>"#"&gt;&lt;button type="button" name="button" onclick="show();" </a:t>
            </a:r>
          </a:p>
          <a:p>
            <a:r>
              <a:rPr lang="en-US" altLang="ko-KR" sz="1200"/>
              <a:t>      style="width:</a:t>
            </a:r>
            <a:r>
              <a:rPr lang="en-US" altLang="ko-KR" sz="1200" i="1"/>
              <a:t>350px; height:40px;"&gt;</a:t>
            </a:r>
            <a:r>
              <a:rPr lang="ko-KR" altLang="en-US" sz="1200" i="1"/>
              <a:t>확인</a:t>
            </a:r>
            <a:r>
              <a:rPr lang="en-US" altLang="ko-KR" sz="1200" i="1"/>
              <a:t>&lt;/</a:t>
            </a:r>
            <a:r>
              <a:rPr lang="en-US" altLang="ko-KR" sz="1200" b="1" i="1"/>
              <a:t>button&gt;&lt;/a&gt;</a:t>
            </a:r>
            <a:endParaRPr lang="en-US" altLang="ko-K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49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139952" y="2060848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아이디 찾기 결과 화면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 양식 입력 후 나오는 </a:t>
            </a:r>
            <a:r>
              <a:rPr lang="ko-KR" altLang="en-US" dirty="0" err="1" smtClean="0"/>
              <a:t>결과창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7504" y="4825454"/>
            <a:ext cx="6697136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b="1" dirty="0"/>
              <a:t>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"loginpw.html"&gt;&lt;span class="</a:t>
            </a:r>
            <a:r>
              <a:rPr lang="en-US" altLang="ko-KR" sz="1200" b="1" i="1" dirty="0" err="1"/>
              <a:t>fspan</a:t>
            </a:r>
            <a:r>
              <a:rPr lang="en-US" altLang="ko-KR" sz="1200" b="1" i="1" dirty="0"/>
              <a:t>"&gt;</a:t>
            </a:r>
            <a:r>
              <a:rPr lang="ko-KR" altLang="en-US" sz="1200" b="1" i="1" dirty="0" err="1"/>
              <a:t>비밀번호찾기</a:t>
            </a:r>
            <a:r>
              <a:rPr lang="en-US" altLang="ko-KR" sz="1200" b="1" i="1" dirty="0"/>
              <a:t>&lt;/span&gt;&lt;/a&gt;</a:t>
            </a:r>
          </a:p>
          <a:p>
            <a:r>
              <a:rPr lang="en-US" altLang="ko-KR" sz="1200" dirty="0"/>
              <a:t>      &lt;</a:t>
            </a:r>
            <a:r>
              <a:rPr lang="en-US" altLang="ko-KR" sz="1200" b="1" dirty="0"/>
              <a:t>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</a:t>
            </a:r>
            <a:r>
              <a:rPr lang="en-US" altLang="ko-KR" sz="1200" b="1" i="1" dirty="0" err="1" smtClean="0"/>
              <a:t>si</a:t>
            </a:r>
            <a:r>
              <a:rPr lang="en-US" altLang="ko-KR" sz="1200" dirty="0"/>
              <a:t>&lt;</a:t>
            </a:r>
            <a:r>
              <a:rPr lang="en-US" altLang="ko-KR" sz="1200" b="1" dirty="0"/>
              <a:t>input type=</a:t>
            </a:r>
            <a:r>
              <a:rPr lang="en-US" altLang="ko-KR" sz="1200" b="1" i="1" dirty="0"/>
              <a:t>"button" name="" </a:t>
            </a:r>
            <a:r>
              <a:rPr lang="en-US" altLang="ko-KR" sz="1200" b="1" i="1" dirty="0" err="1"/>
              <a:t>onclick</a:t>
            </a:r>
            <a:r>
              <a:rPr lang="en-US" altLang="ko-KR" sz="1200" b="1" i="1" dirty="0"/>
              <a:t>="</a:t>
            </a:r>
            <a:r>
              <a:rPr lang="en-US" altLang="ko-KR" sz="1200" b="1" i="1" dirty="0" err="1"/>
              <a:t>self.close</a:t>
            </a:r>
            <a:r>
              <a:rPr lang="en-US" altLang="ko-KR" sz="1200" b="1" i="1" dirty="0"/>
              <a:t>();" value="</a:t>
            </a:r>
            <a:r>
              <a:rPr lang="ko-KR" altLang="en-US" sz="1200" b="1" i="1" dirty="0"/>
              <a:t>확인</a:t>
            </a:r>
            <a:r>
              <a:rPr lang="en-US" altLang="ko-KR" sz="1200" b="1" i="1" dirty="0"/>
              <a:t>"&gt;</a:t>
            </a:r>
          </a:p>
          <a:p>
            <a:r>
              <a:rPr lang="en-US" altLang="ko-KR" sz="1200" dirty="0"/>
              <a:t>    &lt;</a:t>
            </a:r>
            <a:r>
              <a:rPr lang="en-US" altLang="ko-KR" sz="1200" b="1" dirty="0"/>
              <a:t>input type=</a:t>
            </a:r>
            <a:r>
              <a:rPr lang="en-US" altLang="ko-KR" sz="1200" b="1" i="1" dirty="0"/>
              <a:t>"button" name="" </a:t>
            </a:r>
            <a:r>
              <a:rPr lang="en-US" altLang="ko-KR" sz="1200" b="1" i="1" dirty="0" err="1"/>
              <a:t>onclick</a:t>
            </a:r>
            <a:r>
              <a:rPr lang="en-US" altLang="ko-KR" sz="1200" b="1" i="1" dirty="0"/>
              <a:t>="</a:t>
            </a:r>
            <a:r>
              <a:rPr lang="en-US" altLang="ko-KR" sz="1200" b="1" i="1" dirty="0" err="1"/>
              <a:t>moveClose</a:t>
            </a:r>
            <a:r>
              <a:rPr lang="en-US" altLang="ko-KR" sz="1200" b="1" i="1" dirty="0"/>
              <a:t>();" </a:t>
            </a:r>
            <a:r>
              <a:rPr lang="en-US" altLang="ko-KR" sz="1200" b="1" i="1" u="sng" dirty="0"/>
              <a:t>/ value="</a:t>
            </a:r>
            <a:r>
              <a:rPr lang="ko-KR" altLang="en-US" sz="1200" b="1" i="1" u="sng" dirty="0"/>
              <a:t>로그인 페이지 이동</a:t>
            </a:r>
            <a:r>
              <a:rPr lang="en-US" altLang="ko-KR" sz="1200" b="1" i="1" u="sng" dirty="0"/>
              <a:t>"&gt;</a:t>
            </a:r>
            <a:r>
              <a:rPr lang="en-US" altLang="ko-KR" sz="1200" b="1" i="1" dirty="0" smtClean="0"/>
              <a:t>gnup1.html</a:t>
            </a:r>
            <a:r>
              <a:rPr lang="en-US" altLang="ko-KR" sz="1200" b="1" i="1" dirty="0"/>
              <a:t>"&gt;&lt;span class="</a:t>
            </a:r>
            <a:r>
              <a:rPr lang="en-US" altLang="ko-KR" sz="1200" b="1" i="1" dirty="0" err="1"/>
              <a:t>jspan</a:t>
            </a:r>
            <a:r>
              <a:rPr lang="en-US" altLang="ko-KR" sz="1200" b="1" i="1" dirty="0"/>
              <a:t>"&gt;</a:t>
            </a:r>
            <a:r>
              <a:rPr lang="ko-KR" altLang="en-US" sz="1200" b="1" i="1" dirty="0"/>
              <a:t>회원가입</a:t>
            </a:r>
            <a:r>
              <a:rPr lang="en-US" altLang="ko-KR" sz="1200" b="1" i="1" dirty="0"/>
              <a:t>&lt;/span&gt;&lt;/a&gt;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44481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48264" y="4825454"/>
            <a:ext cx="1789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 smtClean="0"/>
              <a:t>확인을 누르면 </a:t>
            </a:r>
            <a:r>
              <a:rPr lang="ko-KR" altLang="en-US" sz="1000" dirty="0" err="1" smtClean="0"/>
              <a:t>팝업창이</a:t>
            </a:r>
            <a:r>
              <a:rPr lang="ko-KR" altLang="en-US" sz="1000" dirty="0" smtClean="0"/>
              <a:t> 제거되고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로그인 페이지 이동을 누르면 해당 </a:t>
            </a:r>
            <a:r>
              <a:rPr lang="ko-KR" altLang="en-US" sz="1000" dirty="0" err="1" smtClean="0"/>
              <a:t>팝업창이</a:t>
            </a:r>
            <a:r>
              <a:rPr lang="ko-KR" altLang="en-US" sz="1000" dirty="0" smtClean="0"/>
              <a:t> 제거되면서 로그인 페이지로 이동하게 하는 코드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" y="148470"/>
            <a:ext cx="3719927" cy="296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319464" y="2348880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비밀번호 찾기 결과 화면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 양식 입력 후 나오는 </a:t>
            </a:r>
            <a:r>
              <a:rPr lang="ko-KR" altLang="en-US" dirty="0" err="1" smtClean="0"/>
              <a:t>결과창</a:t>
            </a:r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7504" y="4825454"/>
            <a:ext cx="6697136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b="1" dirty="0"/>
              <a:t>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"loginpw.html"&gt;&lt;span class="</a:t>
            </a:r>
            <a:r>
              <a:rPr lang="en-US" altLang="ko-KR" sz="1200" b="1" i="1" dirty="0" err="1"/>
              <a:t>fspan</a:t>
            </a:r>
            <a:r>
              <a:rPr lang="en-US" altLang="ko-KR" sz="1200" b="1" i="1" dirty="0"/>
              <a:t>"&gt;</a:t>
            </a:r>
            <a:r>
              <a:rPr lang="ko-KR" altLang="en-US" sz="1200" b="1" i="1" dirty="0" err="1"/>
              <a:t>비밀번호찾기</a:t>
            </a:r>
            <a:r>
              <a:rPr lang="en-US" altLang="ko-KR" sz="1200" b="1" i="1" dirty="0"/>
              <a:t>&lt;/span&gt;&lt;/a&gt;</a:t>
            </a:r>
          </a:p>
          <a:p>
            <a:r>
              <a:rPr lang="en-US" altLang="ko-KR" sz="1200" dirty="0"/>
              <a:t>      &lt;</a:t>
            </a:r>
            <a:r>
              <a:rPr lang="en-US" altLang="ko-KR" sz="1200" b="1" dirty="0"/>
              <a:t>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</a:t>
            </a:r>
            <a:r>
              <a:rPr lang="en-US" altLang="ko-KR" sz="1200" b="1" i="1" dirty="0"/>
              <a:t>"</a:t>
            </a:r>
            <a:r>
              <a:rPr lang="en-US" altLang="ko-KR" sz="1200" b="1" i="1" dirty="0" err="1" smtClean="0"/>
              <a:t>si</a:t>
            </a:r>
            <a:r>
              <a:rPr lang="en-US" altLang="ko-KR" sz="1200" dirty="0"/>
              <a:t>&lt;</a:t>
            </a:r>
            <a:r>
              <a:rPr lang="en-US" altLang="ko-KR" sz="1200" b="1" dirty="0"/>
              <a:t>input type=</a:t>
            </a:r>
            <a:r>
              <a:rPr lang="en-US" altLang="ko-KR" sz="1200" b="1" i="1" dirty="0"/>
              <a:t>"button" name="" </a:t>
            </a:r>
            <a:r>
              <a:rPr lang="en-US" altLang="ko-KR" sz="1200" b="1" i="1" dirty="0" err="1"/>
              <a:t>onclick</a:t>
            </a:r>
            <a:r>
              <a:rPr lang="en-US" altLang="ko-KR" sz="1200" b="1" i="1" dirty="0"/>
              <a:t>="</a:t>
            </a:r>
            <a:r>
              <a:rPr lang="en-US" altLang="ko-KR" sz="1200" b="1" i="1" dirty="0" err="1"/>
              <a:t>self.close</a:t>
            </a:r>
            <a:r>
              <a:rPr lang="en-US" altLang="ko-KR" sz="1200" b="1" i="1" dirty="0"/>
              <a:t>();" value="</a:t>
            </a:r>
            <a:r>
              <a:rPr lang="ko-KR" altLang="en-US" sz="1200" b="1" i="1" dirty="0"/>
              <a:t>확인</a:t>
            </a:r>
            <a:r>
              <a:rPr lang="en-US" altLang="ko-KR" sz="1200" b="1" i="1" dirty="0"/>
              <a:t>"&gt;</a:t>
            </a:r>
          </a:p>
          <a:p>
            <a:r>
              <a:rPr lang="en-US" altLang="ko-KR" sz="1200" dirty="0"/>
              <a:t>    &lt;</a:t>
            </a:r>
            <a:r>
              <a:rPr lang="en-US" altLang="ko-KR" sz="1200" b="1" dirty="0"/>
              <a:t>input type=</a:t>
            </a:r>
            <a:r>
              <a:rPr lang="en-US" altLang="ko-KR" sz="1200" b="1" i="1" dirty="0"/>
              <a:t>"button" name="" </a:t>
            </a:r>
            <a:r>
              <a:rPr lang="en-US" altLang="ko-KR" sz="1200" b="1" i="1" dirty="0" err="1"/>
              <a:t>onclick</a:t>
            </a:r>
            <a:r>
              <a:rPr lang="en-US" altLang="ko-KR" sz="1200" b="1" i="1" dirty="0"/>
              <a:t>="</a:t>
            </a:r>
            <a:r>
              <a:rPr lang="en-US" altLang="ko-KR" sz="1200" b="1" i="1" dirty="0" err="1"/>
              <a:t>moveClose</a:t>
            </a:r>
            <a:r>
              <a:rPr lang="en-US" altLang="ko-KR" sz="1200" b="1" i="1" dirty="0"/>
              <a:t>();" </a:t>
            </a:r>
            <a:r>
              <a:rPr lang="en-US" altLang="ko-KR" sz="1200" b="1" i="1" u="sng" dirty="0"/>
              <a:t>/ value="</a:t>
            </a:r>
            <a:r>
              <a:rPr lang="ko-KR" altLang="en-US" sz="1200" b="1" i="1" u="sng" dirty="0"/>
              <a:t>로그인 페이지 이동</a:t>
            </a:r>
            <a:r>
              <a:rPr lang="en-US" altLang="ko-KR" sz="1200" b="1" i="1" u="sng" dirty="0"/>
              <a:t>"&gt;</a:t>
            </a:r>
            <a:r>
              <a:rPr lang="en-US" altLang="ko-KR" sz="1200" b="1" i="1" dirty="0" smtClean="0"/>
              <a:t>gnup1.html</a:t>
            </a:r>
            <a:r>
              <a:rPr lang="en-US" altLang="ko-KR" sz="1200" b="1" i="1" dirty="0"/>
              <a:t>"&gt;&lt;span class="</a:t>
            </a:r>
            <a:r>
              <a:rPr lang="en-US" altLang="ko-KR" sz="1200" b="1" i="1" dirty="0" err="1"/>
              <a:t>jspan</a:t>
            </a:r>
            <a:r>
              <a:rPr lang="en-US" altLang="ko-KR" sz="1200" b="1" i="1" dirty="0"/>
              <a:t>"&gt;</a:t>
            </a:r>
            <a:r>
              <a:rPr lang="ko-KR" altLang="en-US" sz="1200" b="1" i="1" dirty="0"/>
              <a:t>회원가입</a:t>
            </a:r>
            <a:r>
              <a:rPr lang="en-US" altLang="ko-KR" sz="1200" b="1" i="1" dirty="0"/>
              <a:t>&lt;/span&gt;&lt;/a&gt;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44481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48264" y="4825454"/>
            <a:ext cx="1789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 smtClean="0"/>
              <a:t>확인을 누르면 </a:t>
            </a:r>
            <a:r>
              <a:rPr lang="ko-KR" altLang="en-US" sz="1000" dirty="0" err="1" smtClean="0"/>
              <a:t>팝업창이</a:t>
            </a:r>
            <a:r>
              <a:rPr lang="ko-KR" altLang="en-US" sz="1000" dirty="0" smtClean="0"/>
              <a:t> 제거되고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로그인 페이지 이동을 누르면 해당 </a:t>
            </a:r>
            <a:r>
              <a:rPr lang="ko-KR" altLang="en-US" sz="1000" dirty="0" err="1" smtClean="0"/>
              <a:t>팝업창이</a:t>
            </a:r>
            <a:r>
              <a:rPr lang="ko-KR" altLang="en-US" sz="1000" dirty="0" smtClean="0"/>
              <a:t> 제거되면서 로그인 페이지로 이동하게 하는 코드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" y="20461"/>
            <a:ext cx="3887013" cy="31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5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067944" y="1916832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회원가입 이용약관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 필수약관 동의 후 양식 작성 페이지로 넘어 갈 수 있다</a:t>
            </a:r>
            <a:r>
              <a:rPr lang="en-US" altLang="ko-KR" dirty="0" smtClean="0"/>
              <a:t>.</a:t>
            </a:r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79512" y="4837340"/>
            <a:ext cx="6697136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b="1" dirty="0"/>
              <a:t>li style="padding-top:</a:t>
            </a:r>
            <a:r>
              <a:rPr lang="en-US" altLang="ko-KR" sz="1200" b="1" i="1" dirty="0"/>
              <a:t>20px;"&gt;&lt;input type="checkbox" name="checkbox" value=""&gt;</a:t>
            </a:r>
            <a:r>
              <a:rPr lang="ko-KR" altLang="en-US" sz="1200" b="1" i="1" dirty="0"/>
              <a:t>개인정보 수집 및 이용에 대한 안내</a:t>
            </a:r>
            <a:r>
              <a:rPr lang="en-US" altLang="ko-KR" sz="1200" b="1" i="1" dirty="0"/>
              <a:t>&lt;span style="font-size: small;"&gt;(</a:t>
            </a:r>
            <a:r>
              <a:rPr lang="ko-KR" altLang="en-US" sz="1200" b="1" i="1" dirty="0"/>
              <a:t>필수</a:t>
            </a:r>
            <a:r>
              <a:rPr lang="en-US" altLang="ko-KR" sz="1200" b="1" i="1" dirty="0"/>
              <a:t>)&lt;/span&gt;&lt;/li&gt;</a:t>
            </a:r>
          </a:p>
          <a:p>
            <a:r>
              <a:rPr lang="en-US" altLang="ko-KR" sz="1200" dirty="0"/>
              <a:t>    &lt;</a:t>
            </a:r>
            <a:r>
              <a:rPr lang="en-US" altLang="ko-KR" sz="1200" b="1" dirty="0"/>
              <a:t>li&gt;&lt;</a:t>
            </a:r>
            <a:r>
              <a:rPr lang="en-US" altLang="ko-KR" sz="1200" b="1" dirty="0" err="1"/>
              <a:t>textarea</a:t>
            </a:r>
            <a:r>
              <a:rPr lang="en-US" altLang="ko-KR" sz="1200" b="1" dirty="0"/>
              <a:t> name=</a:t>
            </a:r>
            <a:r>
              <a:rPr lang="en-US" altLang="ko-KR" sz="1200" b="1" i="1" dirty="0"/>
              <a:t>"name" rows="6" cols="80</a:t>
            </a:r>
            <a:r>
              <a:rPr lang="en-US" altLang="ko-KR" sz="1200" b="1" i="1" dirty="0" smtClean="0"/>
              <a:t>"&gt;</a:t>
            </a:r>
            <a:r>
              <a:rPr lang="en-US" altLang="ko-KR" sz="1200" dirty="0"/>
              <a:t>&lt;</a:t>
            </a:r>
            <a:r>
              <a:rPr lang="en-US" altLang="ko-KR" sz="1200" b="1" dirty="0"/>
              <a:t>li&gt;&lt;</a:t>
            </a:r>
            <a:r>
              <a:rPr lang="en-US" altLang="ko-KR" sz="1200" b="1" dirty="0" err="1"/>
              <a:t>textarea</a:t>
            </a:r>
            <a:r>
              <a:rPr lang="en-US" altLang="ko-KR" sz="1200" b="1" dirty="0"/>
              <a:t> name=</a:t>
            </a:r>
            <a:r>
              <a:rPr lang="en-US" altLang="ko-KR" sz="1200" b="1" i="1" dirty="0"/>
              <a:t>"name" rows="6" cols="80"&gt;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44481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48264" y="4825454"/>
            <a:ext cx="1789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 smtClean="0"/>
              <a:t>체크박스 생성 코드와 체크할 내용에 대한 코드</a:t>
            </a:r>
            <a:endParaRPr lang="en-US" altLang="ko-KR" sz="1000" dirty="0" smtClean="0"/>
          </a:p>
          <a:p>
            <a:pPr latinLnBrk="0"/>
            <a:endParaRPr lang="en-US" altLang="ko-KR" sz="1000" dirty="0"/>
          </a:p>
          <a:p>
            <a:pPr latinLnBrk="0"/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7414"/>
            <a:ext cx="3708393" cy="40050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5668337"/>
            <a:ext cx="669713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b="1" dirty="0"/>
              <a:t>li&gt;&lt;</a:t>
            </a:r>
            <a:r>
              <a:rPr lang="en-US" altLang="ko-KR" sz="1200" b="1" dirty="0" err="1"/>
              <a:t>textarea</a:t>
            </a:r>
            <a:r>
              <a:rPr lang="en-US" altLang="ko-KR" sz="1200" b="1" dirty="0"/>
              <a:t> name=</a:t>
            </a:r>
            <a:r>
              <a:rPr lang="en-US" altLang="ko-KR" sz="1200" b="1" i="1" dirty="0"/>
              <a:t>"name" rows="6" cols="80</a:t>
            </a:r>
            <a:r>
              <a:rPr lang="en-US" altLang="ko-KR" sz="1200" b="1" i="1" dirty="0" smtClean="0"/>
              <a:t>"&gt;</a:t>
            </a:r>
          </a:p>
          <a:p>
            <a:r>
              <a:rPr lang="en-US" altLang="ko-KR" sz="1200" dirty="0"/>
              <a:t>&lt;/</a:t>
            </a:r>
            <a:r>
              <a:rPr lang="en-US" altLang="ko-KR" sz="1200" b="1" dirty="0" err="1"/>
              <a:t>textarea</a:t>
            </a:r>
            <a:r>
              <a:rPr lang="en-US" altLang="ko-KR" sz="1200" b="1" dirty="0"/>
              <a:t>&gt;&lt;/li&gt;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8263" y="5668337"/>
            <a:ext cx="1789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 err="1" smtClean="0"/>
              <a:t>Textarea</a:t>
            </a:r>
            <a:r>
              <a:rPr lang="ko-KR" altLang="en-US" sz="1000" dirty="0" smtClean="0"/>
              <a:t>를 사용해서 </a:t>
            </a:r>
            <a:r>
              <a:rPr lang="ko-KR" altLang="en-US" sz="1000" dirty="0" err="1" smtClean="0"/>
              <a:t>택스트를</a:t>
            </a:r>
            <a:r>
              <a:rPr lang="ko-KR" altLang="en-US" sz="1000" dirty="0" smtClean="0"/>
              <a:t> 작성할 수 있는 박스 생성</a:t>
            </a:r>
            <a:r>
              <a:rPr lang="en-US" altLang="ko-KR" sz="1000" dirty="0" smtClean="0"/>
              <a:t>. </a:t>
            </a:r>
            <a:endParaRPr lang="en-US" altLang="ko-KR" sz="1000" dirty="0"/>
          </a:p>
          <a:p>
            <a:pPr latinLnBrk="0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10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508235" y="2492896"/>
            <a:ext cx="482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회원가입 양식작성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 모든 양식을 작성 후 가입하기를 하면 로그인 페이지로 넘어가 로그인 후 사이트 이용 가능</a:t>
            </a:r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59667" y="5282449"/>
            <a:ext cx="669713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u="sng" dirty="0"/>
              <a:t>&lt;</a:t>
            </a:r>
            <a:r>
              <a:rPr lang="en-US" altLang="ko-KR" sz="1200" b="1" u="sng" dirty="0"/>
              <a:t>a </a:t>
            </a:r>
            <a:r>
              <a:rPr lang="en-US" altLang="ko-KR" sz="1200" b="1" u="sng" dirty="0" err="1"/>
              <a:t>href</a:t>
            </a:r>
            <a:r>
              <a:rPr lang="en-US" altLang="ko-KR" sz="1200" b="1" u="sng" dirty="0"/>
              <a:t>=</a:t>
            </a:r>
            <a:r>
              <a:rPr lang="en-US" altLang="ko-KR" sz="1200" b="1" i="1" u="sng" dirty="0"/>
              <a:t>"loginpage.html"&gt;&lt;li&gt;&lt;input type="button" name="" value="</a:t>
            </a:r>
            <a:r>
              <a:rPr lang="ko-KR" altLang="en-US" sz="1200" b="1" i="1" u="sng" dirty="0"/>
              <a:t>가입하기</a:t>
            </a:r>
            <a:r>
              <a:rPr lang="en-US" altLang="ko-KR" sz="1200" b="1" i="1" u="sng" dirty="0"/>
              <a:t>" style="width:405px; height:60px;"&gt;&lt;/li&gt;&lt;/a&gt;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7758" y="502766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75389" y="5247371"/>
            <a:ext cx="20170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000" dirty="0" smtClean="0"/>
              <a:t>가입하기를 클릭하면 </a:t>
            </a:r>
            <a:r>
              <a:rPr lang="ko-KR" altLang="en-US" sz="1000" dirty="0" err="1" smtClean="0"/>
              <a:t>로그인페이지로</a:t>
            </a:r>
            <a:r>
              <a:rPr lang="ko-KR" altLang="en-US" sz="1000" dirty="0" smtClean="0"/>
              <a:t> 넘어가는 코드</a:t>
            </a:r>
            <a:endParaRPr lang="en-US" altLang="ko-KR" sz="1000" dirty="0"/>
          </a:p>
          <a:p>
            <a:pPr latinLnBrk="0"/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59667" y="5733256"/>
            <a:ext cx="6697136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b="1" dirty="0"/>
              <a:t>li&gt;&lt;select class=</a:t>
            </a:r>
            <a:r>
              <a:rPr lang="en-US" altLang="ko-KR" sz="1200" b="1" i="1" dirty="0"/>
              <a:t>"" name="" style="width:400px; height:40px;"&gt;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smtClean="0"/>
              <a:t>&lt;</a:t>
            </a:r>
            <a:r>
              <a:rPr lang="en-US" altLang="ko-KR" sz="1200" b="1" dirty="0"/>
              <a:t>option value=</a:t>
            </a:r>
            <a:r>
              <a:rPr lang="en-US" altLang="ko-KR" sz="1200" b="1" i="1" dirty="0"/>
              <a:t>""&gt;</a:t>
            </a:r>
            <a:r>
              <a:rPr lang="ko-KR" altLang="en-US" sz="1200" b="1" i="1" dirty="0"/>
              <a:t>성별</a:t>
            </a:r>
            <a:r>
              <a:rPr lang="en-US" altLang="ko-KR" sz="1200" b="1" i="1" dirty="0"/>
              <a:t>&lt;/option&gt;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smtClean="0"/>
              <a:t>&lt;</a:t>
            </a:r>
            <a:r>
              <a:rPr lang="en-US" altLang="ko-KR" sz="1200" b="1" dirty="0"/>
              <a:t>option value=</a:t>
            </a:r>
            <a:r>
              <a:rPr lang="en-US" altLang="ko-KR" sz="1200" b="1" i="1" dirty="0"/>
              <a:t>""&gt;</a:t>
            </a:r>
            <a:r>
              <a:rPr lang="ko-KR" altLang="en-US" sz="1200" b="1" i="1" dirty="0"/>
              <a:t>남자</a:t>
            </a:r>
            <a:r>
              <a:rPr lang="en-US" altLang="ko-KR" sz="1200" b="1" i="1" dirty="0"/>
              <a:t>&lt;/option&gt;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smtClean="0"/>
              <a:t>&lt;</a:t>
            </a:r>
            <a:r>
              <a:rPr lang="en-US" altLang="ko-KR" sz="1200" b="1" dirty="0"/>
              <a:t>option value=</a:t>
            </a:r>
            <a:r>
              <a:rPr lang="en-US" altLang="ko-KR" sz="1200" b="1" i="1" dirty="0"/>
              <a:t>""&gt;</a:t>
            </a:r>
            <a:r>
              <a:rPr lang="ko-KR" altLang="en-US" sz="1200" b="1" i="1" dirty="0"/>
              <a:t>여자</a:t>
            </a:r>
            <a:r>
              <a:rPr lang="en-US" altLang="ko-KR" sz="1200" b="1" i="1" dirty="0"/>
              <a:t>&lt;/option&gt;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smtClean="0"/>
              <a:t>&lt;/</a:t>
            </a:r>
            <a:r>
              <a:rPr lang="en-US" altLang="ko-KR" sz="1200" b="1" dirty="0"/>
              <a:t>select&gt;&lt;/li&gt;</a:t>
            </a:r>
            <a:endParaRPr lang="en-US" altLang="ko-KR" sz="1200" dirty="0"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1842"/>
            <a:ext cx="2819794" cy="49333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40934" y="5744114"/>
            <a:ext cx="20170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000" dirty="0" smtClean="0"/>
              <a:t>Select</a:t>
            </a:r>
            <a:r>
              <a:rPr lang="ko-KR" altLang="en-US" sz="1000" dirty="0" smtClean="0"/>
              <a:t>로 </a:t>
            </a:r>
            <a:r>
              <a:rPr lang="ko-KR" altLang="en-US" sz="1000" dirty="0" err="1" smtClean="0"/>
              <a:t>선택바</a:t>
            </a:r>
            <a:r>
              <a:rPr lang="ko-KR" altLang="en-US" sz="1000" dirty="0" smtClean="0"/>
              <a:t> 생성 </a:t>
            </a:r>
            <a:endParaRPr lang="en-US" altLang="ko-KR" sz="1000" dirty="0" smtClean="0"/>
          </a:p>
          <a:p>
            <a:pPr latinLnBrk="0"/>
            <a:r>
              <a:rPr lang="ko-KR" altLang="en-US" sz="1000" dirty="0" smtClean="0"/>
              <a:t>옵션으로 </a:t>
            </a:r>
            <a:r>
              <a:rPr lang="ko-KR" altLang="en-US" sz="1000" dirty="0" err="1" smtClean="0"/>
              <a:t>지정한것들</a:t>
            </a:r>
            <a:r>
              <a:rPr lang="ko-KR" altLang="en-US" sz="1000" dirty="0" smtClean="0"/>
              <a:t> 중에 한가지만 선택 할 수 있는 코드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554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6512793" y="188640"/>
            <a:ext cx="26312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관리자페이지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영화 메뉴</a:t>
            </a:r>
            <a:r>
              <a:rPr lang="en-US" altLang="ko-KR" dirty="0" smtClean="0"/>
              <a:t>)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ko-KR" altLang="en-US" dirty="0" smtClean="0"/>
              <a:t>현재 등록되어 있는 영화 리스트를 확인할 수 있고 추가버튼으로 새로운 영화를 추가할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삭제하기로 리스트에서 삭제할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496" y="5377538"/>
            <a:ext cx="669713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&lt;div class=</a:t>
            </a:r>
            <a:r>
              <a:rPr lang="en-US" altLang="ko-KR" sz="1200" i="1" dirty="0"/>
              <a:t>"</a:t>
            </a:r>
            <a:r>
              <a:rPr lang="en-US" altLang="ko-KR" sz="1200" i="1" dirty="0" err="1"/>
              <a:t>divbtn</a:t>
            </a:r>
            <a:r>
              <a:rPr lang="en-US" altLang="ko-KR" sz="1200" i="1" dirty="0"/>
              <a:t>"&gt;</a:t>
            </a:r>
          </a:p>
          <a:p>
            <a:r>
              <a:rPr lang="en-US" altLang="ko-KR" sz="1200" dirty="0"/>
              <a:t>      &lt;input type=</a:t>
            </a:r>
            <a:r>
              <a:rPr lang="en-US" altLang="ko-KR" sz="1200" i="1" dirty="0"/>
              <a:t>"button" name="" value="</a:t>
            </a:r>
            <a:r>
              <a:rPr lang="ko-KR" altLang="en-US" sz="1200" i="1" dirty="0"/>
              <a:t>추가</a:t>
            </a:r>
            <a:r>
              <a:rPr lang="en-US" altLang="ko-KR" sz="1200" i="1" dirty="0"/>
              <a:t>" </a:t>
            </a:r>
            <a:r>
              <a:rPr lang="en-US" altLang="ko-KR" sz="1200" i="1" dirty="0" err="1"/>
              <a:t>onclick</a:t>
            </a:r>
            <a:r>
              <a:rPr lang="en-US" altLang="ko-KR" sz="1200" i="1" dirty="0"/>
              <a:t>="show();" style="width:140px;height:50px;"/&gt;</a:t>
            </a:r>
          </a:p>
          <a:p>
            <a:r>
              <a:rPr lang="en-US" altLang="ko-KR" sz="1200" dirty="0"/>
              <a:t>      &lt;input type=</a:t>
            </a:r>
            <a:r>
              <a:rPr lang="en-US" altLang="ko-KR" sz="1200" i="1" dirty="0"/>
              <a:t>"button" name="" value="</a:t>
            </a:r>
            <a:r>
              <a:rPr lang="ko-KR" altLang="en-US" sz="1200" i="1" dirty="0"/>
              <a:t>삭제</a:t>
            </a:r>
            <a:r>
              <a:rPr lang="en-US" altLang="ko-KR" sz="1200" i="1" dirty="0"/>
              <a:t>" </a:t>
            </a:r>
            <a:endParaRPr lang="en-US" altLang="ko-KR" sz="1200" i="1" dirty="0" smtClean="0"/>
          </a:p>
          <a:p>
            <a:r>
              <a:rPr lang="en-US" altLang="ko-KR" sz="1200" i="1" dirty="0" smtClean="0"/>
              <a:t>style</a:t>
            </a:r>
            <a:r>
              <a:rPr lang="en-US" altLang="ko-KR" sz="1200" i="1" dirty="0"/>
              <a:t>="width:140px;height:50px;"&gt;</a:t>
            </a:r>
          </a:p>
          <a:p>
            <a:r>
              <a:rPr lang="en-US" altLang="ko-KR" sz="1200" dirty="0"/>
              <a:t>      &lt;/div&gt;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9774" y="46542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32633" y="5404592"/>
            <a:ext cx="2411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err="1"/>
              <a:t>o</a:t>
            </a:r>
            <a:r>
              <a:rPr lang="en-US" altLang="ko-KR" sz="1400" dirty="0" err="1" smtClean="0"/>
              <a:t>nclick</a:t>
            </a:r>
            <a:r>
              <a:rPr lang="ko-KR" altLang="en-US" sz="1400" dirty="0" smtClean="0"/>
              <a:t>을 사용해서 추가 버튼을 클릭 시 영화를 추가할 수 있는 </a:t>
            </a:r>
            <a:r>
              <a:rPr lang="ko-KR" altLang="en-US" sz="1400" dirty="0" err="1" smtClean="0"/>
              <a:t>팝업창을</a:t>
            </a:r>
            <a:r>
              <a:rPr lang="ko-KR" altLang="en-US" sz="1400" dirty="0" smtClean="0"/>
              <a:t> 열어주는 코드 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2"/>
            <a:ext cx="6462010" cy="34715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932040" y="2996952"/>
            <a:ext cx="136815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580112" y="3429000"/>
            <a:ext cx="0" cy="1876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58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6512793" y="188640"/>
            <a:ext cx="2631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관리자페이지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영화 추가</a:t>
            </a:r>
            <a:r>
              <a:rPr lang="en-US" altLang="ko-KR" dirty="0" smtClean="0"/>
              <a:t>)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ko-KR" altLang="en-US" dirty="0" smtClean="0"/>
              <a:t>추가 할 영화에 대한 정보를 입력하여 페이지에 영화를 추가할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20" y="3831287"/>
            <a:ext cx="669713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u="sng" dirty="0"/>
              <a:t>&lt;div class=</a:t>
            </a:r>
            <a:r>
              <a:rPr lang="en-US" altLang="ko-KR" sz="1200" i="1" u="sng" dirty="0"/>
              <a:t>"but"&gt;</a:t>
            </a:r>
          </a:p>
          <a:p>
            <a:r>
              <a:rPr lang="en-US" altLang="ko-KR" sz="1200" dirty="0"/>
              <a:t>      &lt;span style="padding-right:</a:t>
            </a:r>
            <a:r>
              <a:rPr lang="en-US" altLang="ko-KR" sz="1200" i="1" dirty="0"/>
              <a:t>50px;"&gt;&lt;input type="button" name="" value="</a:t>
            </a:r>
            <a:r>
              <a:rPr lang="ko-KR" altLang="en-US" sz="1200" i="1" dirty="0"/>
              <a:t>취소</a:t>
            </a:r>
            <a:r>
              <a:rPr lang="en-US" altLang="ko-KR" sz="1200" i="1" dirty="0"/>
              <a:t>" style="width:140px;height:50px;" </a:t>
            </a:r>
            <a:r>
              <a:rPr lang="en-US" altLang="ko-KR" sz="1200" i="1" dirty="0" err="1"/>
              <a:t>onclick</a:t>
            </a:r>
            <a:r>
              <a:rPr lang="en-US" altLang="ko-KR" sz="1200" i="1" dirty="0"/>
              <a:t>="</a:t>
            </a:r>
            <a:r>
              <a:rPr lang="en-US" altLang="ko-KR" sz="1200" i="1" dirty="0" err="1"/>
              <a:t>self.close</a:t>
            </a:r>
            <a:r>
              <a:rPr lang="en-US" altLang="ko-KR" sz="1200" i="1" dirty="0"/>
              <a:t>();"&gt;&lt;/span&gt;</a:t>
            </a:r>
          </a:p>
          <a:p>
            <a:r>
              <a:rPr lang="en-US" altLang="ko-KR" sz="1200" dirty="0"/>
              <a:t>      &lt;input type=</a:t>
            </a:r>
            <a:r>
              <a:rPr lang="en-US" altLang="ko-KR" sz="1200" i="1" dirty="0"/>
              <a:t>"button" name="" value="</a:t>
            </a:r>
            <a:r>
              <a:rPr lang="ko-KR" altLang="en-US" sz="1200" i="1" dirty="0"/>
              <a:t>저장 후 닫기</a:t>
            </a:r>
            <a:r>
              <a:rPr lang="en-US" altLang="ko-KR" sz="1200" i="1" dirty="0"/>
              <a:t>" style="width:140px;height:50px;" </a:t>
            </a:r>
            <a:r>
              <a:rPr lang="en-US" altLang="ko-KR" sz="1200" i="1" dirty="0" err="1"/>
              <a:t>onclick</a:t>
            </a:r>
            <a:r>
              <a:rPr lang="en-US" altLang="ko-KR" sz="1200" i="1" dirty="0"/>
              <a:t>="</a:t>
            </a:r>
            <a:r>
              <a:rPr lang="en-US" altLang="ko-KR" sz="1200" i="1" dirty="0" err="1"/>
              <a:t>self.close</a:t>
            </a:r>
            <a:r>
              <a:rPr lang="en-US" altLang="ko-KR" sz="1200" i="1" dirty="0"/>
              <a:t>();"&gt;</a:t>
            </a:r>
          </a:p>
          <a:p>
            <a:r>
              <a:rPr lang="en-US" altLang="ko-KR" sz="1200" dirty="0"/>
              <a:t>    &lt;/div&gt;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910" y="34290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32632" y="3954397"/>
            <a:ext cx="2411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err="1"/>
              <a:t>o</a:t>
            </a:r>
            <a:r>
              <a:rPr lang="en-US" altLang="ko-KR" sz="1400" dirty="0" err="1" smtClean="0"/>
              <a:t>nclick</a:t>
            </a:r>
            <a:r>
              <a:rPr lang="ko-KR" altLang="en-US" sz="1400" dirty="0" smtClean="0"/>
              <a:t>을 사용해서 취소 또는 저장 후 닫기 클릭 시 현재 열려있는 </a:t>
            </a:r>
            <a:r>
              <a:rPr lang="ko-KR" altLang="en-US" sz="1400" dirty="0" err="1" smtClean="0"/>
              <a:t>팝업창이</a:t>
            </a:r>
            <a:r>
              <a:rPr lang="ko-KR" altLang="en-US" sz="1400" dirty="0" smtClean="0"/>
              <a:t> 꺼지는 코드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580112" y="3284984"/>
            <a:ext cx="0" cy="546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1966"/>
            <a:ext cx="6549149" cy="32530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896036" y="2819981"/>
            <a:ext cx="147616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420" y="5627273"/>
            <a:ext cx="669713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  <a:r>
              <a:rPr lang="ko-KR" altLang="en-US" sz="1200" dirty="0"/>
              <a:t>영상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&gt;&lt;td&gt;&lt;input type=</a:t>
            </a:r>
            <a:r>
              <a:rPr lang="en-US" altLang="ko-KR" sz="1200" i="1" dirty="0"/>
              <a:t>"file" name="" value=""&gt;&lt;/td&gt;&lt;/</a:t>
            </a:r>
            <a:r>
              <a:rPr lang="en-US" altLang="ko-KR" sz="1200" i="1" dirty="0" err="1"/>
              <a:t>tr</a:t>
            </a:r>
            <a:r>
              <a:rPr lang="en-US" altLang="ko-KR" sz="1200" i="1" dirty="0"/>
              <a:t>&gt;</a:t>
            </a:r>
          </a:p>
          <a:p>
            <a:r>
              <a:rPr lang="en-US" altLang="ko-KR" sz="1200" dirty="0"/>
              <a:t>    &lt;</a:t>
            </a:r>
            <a:r>
              <a:rPr lang="en-US" altLang="ko-KR" sz="1200" dirty="0" err="1"/>
              <a:t>tr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</a:t>
            </a:r>
            <a:r>
              <a:rPr lang="ko-KR" altLang="en-US" sz="1200" dirty="0"/>
              <a:t>이미지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th</a:t>
            </a:r>
            <a:r>
              <a:rPr lang="en-US" altLang="ko-KR" sz="1200" dirty="0"/>
              <a:t>&gt;&lt;td&gt;&lt;input type=</a:t>
            </a:r>
            <a:r>
              <a:rPr lang="en-US" altLang="ko-KR" sz="1200" i="1" dirty="0"/>
              <a:t>"file" name="" value=""&gt;&lt;/td&gt;&lt;/</a:t>
            </a:r>
            <a:r>
              <a:rPr lang="en-US" altLang="ko-KR" sz="1200" i="1" dirty="0" err="1"/>
              <a:t>tr</a:t>
            </a:r>
            <a:r>
              <a:rPr lang="en-US" altLang="ko-KR" sz="1200" i="1" dirty="0"/>
              <a:t>&gt;</a:t>
            </a:r>
            <a:endParaRPr lang="en-US" altLang="ko-KR" sz="12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632" y="5473386"/>
            <a:ext cx="2411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Input type=“file”</a:t>
            </a:r>
            <a:r>
              <a:rPr lang="ko-KR" altLang="en-US" sz="1400" dirty="0" smtClean="0"/>
              <a:t>을 사용하여 이미지 또는 영상을 추가 하는 코드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78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1422</Words>
  <Application>Microsoft Office PowerPoint</Application>
  <PresentationFormat>화면 슬라이드 쇼(4:3)</PresentationFormat>
  <Paragraphs>153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화면설계서</dc:title>
  <dc:creator>507-14</dc:creator>
  <cp:lastModifiedBy>507-15</cp:lastModifiedBy>
  <cp:revision>43</cp:revision>
  <dcterms:created xsi:type="dcterms:W3CDTF">2020-01-20T08:27:04Z</dcterms:created>
  <dcterms:modified xsi:type="dcterms:W3CDTF">2020-01-30T00:30:34Z</dcterms:modified>
</cp:coreProperties>
</file>