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4" r:id="rId2"/>
    <p:sldId id="265" r:id="rId3"/>
    <p:sldId id="275" r:id="rId4"/>
    <p:sldId id="257" r:id="rId5"/>
    <p:sldId id="259" r:id="rId6"/>
    <p:sldId id="260" r:id="rId7"/>
    <p:sldId id="261" r:id="rId8"/>
    <p:sldId id="276" r:id="rId9"/>
    <p:sldId id="277" r:id="rId10"/>
    <p:sldId id="278" r:id="rId11"/>
    <p:sldId id="266" r:id="rId12"/>
    <p:sldId id="267" r:id="rId13"/>
    <p:sldId id="268" r:id="rId14"/>
    <p:sldId id="269" r:id="rId15"/>
    <p:sldId id="279" r:id="rId16"/>
    <p:sldId id="283" r:id="rId17"/>
    <p:sldId id="270" r:id="rId18"/>
    <p:sldId id="271" r:id="rId19"/>
    <p:sldId id="280" r:id="rId20"/>
    <p:sldId id="281" r:id="rId21"/>
    <p:sldId id="273" r:id="rId22"/>
    <p:sldId id="274" r:id="rId23"/>
    <p:sldId id="282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93557-DF16-4675-BC03-A7FB5D3125A5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31381-FBD0-4AA1-B992-AE6501568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86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58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702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213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287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339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03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94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3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896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56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135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38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1796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6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798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689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616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57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16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616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538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753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6FFDB-E7AF-4402-BC59-E4A0E672C57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35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0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2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9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15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4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4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83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93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9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22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13D87-9FE2-46FA-A79D-61982775C068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5238D-0C48-4168-B529-C71A86ABE6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7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예매 메뉴 </a:t>
            </a:r>
            <a:r>
              <a:rPr lang="en-US" altLang="ko-KR" dirty="0"/>
              <a:t>– </a:t>
            </a:r>
            <a:r>
              <a:rPr lang="ko-KR" altLang="en-US" dirty="0"/>
              <a:t>예매 버튼을 눌러 예매 페이지를 출력하고 영화관 지역과 </a:t>
            </a:r>
            <a:endParaRPr lang="en-US" altLang="ko-KR" dirty="0"/>
          </a:p>
          <a:p>
            <a:pPr latinLnBrk="0"/>
            <a:r>
              <a:rPr lang="en-US" altLang="ko-KR" dirty="0"/>
              <a:t>                </a:t>
            </a:r>
            <a:r>
              <a:rPr lang="ko-KR" altLang="en-US" dirty="0" err="1"/>
              <a:t>예매일를</a:t>
            </a:r>
            <a:r>
              <a:rPr lang="ko-KR" altLang="en-US" dirty="0"/>
              <a:t> 눌러 상영중인 영화 리스트와 상영시간표 출력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74" y="5029229"/>
            <a:ext cx="654250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latin typeface="+mj-lt"/>
              </a:rPr>
              <a:t>&lt;a </a:t>
            </a:r>
            <a:r>
              <a:rPr lang="en-US" altLang="ko-KR" dirty="0" err="1">
                <a:latin typeface="+mj-lt"/>
              </a:rPr>
              <a:t>href</a:t>
            </a:r>
            <a:r>
              <a:rPr lang="en-US" altLang="ko-KR" dirty="0">
                <a:latin typeface="+mj-lt"/>
              </a:rPr>
              <a:t>="</a:t>
            </a:r>
            <a:r>
              <a:rPr lang="en-US" altLang="ko-KR" sz="1700" dirty="0">
                <a:latin typeface="+mj-lt"/>
              </a:rPr>
              <a:t>reservation01_theater01_01.htm</a:t>
            </a:r>
            <a:r>
              <a:rPr lang="en-US" altLang="ko-KR" dirty="0">
                <a:latin typeface="+mj-lt"/>
              </a:rPr>
              <a:t>l“target="frame02"&gt; 1/26&lt;/a&gt;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9774" y="46542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46910" y="5023596"/>
            <a:ext cx="178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/>
              <a:t>날자를</a:t>
            </a:r>
            <a:r>
              <a:rPr lang="ko-KR" altLang="en-US" sz="1400" dirty="0"/>
              <a:t> 선택하여 상영시간표 출력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6910" y="5675560"/>
            <a:ext cx="17895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날자 및 영화관에 따른 상영시간표 출력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9774" y="5695230"/>
            <a:ext cx="6542506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latin typeface="+mj-lt"/>
              </a:rPr>
              <a:t>&lt;</a:t>
            </a:r>
            <a:r>
              <a:rPr lang="en-US" altLang="ko-KR" b="1" dirty="0" err="1">
                <a:latin typeface="+mj-lt"/>
              </a:rPr>
              <a:t>iframe</a:t>
            </a:r>
            <a:r>
              <a:rPr lang="en-US" altLang="ko-KR" dirty="0">
                <a:latin typeface="+mj-lt"/>
              </a:rPr>
              <a:t> </a:t>
            </a:r>
            <a:r>
              <a:rPr lang="en-US" altLang="ko-KR" dirty="0" err="1">
                <a:latin typeface="+mj-lt"/>
              </a:rPr>
              <a:t>src</a:t>
            </a:r>
            <a:r>
              <a:rPr lang="en-US" altLang="ko-KR" dirty="0">
                <a:latin typeface="+mj-lt"/>
              </a:rPr>
              <a:t>="reservation01_theater01_01.html" name="frame02" </a:t>
            </a:r>
            <a:r>
              <a:rPr lang="en-US" altLang="ko-KR" b="1" dirty="0" err="1">
                <a:latin typeface="+mj-lt"/>
              </a:rPr>
              <a:t>frameborder</a:t>
            </a:r>
            <a:r>
              <a:rPr lang="en-US" altLang="ko-KR" dirty="0">
                <a:latin typeface="+mj-lt"/>
              </a:rPr>
              <a:t>="0" width="100%" height="100%"&gt;&lt;/</a:t>
            </a:r>
            <a:r>
              <a:rPr lang="en-US" altLang="ko-KR" dirty="0" err="1">
                <a:latin typeface="+mj-lt"/>
              </a:rPr>
              <a:t>iframe</a:t>
            </a:r>
            <a:r>
              <a:rPr lang="en-US" altLang="ko-KR" dirty="0">
                <a:latin typeface="+mj-lt"/>
              </a:rPr>
              <a:t>&gt;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90" y="962397"/>
            <a:ext cx="4897317" cy="3618731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H="1">
            <a:off x="1907704" y="1970508"/>
            <a:ext cx="6730" cy="3783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4211960" y="2649684"/>
            <a:ext cx="137655" cy="15573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644510" y="2797622"/>
            <a:ext cx="1719578" cy="1561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907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32167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영화 상세정보 </a:t>
            </a:r>
            <a:r>
              <a:rPr lang="en-US" altLang="ko-KR" dirty="0"/>
              <a:t>– </a:t>
            </a:r>
            <a:r>
              <a:rPr lang="ko-KR" altLang="en-US" dirty="0" err="1"/>
              <a:t>감상평</a:t>
            </a:r>
            <a:r>
              <a:rPr lang="ko-KR" altLang="en-US" dirty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및 추천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774" y="4939744"/>
            <a:ext cx="6542506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600" dirty="0">
                <a:latin typeface="+mj-lt"/>
              </a:rPr>
              <a:t>&lt;input type="button" </a:t>
            </a:r>
            <a:r>
              <a:rPr lang="en-US" altLang="ko-KR" sz="1600" dirty="0" err="1">
                <a:latin typeface="+mj-lt"/>
              </a:rPr>
              <a:t>onclick</a:t>
            </a:r>
            <a:r>
              <a:rPr lang="en-US" altLang="ko-KR" sz="1600" dirty="0">
                <a:latin typeface="+mj-lt"/>
              </a:rPr>
              <a:t>="</a:t>
            </a:r>
            <a:r>
              <a:rPr lang="en-US" altLang="ko-KR" sz="1600" dirty="0" err="1">
                <a:latin typeface="+mj-lt"/>
              </a:rPr>
              <a:t>javascript:alert</a:t>
            </a:r>
            <a:r>
              <a:rPr lang="en-US" altLang="ko-KR" sz="1600" dirty="0">
                <a:latin typeface="+mj-lt"/>
              </a:rPr>
              <a:t>('</a:t>
            </a:r>
            <a:r>
              <a:rPr lang="ko-KR" altLang="en-US" sz="1600" dirty="0">
                <a:latin typeface="+mj-lt"/>
              </a:rPr>
              <a:t>추천되었습니다</a:t>
            </a:r>
            <a:r>
              <a:rPr lang="en-US" altLang="ko-KR" sz="1600" dirty="0">
                <a:latin typeface="+mj-lt"/>
              </a:rPr>
              <a:t>~');" value="</a:t>
            </a:r>
            <a:r>
              <a:rPr lang="ko-KR" altLang="en-US" sz="1600" dirty="0">
                <a:latin typeface="+mj-lt"/>
              </a:rPr>
              <a:t>추천</a:t>
            </a:r>
            <a:r>
              <a:rPr lang="en-US" altLang="ko-KR" sz="1600" dirty="0">
                <a:latin typeface="+mj-lt"/>
              </a:rPr>
              <a:t>"/&gt;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46910" y="4939744"/>
            <a:ext cx="178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추천 버튼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알림창</a:t>
            </a:r>
            <a:r>
              <a:rPr lang="ko-KR" altLang="en-US" sz="1400" dirty="0"/>
              <a:t> 오픈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0" y="27384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49774" y="446449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dirty="0"/>
              <a:t>사용 코드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21416"/>
          <a:stretch/>
        </p:blipFill>
        <p:spPr>
          <a:xfrm>
            <a:off x="549774" y="720080"/>
            <a:ext cx="6445812" cy="343490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68874" y="3096344"/>
            <a:ext cx="358382" cy="190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774" y="5544616"/>
            <a:ext cx="6542506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600" dirty="0">
                <a:latin typeface="+mj-lt"/>
              </a:rPr>
              <a:t>function </a:t>
            </a:r>
            <a:r>
              <a:rPr lang="en-US" altLang="ko-KR" sz="1600" dirty="0" err="1">
                <a:latin typeface="+mj-lt"/>
              </a:rPr>
              <a:t>changeDiv</a:t>
            </a:r>
            <a:r>
              <a:rPr lang="en-US" altLang="ko-KR" sz="1600" dirty="0">
                <a:latin typeface="+mj-lt"/>
              </a:rPr>
              <a:t>(){</a:t>
            </a:r>
          </a:p>
          <a:p>
            <a:pPr latinLnBrk="0"/>
            <a:r>
              <a:rPr lang="en-US" altLang="ko-KR" sz="1600" dirty="0">
                <a:latin typeface="+mj-lt"/>
              </a:rPr>
              <a:t>   </a:t>
            </a:r>
            <a:r>
              <a:rPr lang="en-US" altLang="ko-KR" sz="1600" dirty="0" err="1">
                <a:latin typeface="+mj-lt"/>
              </a:rPr>
              <a:t>var</a:t>
            </a:r>
            <a:r>
              <a:rPr lang="en-US" altLang="ko-KR" sz="1600" dirty="0">
                <a:latin typeface="+mj-lt"/>
              </a:rPr>
              <a:t> div = </a:t>
            </a:r>
            <a:r>
              <a:rPr lang="en-US" altLang="ko-KR" sz="1600" dirty="0" err="1">
                <a:latin typeface="+mj-lt"/>
              </a:rPr>
              <a:t>document.querySelector</a:t>
            </a:r>
            <a:r>
              <a:rPr lang="en-US" altLang="ko-KR" sz="1600" dirty="0">
                <a:latin typeface="+mj-lt"/>
              </a:rPr>
              <a:t>("#</a:t>
            </a:r>
            <a:r>
              <a:rPr lang="en-US" altLang="ko-KR" sz="1600" dirty="0" err="1">
                <a:latin typeface="+mj-lt"/>
              </a:rPr>
              <a:t>commentdetail</a:t>
            </a:r>
            <a:r>
              <a:rPr lang="en-US" altLang="ko-KR" sz="1600" dirty="0">
                <a:latin typeface="+mj-lt"/>
              </a:rPr>
              <a:t>");</a:t>
            </a:r>
          </a:p>
          <a:p>
            <a:pPr latinLnBrk="0"/>
            <a:r>
              <a:rPr lang="en-US" altLang="ko-KR" sz="1600" dirty="0">
                <a:latin typeface="+mj-lt"/>
              </a:rPr>
              <a:t>   if(</a:t>
            </a:r>
            <a:r>
              <a:rPr lang="en-US" altLang="ko-KR" sz="1600" dirty="0" err="1">
                <a:latin typeface="+mj-lt"/>
              </a:rPr>
              <a:t>div.style.display</a:t>
            </a:r>
            <a:r>
              <a:rPr lang="en-US" altLang="ko-KR" sz="1600" dirty="0">
                <a:latin typeface="+mj-lt"/>
              </a:rPr>
              <a:t>=='none'){ </a:t>
            </a:r>
            <a:r>
              <a:rPr lang="en-US" altLang="ko-KR" sz="1600" dirty="0" err="1">
                <a:latin typeface="+mj-lt"/>
              </a:rPr>
              <a:t>div.style.display</a:t>
            </a:r>
            <a:r>
              <a:rPr lang="en-US" altLang="ko-KR" sz="1600" dirty="0">
                <a:latin typeface="+mj-lt"/>
              </a:rPr>
              <a:t>='block';</a:t>
            </a:r>
          </a:p>
          <a:p>
            <a:pPr latinLnBrk="0"/>
            <a:r>
              <a:rPr lang="en-US" altLang="ko-KR" sz="1600" dirty="0">
                <a:latin typeface="+mj-lt"/>
              </a:rPr>
              <a:t>   }else{ </a:t>
            </a:r>
            <a:r>
              <a:rPr lang="en-US" altLang="ko-KR" sz="1600" dirty="0" err="1">
                <a:latin typeface="+mj-lt"/>
              </a:rPr>
              <a:t>div.style.display</a:t>
            </a:r>
            <a:r>
              <a:rPr lang="en-US" altLang="ko-KR" sz="1600" dirty="0">
                <a:latin typeface="+mj-lt"/>
              </a:rPr>
              <a:t> = 'none';}}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46910" y="5547518"/>
            <a:ext cx="1789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/>
              <a:t>댓글창</a:t>
            </a:r>
            <a:r>
              <a:rPr lang="ko-KR" altLang="en-US" sz="1400" dirty="0"/>
              <a:t> 숨기기 기능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657" y="1089793"/>
            <a:ext cx="3471590" cy="97856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466024" y="1089793"/>
            <a:ext cx="3348224" cy="978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5004048" y="1872208"/>
            <a:ext cx="933566" cy="12241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59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극장 메뉴 </a:t>
            </a:r>
            <a:r>
              <a:rPr lang="en-US" altLang="ko-KR" dirty="0"/>
              <a:t>– </a:t>
            </a:r>
            <a:r>
              <a:rPr lang="ko-KR" altLang="en-US" dirty="0"/>
              <a:t>영화관 리스트 및 영화관 상세정보를 출력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9774" y="5029229"/>
            <a:ext cx="654250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latin typeface="+mj-lt"/>
              </a:rPr>
              <a:t>.</a:t>
            </a:r>
            <a:r>
              <a:rPr lang="en-US" altLang="ko-KR" dirty="0" err="1">
                <a:latin typeface="+mj-lt"/>
              </a:rPr>
              <a:t>choiceTheater</a:t>
            </a:r>
            <a:r>
              <a:rPr lang="en-US" altLang="ko-KR" dirty="0">
                <a:latin typeface="+mj-lt"/>
              </a:rPr>
              <a:t>{</a:t>
            </a:r>
            <a:r>
              <a:rPr lang="en-US" altLang="ko-KR" dirty="0" err="1">
                <a:latin typeface="+mj-lt"/>
              </a:rPr>
              <a:t>background-color:skyblue;font-style:italic</a:t>
            </a:r>
            <a:r>
              <a:rPr lang="en-US" altLang="ko-KR" dirty="0">
                <a:latin typeface="+mj-lt"/>
              </a:rPr>
              <a:t>;}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9774" y="46542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/>
              <a:t>사용 코드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6910" y="5023596"/>
            <a:ext cx="178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현재 영화관의 </a:t>
            </a:r>
            <a:r>
              <a:rPr lang="ko-KR" altLang="en-US" sz="1400"/>
              <a:t>배경색 설정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11902"/>
          <a:stretch/>
        </p:blipFill>
        <p:spPr>
          <a:xfrm>
            <a:off x="555608" y="750092"/>
            <a:ext cx="6840066" cy="3182964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821382" y="1943045"/>
            <a:ext cx="2606602" cy="333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49774" y="5651956"/>
            <a:ext cx="654250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latin typeface="+mj-lt"/>
              </a:rPr>
              <a:t>.</a:t>
            </a:r>
            <a:r>
              <a:rPr lang="en-US" altLang="ko-KR" dirty="0" err="1">
                <a:latin typeface="+mj-lt"/>
              </a:rPr>
              <a:t>theaterList</a:t>
            </a:r>
            <a:r>
              <a:rPr lang="en-US" altLang="ko-KR" dirty="0">
                <a:latin typeface="+mj-lt"/>
              </a:rPr>
              <a:t> </a:t>
            </a:r>
            <a:r>
              <a:rPr lang="en-US" altLang="ko-KR" dirty="0" err="1">
                <a:latin typeface="+mj-lt"/>
              </a:rPr>
              <a:t>th:</a:t>
            </a:r>
            <a:r>
              <a:rPr lang="en-US" altLang="ko-KR" b="1" dirty="0" err="1">
                <a:latin typeface="+mj-lt"/>
              </a:rPr>
              <a:t>hover</a:t>
            </a:r>
            <a:r>
              <a:rPr lang="en-US" altLang="ko-KR" dirty="0">
                <a:latin typeface="+mj-lt"/>
              </a:rPr>
              <a:t>{</a:t>
            </a:r>
            <a:r>
              <a:rPr lang="en-US" altLang="ko-KR" dirty="0" err="1">
                <a:latin typeface="+mj-lt"/>
              </a:rPr>
              <a:t>background-color:yellow</a:t>
            </a:r>
            <a:r>
              <a:rPr lang="en-US" altLang="ko-KR" dirty="0">
                <a:latin typeface="+mj-lt"/>
              </a:rPr>
              <a:t>;}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46910" y="5651956"/>
            <a:ext cx="178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마우스가 위치한 셀의 배경색 설정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33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극장 상세정보 </a:t>
            </a:r>
            <a:r>
              <a:rPr lang="en-US" altLang="ko-KR" dirty="0"/>
              <a:t>– </a:t>
            </a:r>
            <a:r>
              <a:rPr lang="ko-KR" altLang="en-US" dirty="0"/>
              <a:t>위로 버튼을 통해 화면 상단으로 이동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9774" y="5029229"/>
            <a:ext cx="654250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latin typeface="+mj-lt"/>
              </a:rPr>
              <a:t>&lt;div id=“up”&gt;&lt;/div&gt; </a:t>
            </a:r>
          </a:p>
          <a:p>
            <a:pPr latinLnBrk="0"/>
            <a:r>
              <a:rPr lang="en-US" altLang="ko-KR" dirty="0">
                <a:latin typeface="+mj-lt"/>
              </a:rPr>
              <a:t>&lt;a </a:t>
            </a:r>
            <a:r>
              <a:rPr lang="en-US" altLang="ko-KR" dirty="0" err="1">
                <a:latin typeface="+mj-lt"/>
              </a:rPr>
              <a:t>href</a:t>
            </a:r>
            <a:r>
              <a:rPr lang="en-US" altLang="ko-KR" dirty="0">
                <a:latin typeface="+mj-lt"/>
              </a:rPr>
              <a:t>="#up"&gt;</a:t>
            </a:r>
            <a:r>
              <a:rPr lang="ko-KR" altLang="en-US" dirty="0">
                <a:latin typeface="+mj-lt"/>
              </a:rPr>
              <a:t>위로</a:t>
            </a:r>
            <a:r>
              <a:rPr lang="en-US" altLang="ko-KR" dirty="0">
                <a:latin typeface="+mj-lt"/>
              </a:rPr>
              <a:t>&lt;/a&gt;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9774" y="46542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/>
              <a:t>사용 코드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6910" y="5023596"/>
            <a:ext cx="178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/>
              <a:t>up </a:t>
            </a:r>
            <a:r>
              <a:rPr lang="ko-KR" altLang="en-US" sz="1400" dirty="0"/>
              <a:t>아이디가 위치한 곳으로 이동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74" y="1312475"/>
            <a:ext cx="6710338" cy="260342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804247" y="1514893"/>
            <a:ext cx="466963" cy="333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06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81011"/>
            <a:ext cx="3343275" cy="589597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81012"/>
            <a:ext cx="3343275" cy="58959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133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81011"/>
            <a:ext cx="3343275" cy="58959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799" y="911694"/>
            <a:ext cx="2655649" cy="4683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31" y="911695"/>
            <a:ext cx="2655649" cy="4683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2" y="911695"/>
            <a:ext cx="2655649" cy="46833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6802" y="204783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상영시간 선택</a:t>
            </a:r>
          </a:p>
        </p:txBody>
      </p:sp>
    </p:spTree>
    <p:extLst>
      <p:ext uri="{BB962C8B-B14F-4D97-AF65-F5344CB8AC3E}">
        <p14:creationId xmlns:p14="http://schemas.microsoft.com/office/powerpoint/2010/main" val="2045796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81012"/>
            <a:ext cx="3343275" cy="58959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24128" y="4797152"/>
            <a:ext cx="223224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08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81011"/>
            <a:ext cx="3343275" cy="5895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81011"/>
            <a:ext cx="3343275" cy="58959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63688" y="4365104"/>
            <a:ext cx="1728192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893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81011"/>
            <a:ext cx="3343275" cy="58959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104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3" y="911696"/>
            <a:ext cx="1998292" cy="352405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564" y="911694"/>
            <a:ext cx="1998292" cy="352405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6" y="913059"/>
            <a:ext cx="1998292" cy="352405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060200" y="2996952"/>
            <a:ext cx="107975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48" y="911694"/>
            <a:ext cx="1998292" cy="35240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6802" y="204783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좌석선택 </a:t>
            </a:r>
            <a:r>
              <a:rPr lang="en-US" altLang="ko-KR" dirty="0"/>
              <a:t>, </a:t>
            </a:r>
            <a:r>
              <a:rPr lang="ko-KR" altLang="en-US" dirty="0"/>
              <a:t>결제 및 결제완료 </a:t>
            </a:r>
            <a:r>
              <a:rPr lang="en-US" altLang="ko-KR" dirty="0"/>
              <a:t>– </a:t>
            </a:r>
            <a:r>
              <a:rPr lang="ko-KR" altLang="en-US" dirty="0"/>
              <a:t>좌석 선택 후 결제를 진행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9774" y="5029229"/>
            <a:ext cx="6542506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latin typeface="+mj-lt"/>
              </a:rPr>
              <a:t>&lt;</a:t>
            </a:r>
            <a:r>
              <a:rPr lang="en-US" altLang="ko-KR" dirty="0" err="1">
                <a:latin typeface="+mj-lt"/>
              </a:rPr>
              <a:t>RadioGroup</a:t>
            </a:r>
            <a:r>
              <a:rPr lang="en-US" altLang="ko-KR" dirty="0">
                <a:latin typeface="+mj-lt"/>
              </a:rPr>
              <a:t>&gt;</a:t>
            </a:r>
          </a:p>
          <a:p>
            <a:pPr latinLnBrk="0"/>
            <a:r>
              <a:rPr lang="en-US" altLang="ko-KR" dirty="0">
                <a:latin typeface="+mj-lt"/>
              </a:rPr>
              <a:t>   &lt;</a:t>
            </a:r>
            <a:r>
              <a:rPr lang="en-US" altLang="ko-KR" dirty="0" err="1">
                <a:latin typeface="+mj-lt"/>
              </a:rPr>
              <a:t>RadioButton</a:t>
            </a:r>
            <a:r>
              <a:rPr lang="en-US" altLang="ko-KR" dirty="0">
                <a:latin typeface="+mj-lt"/>
              </a:rPr>
              <a:t> 	</a:t>
            </a:r>
            <a:r>
              <a:rPr lang="en-US" altLang="ko-KR" dirty="0" err="1">
                <a:latin typeface="+mj-lt"/>
              </a:rPr>
              <a:t>android:id</a:t>
            </a:r>
            <a:r>
              <a:rPr lang="en-US" altLang="ko-KR" dirty="0">
                <a:latin typeface="+mj-lt"/>
              </a:rPr>
              <a:t>="@+id/</a:t>
            </a:r>
            <a:r>
              <a:rPr lang="en-US" altLang="ko-KR" dirty="0" err="1">
                <a:latin typeface="+mj-lt"/>
              </a:rPr>
              <a:t>radioButton</a:t>
            </a:r>
            <a:r>
              <a:rPr lang="en-US" altLang="ko-KR" dirty="0">
                <a:latin typeface="+mj-lt"/>
              </a:rPr>
              <a:t>"</a:t>
            </a:r>
          </a:p>
          <a:p>
            <a:pPr latinLnBrk="0"/>
            <a:r>
              <a:rPr lang="en-US" altLang="ko-KR" dirty="0">
                <a:latin typeface="+mj-lt"/>
              </a:rPr>
              <a:t>		</a:t>
            </a:r>
            <a:r>
              <a:rPr lang="en-US" altLang="ko-KR" dirty="0" err="1">
                <a:latin typeface="+mj-lt"/>
              </a:rPr>
              <a:t>android:text</a:t>
            </a:r>
            <a:r>
              <a:rPr lang="en-US" altLang="ko-KR" dirty="0">
                <a:latin typeface="+mj-lt"/>
              </a:rPr>
              <a:t>="</a:t>
            </a:r>
            <a:r>
              <a:rPr lang="ko-KR" altLang="en-US" dirty="0">
                <a:latin typeface="+mj-lt"/>
              </a:rPr>
              <a:t>신용카드</a:t>
            </a:r>
            <a:r>
              <a:rPr lang="en-US" altLang="ko-KR" dirty="0">
                <a:latin typeface="+mj-lt"/>
              </a:rPr>
              <a:t>" /&gt;</a:t>
            </a:r>
          </a:p>
          <a:p>
            <a:pPr latinLnBrk="0"/>
            <a:r>
              <a:rPr lang="en-US" altLang="ko-KR" dirty="0">
                <a:latin typeface="+mj-lt"/>
              </a:rPr>
              <a:t>   &lt;</a:t>
            </a:r>
            <a:r>
              <a:rPr lang="en-US" altLang="ko-KR" dirty="0" err="1">
                <a:latin typeface="+mj-lt"/>
              </a:rPr>
              <a:t>RadioButton</a:t>
            </a:r>
            <a:r>
              <a:rPr lang="en-US" altLang="ko-KR" dirty="0">
                <a:latin typeface="+mj-lt"/>
              </a:rPr>
              <a:t>	</a:t>
            </a:r>
            <a:r>
              <a:rPr lang="en-US" altLang="ko-KR" dirty="0" err="1">
                <a:latin typeface="+mj-lt"/>
              </a:rPr>
              <a:t>android:id</a:t>
            </a:r>
            <a:r>
              <a:rPr lang="en-US" altLang="ko-KR" dirty="0">
                <a:latin typeface="+mj-lt"/>
              </a:rPr>
              <a:t>="@+id/radioButton2“</a:t>
            </a:r>
          </a:p>
          <a:p>
            <a:pPr latinLnBrk="0"/>
            <a:r>
              <a:rPr lang="en-US" altLang="ko-KR" dirty="0">
                <a:latin typeface="+mj-lt"/>
              </a:rPr>
              <a:t>		</a:t>
            </a:r>
            <a:r>
              <a:rPr lang="en-US" altLang="ko-KR" dirty="0" err="1">
                <a:latin typeface="+mj-lt"/>
              </a:rPr>
              <a:t>android:text</a:t>
            </a:r>
            <a:r>
              <a:rPr lang="en-US" altLang="ko-KR" dirty="0">
                <a:latin typeface="+mj-lt"/>
              </a:rPr>
              <a:t>="</a:t>
            </a:r>
            <a:r>
              <a:rPr lang="ko-KR" altLang="en-US" dirty="0">
                <a:latin typeface="+mj-lt"/>
              </a:rPr>
              <a:t>휴대폰결제</a:t>
            </a:r>
            <a:r>
              <a:rPr lang="en-US" altLang="ko-KR" dirty="0">
                <a:latin typeface="+mj-lt"/>
              </a:rPr>
              <a:t>" /&gt;</a:t>
            </a:r>
          </a:p>
          <a:p>
            <a:pPr latinLnBrk="0"/>
            <a:r>
              <a:rPr lang="en-US" altLang="ko-KR" dirty="0">
                <a:latin typeface="+mj-lt"/>
              </a:rPr>
              <a:t>&lt;/</a:t>
            </a:r>
            <a:r>
              <a:rPr lang="en-US" altLang="ko-KR" dirty="0" err="1">
                <a:latin typeface="+mj-lt"/>
              </a:rPr>
              <a:t>RadioGroup</a:t>
            </a:r>
            <a:r>
              <a:rPr lang="en-US" altLang="ko-KR" dirty="0">
                <a:latin typeface="+mj-lt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9774" y="46542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/>
              <a:t>사용 코드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46910" y="5023596"/>
            <a:ext cx="178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err="1"/>
              <a:t>RadioGroup</a:t>
            </a:r>
            <a:r>
              <a:rPr lang="ko-KR" altLang="en-US" sz="1400" dirty="0"/>
              <a:t>과 </a:t>
            </a:r>
            <a:r>
              <a:rPr lang="en-US" altLang="ko-KR" sz="1400" dirty="0" err="1"/>
              <a:t>RadioButton</a:t>
            </a:r>
            <a:r>
              <a:rPr lang="ko-KR" altLang="en-US" sz="1400" dirty="0"/>
              <a:t>을 이용</a:t>
            </a:r>
          </a:p>
        </p:txBody>
      </p:sp>
    </p:spTree>
    <p:extLst>
      <p:ext uri="{BB962C8B-B14F-4D97-AF65-F5344CB8AC3E}">
        <p14:creationId xmlns:p14="http://schemas.microsoft.com/office/powerpoint/2010/main" val="417740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상영시간 선택 </a:t>
            </a:r>
            <a:r>
              <a:rPr lang="en-US" altLang="ko-KR" dirty="0"/>
              <a:t>– </a:t>
            </a:r>
            <a:r>
              <a:rPr lang="ko-KR" altLang="en-US" dirty="0"/>
              <a:t>선택한 영화의 상영시간표만 출력하고</a:t>
            </a:r>
            <a:r>
              <a:rPr lang="en-US" altLang="ko-KR" dirty="0"/>
              <a:t>, </a:t>
            </a:r>
            <a:r>
              <a:rPr lang="ko-KR" altLang="en-US" dirty="0"/>
              <a:t>상영시간을 </a:t>
            </a:r>
            <a:endParaRPr lang="en-US" altLang="ko-KR" dirty="0"/>
          </a:p>
          <a:p>
            <a:pPr latinLnBrk="0"/>
            <a:r>
              <a:rPr lang="en-US" altLang="ko-KR" dirty="0"/>
              <a:t>	          </a:t>
            </a:r>
            <a:r>
              <a:rPr lang="ko-KR" altLang="en-US" dirty="0"/>
              <a:t>선택하여 좌석선택 페이지로 이동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549774" y="5029229"/>
            <a:ext cx="669713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latin typeface="+mj-lt"/>
              </a:rPr>
              <a:t>&lt;a </a:t>
            </a:r>
            <a:r>
              <a:rPr lang="en-US" altLang="ko-KR" dirty="0" err="1">
                <a:latin typeface="+mj-lt"/>
              </a:rPr>
              <a:t>href</a:t>
            </a:r>
            <a:r>
              <a:rPr lang="en-US" altLang="ko-KR" dirty="0">
                <a:latin typeface="+mj-lt"/>
              </a:rPr>
              <a:t>="reservation01_movie01.html" </a:t>
            </a:r>
            <a:r>
              <a:rPr lang="en-US" altLang="ko-KR" b="1" dirty="0">
                <a:latin typeface="+mj-lt"/>
              </a:rPr>
              <a:t>target</a:t>
            </a:r>
            <a:r>
              <a:rPr lang="en-US" altLang="ko-KR" dirty="0">
                <a:latin typeface="+mj-lt"/>
              </a:rPr>
              <a:t>="frame02"&gt;</a:t>
            </a:r>
            <a:r>
              <a:rPr lang="ko-KR" altLang="en-US" dirty="0" err="1">
                <a:latin typeface="+mj-lt"/>
              </a:rPr>
              <a:t>해치지않아</a:t>
            </a:r>
            <a:r>
              <a:rPr lang="en-US" altLang="ko-KR" dirty="0">
                <a:latin typeface="+mj-lt"/>
              </a:rPr>
              <a:t>&lt;/a&gt;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9774" y="46542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46910" y="5023596"/>
            <a:ext cx="178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선택한 영화의 상영시간표만 출력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90" y="890389"/>
            <a:ext cx="4897317" cy="36187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91" y="1898500"/>
            <a:ext cx="4910716" cy="2508630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2765440" y="2684178"/>
            <a:ext cx="891379" cy="1348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656819" y="2996952"/>
            <a:ext cx="339117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49774" y="5687006"/>
            <a:ext cx="6697136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latin typeface="+mj-lt"/>
              </a:rPr>
              <a:t>function reservation01()</a:t>
            </a:r>
          </a:p>
          <a:p>
            <a:pPr latinLnBrk="0"/>
            <a:r>
              <a:rPr lang="en-US" altLang="ko-KR" dirty="0">
                <a:latin typeface="+mj-lt"/>
              </a:rPr>
              <a:t>{</a:t>
            </a:r>
            <a:r>
              <a:rPr lang="en-US" altLang="ko-KR" b="1" dirty="0" err="1">
                <a:latin typeface="+mj-lt"/>
              </a:rPr>
              <a:t>window.parent.location.href</a:t>
            </a:r>
            <a:r>
              <a:rPr lang="en-US" altLang="ko-KR" dirty="0">
                <a:latin typeface="+mj-lt"/>
              </a:rPr>
              <a:t> ="res_seat.html";}</a:t>
            </a:r>
          </a:p>
          <a:p>
            <a:pPr latinLnBrk="0"/>
            <a:r>
              <a:rPr lang="en-US" altLang="ko-KR" dirty="0">
                <a:latin typeface="+mj-lt"/>
              </a:rPr>
              <a:t>&lt;input type="</a:t>
            </a:r>
            <a:r>
              <a:rPr lang="en-US" altLang="ko-KR" sz="1700" dirty="0" err="1">
                <a:latin typeface="+mj-lt"/>
              </a:rPr>
              <a:t>button</a:t>
            </a:r>
            <a:r>
              <a:rPr lang="en-US" altLang="ko-KR" dirty="0" err="1">
                <a:latin typeface="+mj-lt"/>
              </a:rPr>
              <a:t>“value</a:t>
            </a:r>
            <a:r>
              <a:rPr lang="en-US" altLang="ko-KR" dirty="0">
                <a:latin typeface="+mj-lt"/>
              </a:rPr>
              <a:t>="</a:t>
            </a:r>
            <a:r>
              <a:rPr lang="en-US" altLang="ko-KR" sz="1700" dirty="0">
                <a:latin typeface="+mj-lt"/>
              </a:rPr>
              <a:t>09:00</a:t>
            </a:r>
            <a:r>
              <a:rPr lang="en-US" altLang="ko-KR" dirty="0">
                <a:latin typeface="+mj-lt"/>
              </a:rPr>
              <a:t>“onclick="</a:t>
            </a:r>
            <a:r>
              <a:rPr lang="en-US" altLang="ko-KR" sz="1700" dirty="0">
                <a:latin typeface="+mj-lt"/>
              </a:rPr>
              <a:t>reservation01()</a:t>
            </a:r>
            <a:r>
              <a:rPr lang="en-US" altLang="ko-KR" dirty="0">
                <a:latin typeface="+mj-lt"/>
              </a:rPr>
              <a:t>" /&gt;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46910" y="5687006"/>
            <a:ext cx="17895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상영시간을 선택하여 좌석선택 화면으로 이동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856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701377"/>
            <a:ext cx="3343275" cy="5895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01377"/>
            <a:ext cx="3343275" cy="58959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6802" y="204783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영화 리스트</a:t>
            </a:r>
          </a:p>
        </p:txBody>
      </p:sp>
    </p:spTree>
    <p:extLst>
      <p:ext uri="{BB962C8B-B14F-4D97-AF65-F5344CB8AC3E}">
        <p14:creationId xmlns:p14="http://schemas.microsoft.com/office/powerpoint/2010/main" val="3073698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01377"/>
            <a:ext cx="3343275" cy="5895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701377"/>
            <a:ext cx="3343275" cy="58959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866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01377"/>
            <a:ext cx="3343275" cy="58959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621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2" y="1124744"/>
            <a:ext cx="2583001" cy="45552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803" y="1124744"/>
            <a:ext cx="2583001" cy="455520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6802" y="204783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극장 상세정보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04" y="1124744"/>
            <a:ext cx="2583001" cy="45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좌석 선택 </a:t>
            </a:r>
            <a:r>
              <a:rPr lang="en-US" altLang="ko-KR" dirty="0"/>
              <a:t>– </a:t>
            </a:r>
            <a:r>
              <a:rPr lang="ko-KR" altLang="en-US" dirty="0"/>
              <a:t>관람인원수를 정하고</a:t>
            </a:r>
            <a:r>
              <a:rPr lang="en-US" altLang="ko-KR" dirty="0"/>
              <a:t>, </a:t>
            </a:r>
            <a:r>
              <a:rPr lang="ko-KR" altLang="en-US" dirty="0"/>
              <a:t>희망 좌석을 체크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9774" y="46542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46910" y="5023596"/>
            <a:ext cx="17895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체크박스를 </a:t>
            </a:r>
            <a:r>
              <a:rPr lang="en-US" altLang="ko-KR" sz="1400" dirty="0"/>
              <a:t>label</a:t>
            </a:r>
            <a:r>
              <a:rPr lang="ko-KR" altLang="en-US" sz="1400" dirty="0"/>
              <a:t>과 </a:t>
            </a:r>
            <a:r>
              <a:rPr lang="en-US" altLang="ko-KR" sz="1400" dirty="0"/>
              <a:t>checked</a:t>
            </a:r>
            <a:r>
              <a:rPr lang="ko-KR" altLang="en-US" sz="1400" dirty="0"/>
              <a:t>를 이용하여 디자인 변경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774" y="5023596"/>
            <a:ext cx="6697136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latin typeface="+mj-lt"/>
              </a:rPr>
              <a:t>input + label{display: inline-block; width: 20px; height: 20px; border: 2px solid black; cursor: pointer;}</a:t>
            </a:r>
          </a:p>
          <a:p>
            <a:pPr latinLnBrk="0"/>
            <a:r>
              <a:rPr lang="en-US" altLang="ko-KR" b="1" dirty="0" err="1">
                <a:latin typeface="+mj-lt"/>
              </a:rPr>
              <a:t>input:checked</a:t>
            </a:r>
            <a:r>
              <a:rPr lang="en-US" altLang="ko-KR" dirty="0">
                <a:latin typeface="+mj-lt"/>
              </a:rPr>
              <a:t> + label {background-color: #000000;}</a:t>
            </a:r>
          </a:p>
          <a:p>
            <a:pPr latinLnBrk="0"/>
            <a:r>
              <a:rPr lang="en-US" altLang="ko-KR" dirty="0">
                <a:latin typeface="+mj-lt"/>
              </a:rPr>
              <a:t>&lt;input type="checkbox" id="sa1" </a:t>
            </a:r>
            <a:r>
              <a:rPr lang="en-US" altLang="ko-KR" b="1" dirty="0">
                <a:latin typeface="+mj-lt"/>
              </a:rPr>
              <a:t>style="</a:t>
            </a:r>
            <a:r>
              <a:rPr lang="en-US" altLang="ko-KR" b="1" dirty="0" err="1">
                <a:latin typeface="+mj-lt"/>
              </a:rPr>
              <a:t>display:none</a:t>
            </a:r>
            <a:r>
              <a:rPr lang="en-US" altLang="ko-KR" b="1" dirty="0">
                <a:latin typeface="+mj-lt"/>
              </a:rPr>
              <a:t>;</a:t>
            </a:r>
            <a:r>
              <a:rPr lang="en-US" altLang="ko-KR" dirty="0">
                <a:latin typeface="+mj-lt"/>
              </a:rPr>
              <a:t>" &gt;</a:t>
            </a:r>
          </a:p>
          <a:p>
            <a:pPr latinLnBrk="0"/>
            <a:r>
              <a:rPr lang="en-US" altLang="ko-KR" dirty="0">
                <a:latin typeface="+mj-lt"/>
              </a:rPr>
              <a:t>&lt;</a:t>
            </a:r>
            <a:r>
              <a:rPr lang="en-US" altLang="ko-KR" b="1" dirty="0">
                <a:latin typeface="+mj-lt"/>
              </a:rPr>
              <a:t>label for="sa1"</a:t>
            </a:r>
            <a:r>
              <a:rPr lang="en-US" altLang="ko-KR" dirty="0">
                <a:latin typeface="+mj-lt"/>
              </a:rPr>
              <a:t>&gt;1&lt;/label&gt;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3" y="547687"/>
            <a:ext cx="5586302" cy="410657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699792" y="3140967"/>
            <a:ext cx="1099476" cy="1379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8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/>
              <a:t>영화 메뉴 </a:t>
            </a:r>
            <a:r>
              <a:rPr lang="en-US" altLang="ko-KR"/>
              <a:t>– </a:t>
            </a:r>
            <a:r>
              <a:rPr lang="ko-KR" altLang="en-US"/>
              <a:t>영화 버튼을 눌러 영화 리스트를 출력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774" y="692696"/>
            <a:ext cx="8198690" cy="396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9774" y="5029229"/>
            <a:ext cx="611045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>
                <a:latin typeface="+mj-lt"/>
              </a:rPr>
              <a:t>&lt;a href="movie_list.html" target="centerInfo"&gt;</a:t>
            </a:r>
            <a:r>
              <a:rPr lang="ko-KR" altLang="en-US">
                <a:latin typeface="+mj-lt"/>
              </a:rPr>
              <a:t>영화</a:t>
            </a:r>
            <a:r>
              <a:rPr lang="en-US" altLang="ko-KR">
                <a:latin typeface="+mj-lt"/>
              </a:rPr>
              <a:t>&lt;/a&gt;</a:t>
            </a:r>
            <a:endParaRPr lang="ko-KR" altLang="en-US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9774" y="46542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27720" y="5429338"/>
            <a:ext cx="160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/>
              <a:t>영화 페이지 이동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28995" y="618021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/>
              <a:t>영화 리스트 출력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774" y="5398561"/>
            <a:ext cx="545989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latinLnBrk="0"/>
            <a:r>
              <a:rPr lang="en-US" altLang="ko-KR"/>
              <a:t>&lt;iframe src="maininfo.html" name="centerInfo“/&gt;</a:t>
            </a:r>
            <a:endParaRPr lang="ko-KR" altLang="en-US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355" y="5800082"/>
            <a:ext cx="7190578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/>
              <a:t>&lt;div class="movie_list"&gt;</a:t>
            </a:r>
          </a:p>
          <a:p>
            <a:pPr latinLnBrk="0"/>
            <a:r>
              <a:rPr lang="en-US" altLang="ko-KR"/>
              <a:t>&lt;a href="movie_contents.html"&gt;&lt;img class="movie_list_poster" src="../image/101_01.jpg" /&gt;&lt;a&gt;&lt;/div&gt;</a:t>
            </a:r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605003" y="1628800"/>
            <a:ext cx="174909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547664" y="2060848"/>
            <a:ext cx="1152128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1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현재 </a:t>
            </a:r>
            <a:r>
              <a:rPr lang="ko-KR" altLang="en-US" dirty="0" err="1"/>
              <a:t>상영작</a:t>
            </a:r>
            <a:r>
              <a:rPr lang="ko-KR" altLang="en-US" dirty="0"/>
              <a:t> 리스트 </a:t>
            </a:r>
            <a:r>
              <a:rPr lang="en-US" altLang="ko-KR" dirty="0"/>
              <a:t>– </a:t>
            </a:r>
            <a:r>
              <a:rPr lang="ko-KR" altLang="en-US" dirty="0" err="1"/>
              <a:t>조건별</a:t>
            </a:r>
            <a:r>
              <a:rPr lang="ko-KR" altLang="en-US" dirty="0"/>
              <a:t> </a:t>
            </a:r>
            <a:r>
              <a:rPr lang="ko-KR" altLang="en-US" dirty="0" err="1"/>
              <a:t>상영작</a:t>
            </a:r>
            <a:r>
              <a:rPr lang="ko-KR" altLang="en-US" dirty="0"/>
              <a:t> 리스트 출력 및 영화 상세정보 이동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74" y="5029229"/>
            <a:ext cx="654250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latin typeface="+mj-lt"/>
              </a:rPr>
              <a:t>&lt;a </a:t>
            </a:r>
            <a:r>
              <a:rPr lang="en-US" altLang="ko-KR" dirty="0" err="1">
                <a:latin typeface="+mj-lt"/>
              </a:rPr>
              <a:t>href</a:t>
            </a:r>
            <a:r>
              <a:rPr lang="en-US" altLang="ko-KR" dirty="0">
                <a:latin typeface="+mj-lt"/>
              </a:rPr>
              <a:t>="movie_current_list01.html" style="font-size:15px;"&gt; &lt;b&gt;</a:t>
            </a:r>
            <a:r>
              <a:rPr lang="ko-KR" altLang="en-US" dirty="0" err="1">
                <a:latin typeface="+mj-lt"/>
              </a:rPr>
              <a:t>예매순</a:t>
            </a:r>
            <a:r>
              <a:rPr lang="en-US" altLang="ko-KR" dirty="0">
                <a:latin typeface="+mj-lt"/>
              </a:rPr>
              <a:t>&lt;/b&gt;&lt;/a&gt;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9774" y="46542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46910" y="5023596"/>
            <a:ext cx="178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/>
              <a:t>예매순</a:t>
            </a:r>
            <a:r>
              <a:rPr lang="ko-KR" altLang="en-US" sz="1400" dirty="0"/>
              <a:t> 영화 리스트 페이지 이동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605003" y="1628800"/>
            <a:ext cx="174909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547664" y="2060848"/>
            <a:ext cx="1152128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12743"/>
          <a:stretch/>
        </p:blipFill>
        <p:spPr>
          <a:xfrm>
            <a:off x="725290" y="692696"/>
            <a:ext cx="7847659" cy="388843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9774" y="5675560"/>
            <a:ext cx="6542506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latin typeface="+mj-lt"/>
              </a:rPr>
              <a:t>&lt;a </a:t>
            </a:r>
            <a:r>
              <a:rPr lang="en-US" altLang="ko-KR" dirty="0" err="1">
                <a:latin typeface="+mj-lt"/>
              </a:rPr>
              <a:t>href</a:t>
            </a:r>
            <a:r>
              <a:rPr lang="en-US" altLang="ko-KR" dirty="0">
                <a:latin typeface="+mj-lt"/>
              </a:rPr>
              <a:t>="movie_contents.html"&gt;&lt;</a:t>
            </a:r>
            <a:r>
              <a:rPr lang="en-US" altLang="ko-KR" dirty="0" err="1">
                <a:latin typeface="+mj-lt"/>
              </a:rPr>
              <a:t>img</a:t>
            </a:r>
            <a:r>
              <a:rPr lang="en-US" altLang="ko-KR" dirty="0">
                <a:latin typeface="+mj-lt"/>
              </a:rPr>
              <a:t> </a:t>
            </a:r>
            <a:r>
              <a:rPr lang="en-US" altLang="ko-KR" dirty="0" err="1">
                <a:latin typeface="+mj-lt"/>
              </a:rPr>
              <a:t>src</a:t>
            </a:r>
            <a:r>
              <a:rPr lang="en-US" altLang="ko-KR" dirty="0">
                <a:latin typeface="+mj-lt"/>
              </a:rPr>
              <a:t>="../image/movie/ 101_01.jpg" /&gt;&lt;/a&gt;</a:t>
            </a:r>
          </a:p>
          <a:p>
            <a:pPr latinLnBrk="0"/>
            <a:r>
              <a:rPr lang="en-US" altLang="ko-KR" dirty="0">
                <a:latin typeface="+mj-lt"/>
              </a:rPr>
              <a:t>&lt;p&gt;&lt;b&gt;</a:t>
            </a:r>
            <a:r>
              <a:rPr lang="ko-KR" altLang="en-US" dirty="0" err="1">
                <a:latin typeface="+mj-lt"/>
              </a:rPr>
              <a:t>해치지않아</a:t>
            </a:r>
            <a:r>
              <a:rPr lang="en-US" altLang="ko-KR" dirty="0">
                <a:latin typeface="+mj-lt"/>
              </a:rPr>
              <a:t>&lt;/b&gt;&lt;</a:t>
            </a:r>
            <a:r>
              <a:rPr lang="en-US" altLang="ko-KR" dirty="0" err="1">
                <a:latin typeface="+mj-lt"/>
              </a:rPr>
              <a:t>br</a:t>
            </a:r>
            <a:r>
              <a:rPr lang="en-US" altLang="ko-KR" dirty="0">
                <a:latin typeface="+mj-lt"/>
              </a:rPr>
              <a:t>&gt;</a:t>
            </a:r>
            <a:r>
              <a:rPr lang="ko-KR" altLang="en-US" dirty="0" err="1">
                <a:latin typeface="+mj-lt"/>
              </a:rPr>
              <a:t>예매율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23.4% | </a:t>
            </a:r>
            <a:r>
              <a:rPr lang="ko-KR" altLang="en-US" dirty="0">
                <a:latin typeface="+mj-lt"/>
              </a:rPr>
              <a:t>평점 </a:t>
            </a:r>
            <a:r>
              <a:rPr lang="en-US" altLang="ko-KR" dirty="0">
                <a:latin typeface="+mj-lt"/>
              </a:rPr>
              <a:t>9.8&lt;/p&gt;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6910" y="5675560"/>
            <a:ext cx="1789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영화 상세정보 페이지 이동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95400" y="1698678"/>
            <a:ext cx="1440160" cy="1802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816489" y="1220446"/>
            <a:ext cx="2756460" cy="408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7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영화 상세정보 </a:t>
            </a:r>
            <a:r>
              <a:rPr lang="en-US" altLang="ko-KR" dirty="0"/>
              <a:t>– </a:t>
            </a:r>
            <a:r>
              <a:rPr lang="ko-KR" altLang="en-US" dirty="0" err="1"/>
              <a:t>보고싶어요</a:t>
            </a:r>
            <a:r>
              <a:rPr lang="ko-KR" altLang="en-US" dirty="0"/>
              <a:t> 체크박스를 눌러 체크 가능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74" y="5845801"/>
            <a:ext cx="6542506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latin typeface="+mj-lt"/>
              </a:rPr>
              <a:t>&lt;input type="checkbox" id="</a:t>
            </a:r>
            <a:r>
              <a:rPr lang="en-US" altLang="ko-KR" dirty="0" err="1">
                <a:latin typeface="+mj-lt"/>
              </a:rPr>
              <a:t>check_test</a:t>
            </a:r>
            <a:r>
              <a:rPr lang="en-US" altLang="ko-KR" dirty="0">
                <a:latin typeface="+mj-lt"/>
              </a:rPr>
              <a:t>"&gt;</a:t>
            </a:r>
          </a:p>
          <a:p>
            <a:pPr latinLnBrk="0"/>
            <a:r>
              <a:rPr lang="en-US" altLang="ko-KR" dirty="0">
                <a:latin typeface="+mj-lt"/>
              </a:rPr>
              <a:t>&lt;label for="</a:t>
            </a:r>
            <a:r>
              <a:rPr lang="en-US" altLang="ko-KR" dirty="0" err="1">
                <a:latin typeface="+mj-lt"/>
              </a:rPr>
              <a:t>check_test</a:t>
            </a:r>
            <a:r>
              <a:rPr lang="en-US" altLang="ko-KR" dirty="0">
                <a:latin typeface="+mj-lt"/>
              </a:rPr>
              <a:t>"&gt;&lt;span class="</a:t>
            </a:r>
            <a:r>
              <a:rPr lang="en-US" altLang="ko-KR" dirty="0" err="1">
                <a:latin typeface="+mj-lt"/>
              </a:rPr>
              <a:t>chk_img</a:t>
            </a:r>
            <a:r>
              <a:rPr lang="en-US" altLang="ko-KR" dirty="0">
                <a:latin typeface="+mj-lt"/>
              </a:rPr>
              <a:t>"&gt; &amp;</a:t>
            </a:r>
            <a:r>
              <a:rPr lang="en-US" altLang="ko-KR" dirty="0" err="1">
                <a:latin typeface="+mj-lt"/>
              </a:rPr>
              <a:t>nbsp</a:t>
            </a:r>
            <a:r>
              <a:rPr lang="en-US" altLang="ko-KR" dirty="0">
                <a:latin typeface="+mj-lt"/>
              </a:rPr>
              <a:t>;&amp;</a:t>
            </a:r>
            <a:r>
              <a:rPr lang="en-US" altLang="ko-KR" dirty="0" err="1">
                <a:latin typeface="+mj-lt"/>
              </a:rPr>
              <a:t>nbsp</a:t>
            </a:r>
            <a:r>
              <a:rPr lang="en-US" altLang="ko-KR" dirty="0">
                <a:latin typeface="+mj-lt"/>
              </a:rPr>
              <a:t>;&amp;</a:t>
            </a:r>
            <a:r>
              <a:rPr lang="en-US" altLang="ko-KR" dirty="0" err="1">
                <a:latin typeface="+mj-lt"/>
              </a:rPr>
              <a:t>nbsp</a:t>
            </a:r>
            <a:r>
              <a:rPr lang="en-US" altLang="ko-KR" dirty="0">
                <a:latin typeface="+mj-lt"/>
              </a:rPr>
              <a:t>;&amp;</a:t>
            </a:r>
            <a:r>
              <a:rPr lang="en-US" altLang="ko-KR" dirty="0" err="1">
                <a:latin typeface="+mj-lt"/>
              </a:rPr>
              <a:t>nbsp</a:t>
            </a:r>
            <a:r>
              <a:rPr lang="en-US" altLang="ko-KR" dirty="0">
                <a:latin typeface="+mj-lt"/>
              </a:rPr>
              <a:t>;&lt;/span&gt;&lt;/label&gt;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9774" y="36450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dirty="0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46910" y="4014356"/>
            <a:ext cx="1897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/>
              <a:t>보고싶어요</a:t>
            </a:r>
            <a:r>
              <a:rPr lang="ko-KR" altLang="en-US" sz="1400" dirty="0"/>
              <a:t> 체크박스 이미지 변경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b="18768"/>
          <a:stretch/>
        </p:blipFill>
        <p:spPr>
          <a:xfrm>
            <a:off x="716802" y="768018"/>
            <a:ext cx="7856147" cy="280499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49774" y="4015473"/>
            <a:ext cx="6542506" cy="1815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600" dirty="0">
                <a:latin typeface="+mj-lt"/>
              </a:rPr>
              <a:t>input[type="checkbox"] {</a:t>
            </a:r>
            <a:r>
              <a:rPr lang="en-US" altLang="ko-KR" sz="1600" dirty="0" err="1">
                <a:latin typeface="+mj-lt"/>
              </a:rPr>
              <a:t>display:none</a:t>
            </a:r>
            <a:r>
              <a:rPr lang="en-US" altLang="ko-KR" sz="1600" dirty="0">
                <a:latin typeface="+mj-lt"/>
              </a:rPr>
              <a:t>;}</a:t>
            </a:r>
          </a:p>
          <a:p>
            <a:pPr latinLnBrk="0"/>
            <a:r>
              <a:rPr lang="en-US" altLang="ko-KR" sz="1600" dirty="0">
                <a:latin typeface="+mj-lt"/>
              </a:rPr>
              <a:t>input[type="checkbox"] + label .</a:t>
            </a:r>
            <a:r>
              <a:rPr lang="en-US" altLang="ko-KR" sz="1600" dirty="0" err="1">
                <a:latin typeface="+mj-lt"/>
              </a:rPr>
              <a:t>chk_img</a:t>
            </a:r>
            <a:r>
              <a:rPr lang="en-US" altLang="ko-KR" sz="1600" dirty="0">
                <a:latin typeface="+mj-lt"/>
              </a:rPr>
              <a:t> {background: </a:t>
            </a:r>
            <a:r>
              <a:rPr lang="en-US" altLang="ko-KR" sz="1600" dirty="0" err="1">
                <a:latin typeface="+mj-lt"/>
              </a:rPr>
              <a:t>url</a:t>
            </a:r>
            <a:r>
              <a:rPr lang="en-US" altLang="ko-KR" sz="1600" dirty="0">
                <a:latin typeface="+mj-lt"/>
              </a:rPr>
              <a:t> ('fav_button01.png') no-repeat; background-size:20px 100%; </a:t>
            </a:r>
            <a:r>
              <a:rPr lang="en-US" altLang="ko-KR" sz="1600" dirty="0" err="1">
                <a:latin typeface="+mj-lt"/>
              </a:rPr>
              <a:t>cursor:pointer</a:t>
            </a:r>
            <a:r>
              <a:rPr lang="en-US" altLang="ko-KR" sz="1600" dirty="0">
                <a:latin typeface="+mj-lt"/>
              </a:rPr>
              <a:t>;}</a:t>
            </a:r>
          </a:p>
          <a:p>
            <a:pPr latinLnBrk="0"/>
            <a:r>
              <a:rPr lang="en-US" altLang="ko-KR" sz="1600" dirty="0">
                <a:latin typeface="+mj-lt"/>
              </a:rPr>
              <a:t>input[type="checkbox"]:checked + label .</a:t>
            </a:r>
            <a:r>
              <a:rPr lang="en-US" altLang="ko-KR" sz="1600" dirty="0" err="1">
                <a:latin typeface="+mj-lt"/>
              </a:rPr>
              <a:t>chk_img</a:t>
            </a:r>
            <a:r>
              <a:rPr lang="en-US" altLang="ko-KR" sz="1600" dirty="0">
                <a:latin typeface="+mj-lt"/>
              </a:rPr>
              <a:t> { background: </a:t>
            </a:r>
            <a:r>
              <a:rPr lang="en-US" altLang="ko-KR" sz="1600" dirty="0" err="1">
                <a:latin typeface="+mj-lt"/>
              </a:rPr>
              <a:t>url</a:t>
            </a:r>
            <a:r>
              <a:rPr lang="en-US" altLang="ko-KR" sz="1600" dirty="0">
                <a:latin typeface="+mj-lt"/>
              </a:rPr>
              <a:t> ('fav_button02.png')no-repeat;</a:t>
            </a:r>
          </a:p>
          <a:p>
            <a:pPr latinLnBrk="0"/>
            <a:r>
              <a:rPr lang="en-US" altLang="ko-KR" sz="1600" dirty="0">
                <a:latin typeface="+mj-lt"/>
              </a:rPr>
              <a:t>        background-size:20px 100%;}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377852" y="2603004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4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영화 상세정보 </a:t>
            </a:r>
            <a:r>
              <a:rPr lang="en-US" altLang="ko-KR" dirty="0"/>
              <a:t>– </a:t>
            </a:r>
            <a:r>
              <a:rPr lang="ko-KR" altLang="en-US" dirty="0"/>
              <a:t>포스터 이미지 및 관련 동영상 출력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74" y="5029229"/>
            <a:ext cx="654250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latin typeface="+mj-lt"/>
              </a:rPr>
              <a:t>&lt;</a:t>
            </a:r>
            <a:r>
              <a:rPr lang="en-US" altLang="ko-KR" dirty="0" err="1">
                <a:latin typeface="+mj-lt"/>
              </a:rPr>
              <a:t>img</a:t>
            </a:r>
            <a:r>
              <a:rPr lang="en-US" altLang="ko-KR" dirty="0">
                <a:latin typeface="+mj-lt"/>
              </a:rPr>
              <a:t> </a:t>
            </a:r>
            <a:r>
              <a:rPr lang="en-US" altLang="ko-KR" dirty="0" err="1">
                <a:latin typeface="+mj-lt"/>
              </a:rPr>
              <a:t>src</a:t>
            </a:r>
            <a:r>
              <a:rPr lang="en-US" altLang="ko-KR" dirty="0">
                <a:latin typeface="+mj-lt"/>
              </a:rPr>
              <a:t>=“../movie/101_11.jpg" /&gt;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9774" y="46542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/>
              <a:t>사용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46910" y="5023596"/>
            <a:ext cx="1789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포스터 이미지 출력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605003" y="1628800"/>
            <a:ext cx="174909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46910" y="5675560"/>
            <a:ext cx="1789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관련 동영상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66971"/>
          <a:stretch/>
        </p:blipFill>
        <p:spPr>
          <a:xfrm>
            <a:off x="725290" y="692697"/>
            <a:ext cx="6655022" cy="177079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t="60555"/>
          <a:stretch/>
        </p:blipFill>
        <p:spPr>
          <a:xfrm>
            <a:off x="725290" y="2466326"/>
            <a:ext cx="6655022" cy="211480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25290" y="964748"/>
            <a:ext cx="6655022" cy="1560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25289" y="2797537"/>
            <a:ext cx="5835167" cy="1730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46910" y="5301208"/>
            <a:ext cx="1789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/>
              <a:t>div </a:t>
            </a:r>
            <a:r>
              <a:rPr lang="ko-KR" altLang="en-US" sz="1400" dirty="0"/>
              <a:t>구역 분리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9774" y="5695230"/>
            <a:ext cx="654250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latin typeface="+mj-lt"/>
              </a:rPr>
              <a:t>&lt;video controls="controls"&gt; &lt;source </a:t>
            </a:r>
            <a:r>
              <a:rPr lang="en-US" altLang="ko-KR" dirty="0" err="1">
                <a:latin typeface="+mj-lt"/>
              </a:rPr>
              <a:t>src</a:t>
            </a:r>
            <a:r>
              <a:rPr lang="en-US" altLang="ko-KR" dirty="0">
                <a:latin typeface="+mj-lt"/>
              </a:rPr>
              <a:t>="../movie/101_21.mp4" type="video/mp4" /&gt;&lt;/video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774" y="5373216"/>
            <a:ext cx="654250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latin typeface="+mj-lt"/>
              </a:rPr>
              <a:t>&lt;div style="</a:t>
            </a:r>
            <a:r>
              <a:rPr lang="en-US" altLang="ko-KR" dirty="0" err="1">
                <a:latin typeface="+mj-lt"/>
              </a:rPr>
              <a:t>clear:both</a:t>
            </a:r>
            <a:r>
              <a:rPr lang="en-US" altLang="ko-KR" dirty="0">
                <a:latin typeface="+mj-lt"/>
              </a:rPr>
              <a:t>;"&gt;&lt;/div&gt;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80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영화 상세정보 </a:t>
            </a:r>
            <a:r>
              <a:rPr lang="en-US" altLang="ko-KR" dirty="0"/>
              <a:t>– </a:t>
            </a:r>
            <a:r>
              <a:rPr lang="ko-KR" altLang="en-US" dirty="0"/>
              <a:t>평점 및 관람평 등록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46910" y="3634473"/>
            <a:ext cx="1789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평점</a:t>
            </a:r>
            <a:r>
              <a:rPr lang="en-US" altLang="ko-KR" sz="1400" dirty="0"/>
              <a:t>(1~5</a:t>
            </a:r>
            <a:r>
              <a:rPr lang="ko-KR" altLang="en-US" sz="1400" dirty="0"/>
              <a:t>점</a:t>
            </a:r>
            <a:r>
              <a:rPr lang="en-US" altLang="ko-KR" sz="1400" dirty="0"/>
              <a:t>)</a:t>
            </a:r>
            <a:r>
              <a:rPr lang="ko-KR" altLang="en-US" sz="1400" dirty="0"/>
              <a:t> 등록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9774" y="32640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dirty="0"/>
              <a:t>사용 코드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9774" y="3634473"/>
            <a:ext cx="6542506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600" dirty="0">
                <a:latin typeface="+mj-lt"/>
              </a:rPr>
              <a:t>&lt;</a:t>
            </a:r>
            <a:r>
              <a:rPr lang="en-US" altLang="ko-KR" sz="1600" dirty="0" err="1">
                <a:latin typeface="+mj-lt"/>
              </a:rPr>
              <a:t>th</a:t>
            </a:r>
            <a:r>
              <a:rPr lang="en-US" altLang="ko-KR" sz="1600" dirty="0">
                <a:latin typeface="+mj-lt"/>
              </a:rPr>
              <a:t> style="width:10%;"&gt;</a:t>
            </a:r>
            <a:r>
              <a:rPr lang="ko-KR" altLang="en-US" sz="1600" dirty="0">
                <a:latin typeface="+mj-lt"/>
              </a:rPr>
              <a:t>평점</a:t>
            </a:r>
            <a:r>
              <a:rPr lang="en-US" altLang="ko-KR" sz="1600" dirty="0">
                <a:latin typeface="+mj-lt"/>
              </a:rPr>
              <a:t>&lt;select name="</a:t>
            </a:r>
            <a:r>
              <a:rPr lang="en-US" altLang="ko-KR" sz="1600" dirty="0" err="1">
                <a:latin typeface="+mj-lt"/>
              </a:rPr>
              <a:t>moviePoint</a:t>
            </a:r>
            <a:r>
              <a:rPr lang="en-US" altLang="ko-KR" sz="1600" dirty="0">
                <a:latin typeface="+mj-lt"/>
              </a:rPr>
              <a:t>"&gt;</a:t>
            </a:r>
          </a:p>
          <a:p>
            <a:pPr latinLnBrk="0"/>
            <a:r>
              <a:rPr lang="en-US" altLang="ko-KR" sz="1600" dirty="0">
                <a:latin typeface="+mj-lt"/>
              </a:rPr>
              <a:t>&lt;option value="5"&gt;5</a:t>
            </a:r>
            <a:r>
              <a:rPr lang="ko-KR" altLang="en-US" sz="1600" dirty="0">
                <a:latin typeface="+mj-lt"/>
              </a:rPr>
              <a:t>점</a:t>
            </a:r>
            <a:r>
              <a:rPr lang="en-US" altLang="ko-KR" sz="1600" dirty="0">
                <a:latin typeface="+mj-lt"/>
              </a:rPr>
              <a:t>&lt;/option&gt;&lt;option value="4"&gt;4</a:t>
            </a:r>
            <a:r>
              <a:rPr lang="ko-KR" altLang="en-US" sz="1600" dirty="0">
                <a:latin typeface="+mj-lt"/>
              </a:rPr>
              <a:t>점</a:t>
            </a:r>
            <a:r>
              <a:rPr lang="en-US" altLang="ko-KR" sz="1600" dirty="0">
                <a:latin typeface="+mj-lt"/>
              </a:rPr>
              <a:t>&lt;/option&gt;</a:t>
            </a:r>
          </a:p>
          <a:p>
            <a:pPr latinLnBrk="0"/>
            <a:r>
              <a:rPr lang="en-US" altLang="ko-KR" sz="1600" dirty="0">
                <a:latin typeface="+mj-lt"/>
              </a:rPr>
              <a:t>&lt;option value="3"&gt;3</a:t>
            </a:r>
            <a:r>
              <a:rPr lang="ko-KR" altLang="en-US" sz="1600" dirty="0">
                <a:latin typeface="+mj-lt"/>
              </a:rPr>
              <a:t>점</a:t>
            </a:r>
            <a:r>
              <a:rPr lang="en-US" altLang="ko-KR" sz="1600" dirty="0">
                <a:latin typeface="+mj-lt"/>
              </a:rPr>
              <a:t>&lt;/option&gt;&lt;option value="2"&gt;2</a:t>
            </a:r>
            <a:r>
              <a:rPr lang="ko-KR" altLang="en-US" sz="1600" dirty="0">
                <a:latin typeface="+mj-lt"/>
              </a:rPr>
              <a:t>점</a:t>
            </a:r>
            <a:r>
              <a:rPr lang="en-US" altLang="ko-KR" sz="1600" dirty="0">
                <a:latin typeface="+mj-lt"/>
              </a:rPr>
              <a:t>&lt;/option&gt; &lt;option value="1"&gt;1</a:t>
            </a:r>
            <a:r>
              <a:rPr lang="ko-KR" altLang="en-US" sz="1600" dirty="0">
                <a:latin typeface="+mj-lt"/>
              </a:rPr>
              <a:t>점</a:t>
            </a:r>
            <a:r>
              <a:rPr lang="en-US" altLang="ko-KR" sz="1600" dirty="0">
                <a:latin typeface="+mj-lt"/>
              </a:rPr>
              <a:t>&lt;/option&gt;&lt;option value="0"&gt;0</a:t>
            </a:r>
            <a:r>
              <a:rPr lang="ko-KR" altLang="en-US" sz="1600" dirty="0">
                <a:latin typeface="+mj-lt"/>
              </a:rPr>
              <a:t>점</a:t>
            </a:r>
            <a:r>
              <a:rPr lang="en-US" altLang="ko-KR" sz="1600" dirty="0">
                <a:latin typeface="+mj-lt"/>
              </a:rPr>
              <a:t>&lt;/option&gt;</a:t>
            </a:r>
          </a:p>
          <a:p>
            <a:pPr latinLnBrk="0"/>
            <a:r>
              <a:rPr lang="en-US" altLang="ko-KR" sz="1600" dirty="0">
                <a:latin typeface="+mj-lt"/>
              </a:rPr>
              <a:t>&lt;/select&gt;&lt;/</a:t>
            </a:r>
            <a:r>
              <a:rPr lang="en-US" altLang="ko-KR" sz="1600" dirty="0" err="1">
                <a:latin typeface="+mj-lt"/>
              </a:rPr>
              <a:t>th</a:t>
            </a:r>
            <a:r>
              <a:rPr lang="en-US" altLang="ko-KR" sz="1600" dirty="0">
                <a:latin typeface="+mj-lt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774" y="4954116"/>
            <a:ext cx="6542506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600" dirty="0">
                <a:latin typeface="+mj-lt"/>
              </a:rPr>
              <a:t>&lt;td&gt;&lt;</a:t>
            </a:r>
            <a:r>
              <a:rPr lang="en-US" altLang="ko-KR" sz="1600" dirty="0" err="1">
                <a:latin typeface="+mj-lt"/>
              </a:rPr>
              <a:t>textarea</a:t>
            </a:r>
            <a:r>
              <a:rPr lang="en-US" altLang="ko-KR" sz="1600" dirty="0">
                <a:latin typeface="+mj-lt"/>
              </a:rPr>
              <a:t> cols="80" rows="4" style="width:97%" name="</a:t>
            </a:r>
            <a:r>
              <a:rPr lang="en-US" altLang="ko-KR" sz="1600" dirty="0" err="1">
                <a:latin typeface="+mj-lt"/>
              </a:rPr>
              <a:t>movieComment</a:t>
            </a:r>
            <a:r>
              <a:rPr lang="en-US" altLang="ko-KR" sz="1600" dirty="0">
                <a:latin typeface="+mj-lt"/>
              </a:rPr>
              <a:t>"&gt;&lt;/</a:t>
            </a:r>
            <a:r>
              <a:rPr lang="en-US" altLang="ko-KR" sz="1600" dirty="0" err="1">
                <a:latin typeface="+mj-lt"/>
              </a:rPr>
              <a:t>textarea</a:t>
            </a:r>
            <a:r>
              <a:rPr lang="en-US" altLang="ko-KR" sz="1600" dirty="0">
                <a:latin typeface="+mj-lt"/>
              </a:rPr>
              <a:t>&gt;&lt;/td&gt;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774" y="5551140"/>
            <a:ext cx="6542506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600" dirty="0">
                <a:latin typeface="+mj-lt"/>
              </a:rPr>
              <a:t>&lt;td style="width:10%"&gt;&lt;input style="height:70px"type="submit" value="</a:t>
            </a:r>
            <a:r>
              <a:rPr lang="ko-KR" altLang="en-US" sz="1600" dirty="0">
                <a:latin typeface="+mj-lt"/>
              </a:rPr>
              <a:t>관람평 등록</a:t>
            </a:r>
            <a:r>
              <a:rPr lang="en-US" altLang="ko-KR" sz="1600" dirty="0">
                <a:latin typeface="+mj-lt"/>
              </a:rPr>
              <a:t>"/&gt;&lt;/td&gt;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6910" y="4954116"/>
            <a:ext cx="1789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관람평 입력 구역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46910" y="5551140"/>
            <a:ext cx="1789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관람평 등록 버튼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18" y="586364"/>
            <a:ext cx="7214556" cy="263842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59975" y="921599"/>
            <a:ext cx="695916" cy="584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655889" y="921599"/>
            <a:ext cx="5055859" cy="584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711748" y="921599"/>
            <a:ext cx="777284" cy="584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4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6802" y="204783"/>
            <a:ext cx="759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영화 상세정보 </a:t>
            </a:r>
            <a:r>
              <a:rPr lang="en-US" altLang="ko-KR" dirty="0"/>
              <a:t>– </a:t>
            </a:r>
            <a:r>
              <a:rPr lang="ko-KR" altLang="en-US" dirty="0" err="1"/>
              <a:t>감상평</a:t>
            </a:r>
            <a:r>
              <a:rPr lang="ko-KR" altLang="en-US" dirty="0"/>
              <a:t> 등록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774" y="5551140"/>
            <a:ext cx="6542506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600" dirty="0">
                <a:latin typeface="+mj-lt"/>
              </a:rPr>
              <a:t>&lt;input type="button" value="</a:t>
            </a:r>
            <a:r>
              <a:rPr lang="ko-KR" altLang="en-US" sz="1600" dirty="0" err="1">
                <a:latin typeface="+mj-lt"/>
              </a:rPr>
              <a:t>감상평</a:t>
            </a:r>
            <a:r>
              <a:rPr lang="ko-KR" altLang="en-US" sz="1600" dirty="0">
                <a:latin typeface="+mj-lt"/>
              </a:rPr>
              <a:t> 등록</a:t>
            </a:r>
            <a:r>
              <a:rPr lang="en-US" altLang="ko-KR" sz="1600" dirty="0">
                <a:latin typeface="+mj-lt"/>
              </a:rPr>
              <a:t>" </a:t>
            </a:r>
            <a:r>
              <a:rPr lang="en-US" altLang="ko-KR" sz="1600" dirty="0" err="1">
                <a:latin typeface="+mj-lt"/>
              </a:rPr>
              <a:t>onclick</a:t>
            </a:r>
            <a:r>
              <a:rPr lang="en-US" altLang="ko-KR" sz="1600" dirty="0">
                <a:latin typeface="+mj-lt"/>
              </a:rPr>
              <a:t>="</a:t>
            </a:r>
            <a:r>
              <a:rPr lang="en-US" altLang="ko-KR" sz="1600" b="1" dirty="0" err="1">
                <a:latin typeface="+mj-lt"/>
              </a:rPr>
              <a:t>window.open</a:t>
            </a:r>
            <a:r>
              <a:rPr lang="en-US" altLang="ko-KR" sz="1600" b="1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('reviewcreate.html','</a:t>
            </a:r>
            <a:r>
              <a:rPr lang="ko-KR" altLang="en-US" sz="1600" dirty="0" err="1">
                <a:latin typeface="+mj-lt"/>
              </a:rPr>
              <a:t>감상평작성</a:t>
            </a:r>
            <a:r>
              <a:rPr lang="en-US" altLang="ko-KR" sz="1600" dirty="0">
                <a:latin typeface="+mj-lt"/>
              </a:rPr>
              <a:t>','width=800,height=600,location=</a:t>
            </a:r>
            <a:r>
              <a:rPr lang="en-US" altLang="ko-KR" sz="1600" dirty="0" err="1">
                <a:latin typeface="+mj-lt"/>
              </a:rPr>
              <a:t>no,status</a:t>
            </a:r>
            <a:r>
              <a:rPr lang="en-US" altLang="ko-KR" sz="1600" dirty="0">
                <a:latin typeface="+mj-lt"/>
              </a:rPr>
              <a:t>=</a:t>
            </a:r>
            <a:r>
              <a:rPr lang="en-US" altLang="ko-KR" sz="1600" dirty="0" err="1">
                <a:latin typeface="+mj-lt"/>
              </a:rPr>
              <a:t>no,scrollbars</a:t>
            </a:r>
            <a:r>
              <a:rPr lang="en-US" altLang="ko-KR" sz="1600" dirty="0">
                <a:latin typeface="+mj-lt"/>
              </a:rPr>
              <a:t>=yes');" /&gt;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46910" y="5551140"/>
            <a:ext cx="17895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/>
              <a:t>감상평</a:t>
            </a:r>
            <a:r>
              <a:rPr lang="ko-KR" altLang="en-US" sz="1400" dirty="0"/>
              <a:t> 등록 버튼을 누르면 나타나는 화면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68" y="778898"/>
            <a:ext cx="4796408" cy="423553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85226" y="760518"/>
            <a:ext cx="4026474" cy="3290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49774" y="50758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dirty="0"/>
              <a:t>사용 코드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4139952" y="3429000"/>
            <a:ext cx="864096" cy="7920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51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1076</Words>
  <Application>Microsoft Office PowerPoint</Application>
  <PresentationFormat>화면 슬라이드 쇼(4:3)</PresentationFormat>
  <Paragraphs>125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화면설계서</dc:title>
  <dc:creator>507-14</dc:creator>
  <cp:lastModifiedBy>user</cp:lastModifiedBy>
  <cp:revision>48</cp:revision>
  <dcterms:created xsi:type="dcterms:W3CDTF">2020-01-20T08:27:04Z</dcterms:created>
  <dcterms:modified xsi:type="dcterms:W3CDTF">2022-06-13T00:07:29Z</dcterms:modified>
</cp:coreProperties>
</file>