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3557-DF16-4675-BC03-A7FB5D3125A5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1381-FBD0-4AA1-B992-AE650156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마이페이지 </a:t>
            </a:r>
            <a:r>
              <a:rPr lang="en-US" altLang="ko-KR"/>
              <a:t>– </a:t>
            </a:r>
            <a:r>
              <a:rPr lang="ko-KR" altLang="en-US"/>
              <a:t>마이페이지 버튼을 눌러 마이페이지의 리스트와 초기화면을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774" y="836711"/>
            <a:ext cx="7605157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mypage</a:t>
            </a:r>
            <a:r>
              <a:rPr lang="en-US" altLang="ko-KR" sz="1400">
                <a:latin typeface="+mj-lt"/>
              </a:rPr>
              <a:t>.html" target="centerInfo"&gt;</a:t>
            </a:r>
            <a:r>
              <a:rPr lang="ko-KR" altLang="en-US" sz="1400">
                <a:latin typeface="+mj-lt"/>
              </a:rPr>
              <a:t>마이페이지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7045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마이페이지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5619263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마이페이지 리스트</a:t>
            </a:r>
            <a:r>
              <a:rPr lang="en-US" altLang="ko-KR" sz="1400"/>
              <a:t>,</a:t>
            </a:r>
          </a:p>
          <a:p>
            <a:r>
              <a:rPr lang="ko-KR" altLang="en-US" sz="1400"/>
              <a:t>초기화면</a:t>
            </a:r>
            <a:endParaRPr lang="en-US" altLang="ko-KR" sz="1400"/>
          </a:p>
          <a:p>
            <a:r>
              <a:rPr lang="ko-KR" altLang="en-US" sz="140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28816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src="maininfo.html" name="centerInfo“/&gt;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7" y="5388249"/>
            <a:ext cx="7190578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&lt;table&gt;&lt;tr&gt;&lt;th&gt;</a:t>
            </a:r>
          </a:p>
          <a:p>
            <a:r>
              <a:rPr lang="en-US" altLang="ko-KR" sz="1400"/>
              <a:t>&lt;ul type="disc"&gt;&lt;li&gt;&lt;a href="mycoupon.html" target="mypageInfo"&gt;</a:t>
            </a:r>
            <a:r>
              <a:rPr lang="ko-KR" altLang="en-US" sz="1400"/>
              <a:t>내 쿠폰</a:t>
            </a:r>
            <a:r>
              <a:rPr lang="en-US" altLang="ko-KR" sz="1400"/>
              <a:t>&lt;/a&gt;&lt;/li&gt;…..&lt;/ul&gt;&lt;/th&gt;</a:t>
            </a:r>
          </a:p>
          <a:p>
            <a:r>
              <a:rPr lang="en-US" altLang="ko-KR" sz="1400"/>
              <a:t>&lt;td&gt;&lt;iframe src="mystandard.html" name="mypageInfo" width="100%" height="100%" frameborder="0“ /&gt;&lt;/td&gt;&lt;/tr&gt;&lt;/table&gt;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11961" y="980728"/>
            <a:ext cx="3096343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75194" y="1916833"/>
            <a:ext cx="7344816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0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3140968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05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5737" y="3569750"/>
            <a:ext cx="3657091" cy="8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감상평 등록 </a:t>
            </a:r>
            <a:r>
              <a:rPr lang="en-US" altLang="ko-KR"/>
              <a:t>– </a:t>
            </a:r>
            <a:r>
              <a:rPr lang="ko-KR" altLang="en-US"/>
              <a:t>감상평 등록 버튼을 이용해 글 작성 팝업창을 띄우고 작성 또는 취소 버튼을 눌러 이전 페이지에 적용시키는 기능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803" y="851114"/>
            <a:ext cx="4456838" cy="35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298" y="4777942"/>
            <a:ext cx="5587878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&lt;input type="button" value="</a:t>
            </a:r>
            <a:r>
              <a:rPr lang="ko-KR" altLang="en-US" sz="1400"/>
              <a:t>감상평 등록</a:t>
            </a:r>
            <a:r>
              <a:rPr lang="en-US" altLang="ko-KR" sz="1400"/>
              <a:t>" onclick="window.open('reviewcreate.html','</a:t>
            </a:r>
            <a:r>
              <a:rPr lang="ko-KR" altLang="en-US" sz="1400"/>
              <a:t>감상평 작성</a:t>
            </a:r>
            <a:r>
              <a:rPr lang="en-US" altLang="ko-KR" sz="1400"/>
              <a:t>', 'width=800,height=600,location=no,status=no,scrollbars=yes');" /&gt;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56176" y="4772695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등록 버튼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36100" y="3528770"/>
            <a:ext cx="202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취소</a:t>
            </a:r>
            <a:r>
              <a:rPr lang="en-US" altLang="ko-KR" sz="1400"/>
              <a:t>, </a:t>
            </a:r>
            <a:r>
              <a:rPr lang="ko-KR" altLang="en-US" sz="1400"/>
              <a:t>작성 버튼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85737" y="851114"/>
            <a:ext cx="3462727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/>
              <a:t>function closed(){</a:t>
            </a:r>
          </a:p>
          <a:p>
            <a:r>
              <a:rPr lang="en-US" altLang="ko-KR" sz="1400"/>
              <a:t>window.close();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 b="1"/>
              <a:t>function create(){</a:t>
            </a:r>
          </a:p>
          <a:p>
            <a:r>
              <a:rPr lang="en-US" altLang="ko-KR" sz="1400"/>
              <a:t>window.opener.location.href="movie_contents_afterreview.html";</a:t>
            </a:r>
          </a:p>
          <a:p>
            <a:r>
              <a:rPr lang="en-US" altLang="ko-KR" sz="1400"/>
              <a:t>window.close();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&lt;input type=</a:t>
            </a:r>
            <a:r>
              <a:rPr lang="en-US" altLang="ko-KR" sz="1400" i="1"/>
              <a:t>"button" value="</a:t>
            </a:r>
            <a:r>
              <a:rPr lang="ko-KR" altLang="en-US" sz="1400" i="1"/>
              <a:t>취소</a:t>
            </a:r>
            <a:r>
              <a:rPr lang="en-US" altLang="ko-KR" sz="1400" i="1"/>
              <a:t>" onclick="closed()"/&gt;</a:t>
            </a:r>
          </a:p>
          <a:p>
            <a:r>
              <a:rPr lang="en-US" altLang="ko-KR" sz="1400"/>
              <a:t>&lt;input type=</a:t>
            </a:r>
            <a:r>
              <a:rPr lang="en-US" altLang="ko-KR" sz="1400" i="1"/>
              <a:t>"button" value="</a:t>
            </a:r>
            <a:r>
              <a:rPr lang="ko-KR" altLang="en-US" sz="1400" i="1"/>
              <a:t>작성</a:t>
            </a:r>
            <a:r>
              <a:rPr lang="en-US" altLang="ko-KR" sz="1400" i="1"/>
              <a:t>" onclick="create()"/&gt;</a:t>
            </a:r>
            <a:endParaRPr lang="ko-KR" altLang="en-US" sz="1400">
              <a:latin typeface="+mj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58076" y="3623020"/>
            <a:ext cx="576064" cy="6415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27548" y="3805409"/>
            <a:ext cx="465841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4105241" y="3256483"/>
            <a:ext cx="422308" cy="602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25156" y="3539368"/>
            <a:ext cx="232920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6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61" y="908720"/>
            <a:ext cx="3657091" cy="8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감상평 상세 </a:t>
            </a:r>
            <a:r>
              <a:rPr lang="en-US" altLang="ko-KR"/>
              <a:t>– </a:t>
            </a:r>
            <a:r>
              <a:rPr lang="ko-KR" altLang="en-US"/>
              <a:t>제목을 클릭해 감상평 상세보기 가능</a:t>
            </a:r>
            <a:r>
              <a:rPr lang="en-US" altLang="ko-KR"/>
              <a:t>, </a:t>
            </a:r>
            <a:r>
              <a:rPr lang="ko-KR" altLang="en-US"/>
              <a:t>추천 버튼을 통해 추천확인 가능</a:t>
            </a:r>
            <a:r>
              <a:rPr lang="en-US" altLang="ko-KR"/>
              <a:t>, </a:t>
            </a:r>
            <a:r>
              <a:rPr lang="ko-KR" altLang="en-US"/>
              <a:t>삭제버튼</a:t>
            </a:r>
            <a:r>
              <a:rPr lang="en-US" altLang="ko-KR"/>
              <a:t>(</a:t>
            </a:r>
            <a:r>
              <a:rPr lang="ko-KR" altLang="en-US"/>
              <a:t>질의응답식</a:t>
            </a:r>
            <a:r>
              <a:rPr lang="en-US" altLang="ko-KR"/>
              <a:t>)</a:t>
            </a:r>
            <a:r>
              <a:rPr lang="ko-KR" altLang="en-US"/>
              <a:t>을 통해 삭제 또는 취소 가능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61" y="1933186"/>
            <a:ext cx="4456838" cy="24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298" y="4777942"/>
            <a:ext cx="429173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&lt;a href="reviewdetail.html"&gt;</a:t>
            </a:r>
            <a:r>
              <a:rPr lang="ko-KR" altLang="en-US" sz="1400"/>
              <a:t>제목</a:t>
            </a:r>
            <a:r>
              <a:rPr lang="en-US" altLang="ko-KR" sz="1400"/>
              <a:t>&lt;a&gt;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64194" y="1547343"/>
            <a:ext cx="1651622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026" idx="0"/>
          </p:cNvCxnSpPr>
          <p:nvPr/>
        </p:nvCxnSpPr>
        <p:spPr>
          <a:xfrm>
            <a:off x="2808782" y="1714648"/>
            <a:ext cx="144498" cy="2185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1490" y="3691737"/>
            <a:ext cx="2986578" cy="86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1823917"/>
            <a:ext cx="3292301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5" y="991730"/>
            <a:ext cx="3240361" cy="94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6888" y="2921350"/>
            <a:ext cx="3638773" cy="7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172399" y="2575443"/>
            <a:ext cx="489753" cy="205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96336" y="2564904"/>
            <a:ext cx="49949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52220" y="4122175"/>
            <a:ext cx="214628" cy="135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81951" y="4122175"/>
            <a:ext cx="150701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8417275" y="1823917"/>
            <a:ext cx="13140" cy="7515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846083" y="2780928"/>
            <a:ext cx="0" cy="3722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8" idx="1"/>
          </p:cNvCxnSpPr>
          <p:nvPr/>
        </p:nvCxnSpPr>
        <p:spPr>
          <a:xfrm flipV="1">
            <a:off x="5074118" y="2372634"/>
            <a:ext cx="361978" cy="17495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32652" y="4275361"/>
            <a:ext cx="86883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6731" y="4725144"/>
            <a:ext cx="338624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/>
              <a:t>function del(){</a:t>
            </a:r>
          </a:p>
          <a:p>
            <a:r>
              <a:rPr lang="ko-KR" altLang="en-US" sz="1200"/>
              <a:t>         </a:t>
            </a:r>
            <a:r>
              <a:rPr lang="en-US" altLang="ko-KR" sz="1200" b="1"/>
              <a:t>if</a:t>
            </a:r>
            <a:r>
              <a:rPr lang="en-US" altLang="ko-KR" sz="1200"/>
              <a:t>(confirm("</a:t>
            </a:r>
            <a:r>
              <a:rPr lang="ko-KR" altLang="en-US" sz="1200"/>
              <a:t>삭제하시려면 예를 누르시고 하지 않으시려면 아니오를 눌러주세요</a:t>
            </a:r>
            <a:r>
              <a:rPr lang="en-US" altLang="ko-KR" sz="1200"/>
              <a:t>")){</a:t>
            </a:r>
          </a:p>
          <a:p>
            <a:r>
              <a:rPr lang="en-US" altLang="ko-KR" sz="1200"/>
              <a:t>         location.href="movie_contents.html";</a:t>
            </a:r>
          </a:p>
          <a:p>
            <a:r>
              <a:rPr lang="en-US" altLang="ko-KR" sz="1200"/>
              <a:t>      }</a:t>
            </a:r>
            <a:r>
              <a:rPr lang="en-US" altLang="ko-KR" sz="1200" b="1"/>
              <a:t>else{</a:t>
            </a:r>
            <a:r>
              <a:rPr lang="en-US" altLang="ko-KR" sz="1200"/>
              <a:t>alert('</a:t>
            </a:r>
            <a:r>
              <a:rPr lang="ko-KR" altLang="en-US" sz="1200"/>
              <a:t>아니오를 누르셨습니다</a:t>
            </a:r>
            <a:r>
              <a:rPr lang="en-US" altLang="ko-KR" sz="1200"/>
              <a:t>');}</a:t>
            </a:r>
          </a:p>
          <a:p>
            <a:r>
              <a:rPr lang="en-US" altLang="ko-KR" sz="1200"/>
              <a:t>}</a:t>
            </a:r>
          </a:p>
          <a:p>
            <a:r>
              <a:rPr lang="en-US" altLang="ko-KR" sz="1200"/>
              <a:t>&lt;input type="button" onclick="del()" value="</a:t>
            </a:r>
            <a:r>
              <a:rPr lang="ko-KR" altLang="en-US" sz="1200"/>
              <a:t>삭제</a:t>
            </a:r>
            <a:r>
              <a:rPr lang="en-US" altLang="ko-KR" sz="1200"/>
              <a:t>"/&gt;</a:t>
            </a:r>
            <a:endParaRPr lang="en-US" altLang="ko-KR" sz="12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1490" y="6294804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삭제 기능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8298" y="5393496"/>
            <a:ext cx="42917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&lt;input type="button" onclick="javascript:alert('</a:t>
            </a:r>
            <a:r>
              <a:rPr lang="ko-KR" altLang="en-US" sz="1400"/>
              <a:t>추천되었습니다</a:t>
            </a:r>
            <a:r>
              <a:rPr lang="en-US" altLang="ko-KR" sz="1400"/>
              <a:t>~');"</a:t>
            </a:r>
            <a:r>
              <a:rPr lang="ko-KR" altLang="en-US" sz="1400"/>
              <a:t> </a:t>
            </a:r>
            <a:r>
              <a:rPr lang="en-US" altLang="ko-KR" sz="1400"/>
              <a:t>value="</a:t>
            </a:r>
            <a:r>
              <a:rPr lang="ko-KR" altLang="en-US" sz="1400"/>
              <a:t>추천</a:t>
            </a:r>
            <a:r>
              <a:rPr lang="en-US" altLang="ko-KR" sz="1400"/>
              <a:t>"/&gt;</a:t>
            </a:r>
            <a:endParaRPr lang="ko-KR" altLang="en-US" sz="140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774" y="5085719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상세보기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8298" y="5916716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감상평 추천</a:t>
            </a:r>
          </a:p>
        </p:txBody>
      </p:sp>
    </p:spTree>
    <p:extLst>
      <p:ext uri="{BB962C8B-B14F-4D97-AF65-F5344CB8AC3E}">
        <p14:creationId xmlns:p14="http://schemas.microsoft.com/office/powerpoint/2010/main" val="188123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감상평 댓글 </a:t>
            </a:r>
            <a:r>
              <a:rPr lang="en-US" altLang="ko-KR"/>
              <a:t>– </a:t>
            </a:r>
            <a:r>
              <a:rPr lang="ko-KR" altLang="en-US"/>
              <a:t>댓글문자를 클릭해 댓글 내용을 볼 수 있고 내용 입력후 작성을 통해 댓글을 작성할 수 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345" y="1116663"/>
            <a:ext cx="4456838" cy="24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159748" y="9319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78" y="4401989"/>
            <a:ext cx="3292301" cy="7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345" y="3646838"/>
            <a:ext cx="3240361" cy="5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716802" y="3398158"/>
            <a:ext cx="214628" cy="135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19872" y="4050018"/>
            <a:ext cx="216024" cy="167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29559" y="3522933"/>
            <a:ext cx="0" cy="3774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527884" y="4217323"/>
            <a:ext cx="0" cy="3716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802" y="5160094"/>
            <a:ext cx="3386240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/>
              <a:t>function changeDiv(){</a:t>
            </a:r>
          </a:p>
          <a:p>
            <a:r>
              <a:rPr lang="en-US" altLang="ko-KR" sz="1200" b="1"/>
              <a:t>var div = document.querySelector("#commentdetail");</a:t>
            </a:r>
          </a:p>
          <a:p>
            <a:r>
              <a:rPr lang="en-US" altLang="ko-KR" sz="1200" b="1"/>
              <a:t>if(div.style.display=='none'){</a:t>
            </a:r>
          </a:p>
          <a:p>
            <a:r>
              <a:rPr lang="en-US" altLang="ko-KR" sz="1200"/>
              <a:t>div.style.display='block';</a:t>
            </a:r>
          </a:p>
          <a:p>
            <a:r>
              <a:rPr lang="en-US" altLang="ko-KR" sz="1200"/>
              <a:t>} </a:t>
            </a:r>
            <a:r>
              <a:rPr lang="en-US" altLang="ko-KR" sz="1200" b="1"/>
              <a:t>else{ </a:t>
            </a:r>
            <a:r>
              <a:rPr lang="en-US" altLang="ko-KR" sz="1200"/>
              <a:t>div.style.display = 'none'; } }</a:t>
            </a:r>
            <a:endParaRPr lang="en-US" altLang="ko-KR" sz="12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2686" y="5160094"/>
            <a:ext cx="97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댓글 보기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82945" y="1317531"/>
            <a:ext cx="3386240" cy="44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100" b="1"/>
              <a:t>function btn() </a:t>
            </a:r>
            <a:r>
              <a:rPr lang="en-US" altLang="ko-KR" sz="1100"/>
              <a:t>{</a:t>
            </a:r>
          </a:p>
          <a:p>
            <a:r>
              <a:rPr lang="en-US" altLang="ko-KR" sz="1100"/>
              <a:t>  var material_an0 = '';</a:t>
            </a:r>
          </a:p>
          <a:p>
            <a:r>
              <a:rPr lang="en-US" altLang="ko-KR" sz="1100"/>
              <a:t>  material_an0 += "&lt;th colspan='2'&gt;&lt;b&gt;cine****&lt;/b&gt;&lt;/th&gt;";</a:t>
            </a:r>
          </a:p>
          <a:p>
            <a:r>
              <a:rPr lang="en-US" altLang="ko-KR" sz="1100"/>
              <a:t>  var material1 = document.getElementById('comment_detail').value;</a:t>
            </a:r>
          </a:p>
          <a:p>
            <a:r>
              <a:rPr lang="ko-KR" altLang="en-US" sz="1100"/>
              <a:t>  </a:t>
            </a:r>
            <a:r>
              <a:rPr lang="en-US" altLang="ko-KR" sz="1100"/>
              <a:t>var material_an1 = '';</a:t>
            </a:r>
          </a:p>
          <a:p>
            <a:r>
              <a:rPr lang="ko-KR" altLang="en-US" sz="1100"/>
              <a:t>    </a:t>
            </a:r>
            <a:r>
              <a:rPr lang="en-US" altLang="ko-KR" sz="1100"/>
              <a:t>if (material1 == '') { material_an1 = ''; } else {</a:t>
            </a:r>
          </a:p>
          <a:p>
            <a:r>
              <a:rPr lang="en-US" altLang="ko-KR" sz="1100"/>
              <a:t>    material_an1 += '&lt;td&gt;' + material1 + '&lt;/td&gt;'; }</a:t>
            </a:r>
          </a:p>
          <a:p>
            <a:r>
              <a:rPr lang="en-US" altLang="ko-KR" sz="1100"/>
              <a:t>  var clsTable = document.getElementById("comment_table");</a:t>
            </a:r>
          </a:p>
          <a:p>
            <a:r>
              <a:rPr lang="en-US" altLang="ko-KR" sz="1100"/>
              <a:t>var iRowCount = clsTable.rows.length;</a:t>
            </a:r>
          </a:p>
          <a:p>
            <a:r>
              <a:rPr lang="en-US" altLang="ko-KR" sz="1100"/>
              <a:t>    if (material1 == '') { alert('</a:t>
            </a:r>
            <a:r>
              <a:rPr lang="ko-KR" altLang="en-US" sz="1100"/>
              <a:t>내용을 입력해주세요</a:t>
            </a:r>
            <a:r>
              <a:rPr lang="en-US" altLang="ko-KR" sz="1100"/>
              <a:t>!');} else {</a:t>
            </a:r>
          </a:p>
          <a:p>
            <a:r>
              <a:rPr lang="en-US" altLang="ko-KR" sz="1100"/>
              <a:t>  var clsRow1 = clsTable.insertRow( iRowCount -   2 );</a:t>
            </a:r>
          </a:p>
          <a:p>
            <a:r>
              <a:rPr lang="en-US" altLang="ko-KR" sz="1100"/>
              <a:t>  var clsRow2 = clsTable.insertRow( iRowCount - 2 );</a:t>
            </a:r>
            <a:r>
              <a:rPr lang="ko-KR" altLang="en-US" sz="1100"/>
              <a:t>              </a:t>
            </a:r>
          </a:p>
          <a:p>
            <a:r>
              <a:rPr lang="en-US" altLang="ko-KR" sz="1100"/>
              <a:t>var clsCell1 = clsRow1.insertCell(0);</a:t>
            </a:r>
          </a:p>
          <a:p>
            <a:r>
              <a:rPr lang="en-US" altLang="ko-KR" sz="1100"/>
              <a:t>var clsCell2 = clsRow2.insertCell(0);</a:t>
            </a:r>
          </a:p>
          <a:p>
            <a:r>
              <a:rPr lang="en-US" altLang="ko-KR" sz="1100"/>
              <a:t>var clsCell3 = clsRow2.insertCell(1);</a:t>
            </a:r>
          </a:p>
          <a:p>
            <a:r>
              <a:rPr lang="en-US" altLang="ko-KR" sz="1100"/>
              <a:t>clsCell1.innerHTML = material_an1;</a:t>
            </a:r>
          </a:p>
          <a:p>
            <a:r>
              <a:rPr lang="en-US" altLang="ko-KR" sz="1100"/>
              <a:t>clsCell2.innerHTML = material_an0;</a:t>
            </a:r>
          </a:p>
          <a:p>
            <a:r>
              <a:rPr lang="en-US" altLang="ko-KR" sz="1100"/>
              <a:t>clsCell3.innerHTML = "20-01-28";</a:t>
            </a:r>
          </a:p>
          <a:p>
            <a:r>
              <a:rPr lang="ko-KR" altLang="en-US" sz="1100"/>
              <a:t>   </a:t>
            </a:r>
            <a:r>
              <a:rPr lang="en-US" altLang="ko-KR" sz="1100"/>
              <a:t>}</a:t>
            </a:r>
          </a:p>
          <a:p>
            <a:r>
              <a:rPr lang="en-US" altLang="ko-KR" sz="1100"/>
              <a:t>}</a:t>
            </a:r>
            <a:endParaRPr lang="en-US" altLang="ko-KR" sz="110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2945" y="5811069"/>
            <a:ext cx="97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댓글 작성</a:t>
            </a:r>
          </a:p>
        </p:txBody>
      </p:sp>
    </p:spTree>
    <p:extLst>
      <p:ext uri="{BB962C8B-B14F-4D97-AF65-F5344CB8AC3E}">
        <p14:creationId xmlns:p14="http://schemas.microsoft.com/office/powerpoint/2010/main" val="290976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이벤트 </a:t>
            </a:r>
            <a:r>
              <a:rPr lang="en-US" altLang="ko-KR"/>
              <a:t>– </a:t>
            </a:r>
            <a:r>
              <a:rPr lang="ko-KR" altLang="en-US"/>
              <a:t>메인에서 </a:t>
            </a:r>
            <a:r>
              <a:rPr lang="en-US" altLang="ko-KR"/>
              <a:t>‘</a:t>
            </a:r>
            <a:r>
              <a:rPr lang="ko-KR" altLang="en-US"/>
              <a:t>이벤트</a:t>
            </a:r>
            <a:r>
              <a:rPr lang="en-US" altLang="ko-KR"/>
              <a:t>’</a:t>
            </a:r>
            <a:r>
              <a:rPr lang="ko-KR" altLang="en-US"/>
              <a:t>를 클릭해 이벤트 전체 목록을 띄우고 각 분류를 클릭해 분류별로 이벤트 구분</a:t>
            </a:r>
            <a:r>
              <a:rPr lang="en-US" altLang="ko-KR"/>
              <a:t>, </a:t>
            </a:r>
            <a:r>
              <a:rPr lang="ko-KR" altLang="en-US"/>
              <a:t>이미지를 클릭해 이벤트 상세 보기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332" y="1160766"/>
            <a:ext cx="4456838" cy="19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6608" y="4777942"/>
            <a:ext cx="437587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&lt;a href=“</a:t>
            </a:r>
            <a:r>
              <a:rPr lang="ko-KR" altLang="en-US" sz="1400"/>
              <a:t>이동할 링크</a:t>
            </a:r>
            <a:r>
              <a:rPr lang="en-US" altLang="ko-KR" sz="1400"/>
              <a:t>"&gt;&lt;img src=“</a:t>
            </a:r>
            <a:r>
              <a:rPr lang="ko-KR" altLang="en-US" sz="1400"/>
              <a:t>사진경로</a:t>
            </a:r>
            <a:r>
              <a:rPr lang="en-US" altLang="ko-KR" sz="1400"/>
              <a:t>”/&gt;&lt;a&gt;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742" y="3169713"/>
            <a:ext cx="1788823" cy="107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126" y="3143020"/>
            <a:ext cx="1884721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74" y="3143020"/>
            <a:ext cx="1846801" cy="10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98" y="3143020"/>
            <a:ext cx="1855183" cy="10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 flipH="1">
            <a:off x="3635896" y="1616777"/>
            <a:ext cx="710091" cy="15529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979712" y="1575318"/>
            <a:ext cx="2016224" cy="15943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210479" y="1616777"/>
            <a:ext cx="1782976" cy="16311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16016" y="1616777"/>
            <a:ext cx="504056" cy="15961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0710" y="5086061"/>
            <a:ext cx="335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이벤트 리스트 목록</a:t>
            </a:r>
            <a:r>
              <a:rPr lang="en-US" altLang="ko-KR" sz="1400"/>
              <a:t>, </a:t>
            </a:r>
            <a:r>
              <a:rPr lang="ko-KR" altLang="en-US" sz="1400"/>
              <a:t>분류</a:t>
            </a:r>
            <a:r>
              <a:rPr lang="en-US" altLang="ko-KR" sz="1400"/>
              <a:t>, </a:t>
            </a:r>
            <a:r>
              <a:rPr lang="ko-KR" altLang="en-US" sz="1400"/>
              <a:t>상세보기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089" y="4346716"/>
            <a:ext cx="3477758" cy="209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>
            <a:off x="1259632" y="3933056"/>
            <a:ext cx="504056" cy="6602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8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3140968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33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332656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마이페이지 메인   예매내역</a:t>
            </a:r>
            <a:r>
              <a:rPr lang="en-US" altLang="ko-KR"/>
              <a:t>	   </a:t>
            </a:r>
            <a:r>
              <a:rPr lang="ko-KR" altLang="en-US"/>
              <a:t>찜한영화</a:t>
            </a:r>
            <a:r>
              <a:rPr lang="en-US" altLang="ko-KR"/>
              <a:t>	     </a:t>
            </a:r>
            <a:r>
              <a:rPr lang="ko-KR" altLang="en-US"/>
              <a:t>나의 감상평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03" y="851114"/>
            <a:ext cx="1998475" cy="35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65512"/>
            <a:ext cx="789213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LinearLayout</a:t>
            </a:r>
            <a:r>
              <a:rPr lang="ko-KR" altLang="en-US" sz="1400">
                <a:latin typeface="+mj-lt"/>
              </a:rPr>
              <a:t>안에 </a:t>
            </a:r>
            <a:r>
              <a:rPr lang="en-US" altLang="ko-KR" sz="1400">
                <a:latin typeface="+mj-lt"/>
              </a:rPr>
              <a:t>LinearLayout</a:t>
            </a:r>
            <a:r>
              <a:rPr lang="ko-KR" altLang="en-US" sz="1400">
                <a:latin typeface="+mj-lt"/>
              </a:rPr>
              <a:t>을 통해 틀 제작 </a:t>
            </a:r>
            <a:r>
              <a:rPr lang="en-US" altLang="ko-KR" sz="1400">
                <a:latin typeface="+mj-lt"/>
              </a:rPr>
              <a:t>-&gt; </a:t>
            </a:r>
            <a:r>
              <a:rPr lang="ko-KR" altLang="en-US" sz="1400">
                <a:latin typeface="+mj-lt"/>
              </a:rPr>
              <a:t>해당 틀에  </a:t>
            </a:r>
            <a:r>
              <a:rPr lang="en-US" altLang="ko-KR" sz="1400">
                <a:latin typeface="+mj-lt"/>
              </a:rPr>
              <a:t>TextView, ImageView, Button </a:t>
            </a:r>
            <a:r>
              <a:rPr lang="ko-KR" altLang="en-US" sz="1400">
                <a:latin typeface="+mj-lt"/>
              </a:rPr>
              <a:t>사용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기능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277" y="857777"/>
            <a:ext cx="1998475" cy="35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3752" y="867570"/>
            <a:ext cx="1998475" cy="35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227" y="870165"/>
            <a:ext cx="1998475" cy="35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11560" y="5073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774" y="5442621"/>
            <a:ext cx="7892134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&lt;LinearLayout&gt;</a:t>
            </a:r>
          </a:p>
          <a:p>
            <a:r>
              <a:rPr lang="en-US" altLang="ko-KR" sz="1200"/>
              <a:t>	&lt;LinearLayout&gt;</a:t>
            </a:r>
          </a:p>
          <a:p>
            <a:r>
              <a:rPr lang="en-US" altLang="ko-KR" sz="1200"/>
              <a:t>		&lt;ImageView&gt;&lt;/ImageView&gt;&lt;TextView&gt;&lt;/TextView&gt;&lt;Button&gt;&lt;/Button&gt;</a:t>
            </a:r>
          </a:p>
          <a:p>
            <a:r>
              <a:rPr lang="en-US" altLang="ko-KR" sz="1200"/>
              <a:t>	&lt;/LinearLayout&gt;</a:t>
            </a:r>
            <a:endParaRPr lang="ko-KR" altLang="en-US" sz="1200"/>
          </a:p>
          <a:p>
            <a:r>
              <a:rPr lang="en-US" altLang="ko-KR" sz="1200"/>
              <a:t>&lt;/LinearLayout&gt;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2770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03" y="853730"/>
            <a:ext cx="1998475" cy="355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9844" y="857777"/>
            <a:ext cx="1989341" cy="35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687" y="867570"/>
            <a:ext cx="1992605" cy="35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5607" y="870165"/>
            <a:ext cx="1991715" cy="35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6802" y="332656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마이쿠폰</a:t>
            </a:r>
            <a:r>
              <a:rPr lang="en-US" altLang="ko-KR"/>
              <a:t>	</a:t>
            </a:r>
            <a:r>
              <a:rPr lang="ko-KR" altLang="en-US"/>
              <a:t>내 마일리지</a:t>
            </a:r>
            <a:r>
              <a:rPr lang="en-US" altLang="ko-KR"/>
              <a:t>	   </a:t>
            </a:r>
            <a:r>
              <a:rPr lang="ko-KR" altLang="en-US"/>
              <a:t>나의 문의</a:t>
            </a:r>
            <a:r>
              <a:rPr lang="en-US" altLang="ko-KR"/>
              <a:t>	     </a:t>
            </a:r>
            <a:r>
              <a:rPr lang="ko-KR" altLang="en-US"/>
              <a:t>개인정보변경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774" y="4765512"/>
            <a:ext cx="78921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마이쿠폰</a:t>
            </a:r>
            <a:r>
              <a:rPr lang="en-US" altLang="ko-KR" sz="1400"/>
              <a:t>, </a:t>
            </a:r>
            <a:r>
              <a:rPr lang="ko-KR" altLang="en-US" sz="1400"/>
              <a:t>나의 문의는 다른 페이지와 동일하게 </a:t>
            </a:r>
            <a:r>
              <a:rPr lang="en-US" altLang="ko-KR" sz="1400"/>
              <a:t>LinearLayout</a:t>
            </a:r>
            <a:r>
              <a:rPr lang="ko-KR" altLang="en-US" sz="1400"/>
              <a:t>틀 사용</a:t>
            </a:r>
            <a:r>
              <a:rPr lang="en-US" altLang="ko-KR" sz="1400"/>
              <a:t>, </a:t>
            </a:r>
            <a:r>
              <a:rPr lang="ko-KR" altLang="en-US" sz="1400"/>
              <a:t>마일리지와 개인정보변경은 </a:t>
            </a:r>
            <a:r>
              <a:rPr lang="en-US" altLang="ko-KR" sz="1400"/>
              <a:t>TableLayout, Tablerow, background, layout_span</a:t>
            </a:r>
            <a:r>
              <a:rPr lang="ko-KR" altLang="en-US" sz="1400"/>
              <a:t>으로 틀을 만들고 </a:t>
            </a:r>
            <a:r>
              <a:rPr lang="en-US" altLang="ko-KR" sz="1400"/>
              <a:t>TextView, Button</a:t>
            </a:r>
            <a:r>
              <a:rPr lang="ko-KR" altLang="en-US" sz="1400"/>
              <a:t>을 사용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528424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  <a:r>
              <a:rPr lang="en-US" altLang="ko-KR"/>
              <a:t>(</a:t>
            </a:r>
            <a:r>
              <a:rPr lang="ko-KR" altLang="en-US"/>
              <a:t>테이블레이아웃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9774" y="5653572"/>
            <a:ext cx="7892134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&lt;TableLayout&gt;</a:t>
            </a:r>
          </a:p>
          <a:p>
            <a:r>
              <a:rPr lang="en-US" altLang="ko-KR" sz="1200"/>
              <a:t>  &lt;TableRow&gt;</a:t>
            </a:r>
          </a:p>
          <a:p>
            <a:r>
              <a:rPr lang="en-US" altLang="ko-KR" sz="1200"/>
              <a:t>      &lt;TextView&gt;android:layout_span=“</a:t>
            </a:r>
            <a:r>
              <a:rPr lang="ko-KR" altLang="en-US" sz="1200"/>
              <a:t>숫자</a:t>
            </a:r>
            <a:r>
              <a:rPr lang="en-US" altLang="ko-KR" sz="1200"/>
              <a:t>”,android:background=“</a:t>
            </a:r>
            <a:r>
              <a:rPr lang="ko-KR" altLang="en-US" sz="1200"/>
              <a:t>색상</a:t>
            </a:r>
            <a:r>
              <a:rPr lang="en-US" altLang="ko-KR" sz="1200"/>
              <a:t>”&lt;/TextView&gt;&lt;Button&gt;&lt;/Button&gt;</a:t>
            </a:r>
          </a:p>
          <a:p>
            <a:r>
              <a:rPr lang="en-US" altLang="ko-KR" sz="1200"/>
              <a:t>  &lt;/ TableRow &gt;</a:t>
            </a:r>
            <a:endParaRPr lang="ko-KR" altLang="en-US" sz="1200"/>
          </a:p>
          <a:p>
            <a:r>
              <a:rPr lang="en-US" altLang="ko-KR" sz="1200"/>
              <a:t>&lt;/TableLayout&gt;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5872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03" y="870895"/>
            <a:ext cx="1998475" cy="351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9844" y="884008"/>
            <a:ext cx="1989341" cy="34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8810" y="867570"/>
            <a:ext cx="1988358" cy="35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7418" y="870165"/>
            <a:ext cx="1988092" cy="35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6802" y="332656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회원탈퇴</a:t>
            </a:r>
            <a:r>
              <a:rPr lang="en-US" altLang="ko-KR"/>
              <a:t>	</a:t>
            </a:r>
            <a:r>
              <a:rPr lang="ko-KR" altLang="en-US"/>
              <a:t>감상평 작성</a:t>
            </a:r>
            <a:r>
              <a:rPr lang="en-US" altLang="ko-KR"/>
              <a:t>	   </a:t>
            </a:r>
            <a:r>
              <a:rPr lang="ko-KR" altLang="en-US"/>
              <a:t>감상평 상세</a:t>
            </a:r>
            <a:r>
              <a:rPr lang="en-US" altLang="ko-KR"/>
              <a:t>	     </a:t>
            </a:r>
            <a:r>
              <a:rPr lang="ko-KR" altLang="en-US"/>
              <a:t>이벤트 목록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774" y="4765512"/>
            <a:ext cx="78921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LinearLayout</a:t>
            </a:r>
            <a:r>
              <a:rPr lang="ko-KR" altLang="en-US" sz="1400"/>
              <a:t>틀을 사용</a:t>
            </a:r>
            <a:r>
              <a:rPr lang="en-US" altLang="ko-KR" sz="1400"/>
              <a:t>, </a:t>
            </a:r>
            <a:r>
              <a:rPr lang="ko-KR" altLang="en-US" sz="1400"/>
              <a:t>회원탈퇴에는 </a:t>
            </a:r>
            <a:r>
              <a:rPr lang="en-US" altLang="ko-KR" sz="1400"/>
              <a:t>RadioButton</a:t>
            </a:r>
            <a:r>
              <a:rPr lang="ko-KR" altLang="en-US" sz="1400"/>
              <a:t>기능</a:t>
            </a:r>
            <a:r>
              <a:rPr lang="en-US" altLang="ko-KR" sz="1400"/>
              <a:t>, </a:t>
            </a:r>
            <a:r>
              <a:rPr lang="ko-KR" altLang="en-US" sz="1400"/>
              <a:t>감상평 작성에는 </a:t>
            </a:r>
            <a:r>
              <a:rPr lang="en-US" altLang="ko-KR" sz="1400"/>
              <a:t>Plain Text</a:t>
            </a:r>
            <a:r>
              <a:rPr lang="ko-KR" altLang="en-US" sz="1400"/>
              <a:t>를</a:t>
            </a:r>
            <a:r>
              <a:rPr lang="en-US" altLang="ko-KR" sz="1400"/>
              <a:t> </a:t>
            </a:r>
            <a:r>
              <a:rPr lang="ko-KR" altLang="en-US" sz="1400"/>
              <a:t>사용</a:t>
            </a:r>
            <a:r>
              <a:rPr lang="en-US" altLang="ko-KR" sz="1400"/>
              <a:t>, </a:t>
            </a:r>
            <a:r>
              <a:rPr lang="ko-KR" altLang="en-US" sz="1400"/>
              <a:t>감상평 상세는 </a:t>
            </a:r>
            <a:r>
              <a:rPr lang="en-US" altLang="ko-KR" sz="1400"/>
              <a:t>ScrollView, </a:t>
            </a:r>
            <a:r>
              <a:rPr lang="ko-KR" altLang="en-US" sz="1400"/>
              <a:t>이벤트 목록은 </a:t>
            </a:r>
            <a:r>
              <a:rPr lang="en-US" altLang="ko-KR" sz="1400"/>
              <a:t>ImageView</a:t>
            </a:r>
            <a:r>
              <a:rPr lang="ko-KR" altLang="en-US" sz="1400"/>
              <a:t>를 사용해서 디자인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5284240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  <a:r>
              <a:rPr lang="en-US" altLang="ko-KR"/>
              <a:t>(</a:t>
            </a:r>
            <a:r>
              <a:rPr lang="ko-KR" altLang="en-US"/>
              <a:t>감상평상세</a:t>
            </a:r>
            <a:r>
              <a:rPr lang="en-US" altLang="ko-KR"/>
              <a:t>-</a:t>
            </a:r>
            <a:r>
              <a:rPr lang="ko-KR" altLang="en-US"/>
              <a:t>스크롤뷰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9774" y="5653572"/>
            <a:ext cx="394606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&lt;LinearLayout&gt;</a:t>
            </a:r>
          </a:p>
          <a:p>
            <a:r>
              <a:rPr lang="en-US" altLang="ko-KR" sz="1200"/>
              <a:t>	&lt;ScrollView&gt;&lt;TextView&gt;&lt;/TextView&gt;</a:t>
            </a:r>
          </a:p>
          <a:p>
            <a:r>
              <a:rPr lang="en-US" altLang="ko-KR" sz="1200"/>
              <a:t>	&lt;Button&gt;&lt;/Button&gt;&lt;/ScrollView&gt;</a:t>
            </a:r>
          </a:p>
          <a:p>
            <a:r>
              <a:rPr lang="en-US" altLang="ko-KR" sz="1200"/>
              <a:t>&lt;/LinearLayout&gt;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4705794" y="5284240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</a:t>
            </a:r>
            <a:r>
              <a:rPr lang="en-US" altLang="ko-KR"/>
              <a:t>(</a:t>
            </a:r>
            <a:r>
              <a:rPr lang="ko-KR" altLang="en-US"/>
              <a:t>감상평작성</a:t>
            </a:r>
            <a:r>
              <a:rPr lang="en-US" altLang="ko-KR"/>
              <a:t>-</a:t>
            </a:r>
            <a:r>
              <a:rPr lang="ko-KR" altLang="en-US"/>
              <a:t>텍스트뷰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44008" y="5653572"/>
            <a:ext cx="394606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&lt;LinearLayout&gt;</a:t>
            </a:r>
          </a:p>
          <a:p>
            <a:r>
              <a:rPr lang="en-US" altLang="ko-KR" sz="1200"/>
              <a:t>	&lt;TextView&gt;&lt;/TextView&gt;&lt;EditText&gt;</a:t>
            </a:r>
          </a:p>
          <a:p>
            <a:r>
              <a:rPr lang="en-US" altLang="ko-KR" sz="1200"/>
              <a:t>	&lt;/EditText&gt;&lt;Button&gt;&lt;/Button&gt;</a:t>
            </a:r>
          </a:p>
          <a:p>
            <a:r>
              <a:rPr lang="en-US" altLang="ko-KR" sz="1200"/>
              <a:t>&lt;/LinearLayout&gt;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567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 쿠폰 </a:t>
            </a:r>
            <a:r>
              <a:rPr lang="en-US" altLang="ko-KR"/>
              <a:t>– </a:t>
            </a:r>
            <a:r>
              <a:rPr lang="ko-KR" altLang="en-US"/>
              <a:t>내 쿠폰 버튼을 눌러 내가 소지중인 쿠폰을 확인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1037360"/>
            <a:ext cx="5414775" cy="302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mycoupon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내 쿠폰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쿠폰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5822585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 쿠폰</a:t>
            </a:r>
            <a:endParaRPr lang="en-US" altLang="ko-KR" sz="1400"/>
          </a:p>
          <a:p>
            <a:r>
              <a:rPr lang="ko-KR" altLang="en-US" sz="1400"/>
              <a:t>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7" y="5388249"/>
            <a:ext cx="719057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class="coupon_top"&gt;</a:t>
            </a:r>
          </a:p>
          <a:p>
            <a:r>
              <a:rPr lang="en-US" altLang="ko-KR" sz="1400"/>
              <a:t>	&lt;div class="coupon_image"&gt;</a:t>
            </a:r>
            <a:r>
              <a:rPr lang="ko-KR" altLang="en-US" sz="1400"/>
              <a:t>쿠폰 이미지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	&lt;div class="coupon_detail"&gt;</a:t>
            </a:r>
            <a:r>
              <a:rPr lang="ko-KR" altLang="en-US" sz="1400"/>
              <a:t>쿠폰 상세정보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75656" y="11967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5924274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5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마일리지 </a:t>
            </a:r>
            <a:r>
              <a:rPr lang="en-US" altLang="ko-KR"/>
              <a:t>– </a:t>
            </a:r>
            <a:r>
              <a:rPr lang="ko-KR" altLang="en-US"/>
              <a:t>마일리지 버튼을 눌러 마일리지 상세 내용을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1037360"/>
            <a:ext cx="5414775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mymileage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마일리지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마일리지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62421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마일리지</a:t>
            </a:r>
            <a:endParaRPr lang="en-US" altLang="ko-KR" sz="1400"/>
          </a:p>
          <a:p>
            <a:r>
              <a:rPr lang="ko-KR" altLang="en-US" sz="1400"/>
              <a:t>상세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7" y="5388249"/>
            <a:ext cx="719057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&lt;table border="1"&gt;</a:t>
            </a:r>
          </a:p>
          <a:p>
            <a:r>
              <a:rPr lang="en-US" altLang="ko-KR" sz="1400"/>
              <a:t>&lt;tr&gt;&lt;th colspan="6"&gt;</a:t>
            </a:r>
            <a:r>
              <a:rPr lang="ko-KR" altLang="en-US" sz="1400"/>
              <a:t>총 마일리지</a:t>
            </a:r>
            <a:r>
              <a:rPr lang="en-US" altLang="ko-KR" sz="1400"/>
              <a:t>&lt;/th&gt;&lt;/tr&gt;</a:t>
            </a:r>
          </a:p>
          <a:p>
            <a:r>
              <a:rPr lang="en-US" altLang="ko-KR" sz="1400"/>
              <a:t>&lt;tr&gt;&lt;th colspan="3"&gt;</a:t>
            </a:r>
            <a:r>
              <a:rPr lang="ko-KR" altLang="en-US" sz="1400"/>
              <a:t>마일리지적립</a:t>
            </a:r>
            <a:r>
              <a:rPr lang="en-US" altLang="ko-KR" sz="1400"/>
              <a:t>&lt;/th&gt;&lt;th colspan="3"&gt;</a:t>
            </a:r>
            <a:r>
              <a:rPr lang="ko-KR" altLang="en-US" sz="1400"/>
              <a:t>마일리지사용</a:t>
            </a:r>
            <a:r>
              <a:rPr lang="en-US" altLang="ko-KR" sz="1400"/>
              <a:t>&lt;/th&gt;&lt;/tr&gt;</a:t>
            </a:r>
          </a:p>
          <a:p>
            <a:r>
              <a:rPr lang="en-US" altLang="ko-KR" sz="1400"/>
              <a:t>&lt;tr&gt;&lt;th&gt;</a:t>
            </a:r>
            <a:r>
              <a:rPr lang="ko-KR" altLang="en-US" sz="1400"/>
              <a:t>날짜</a:t>
            </a:r>
            <a:r>
              <a:rPr lang="en-US" altLang="ko-KR" sz="1400"/>
              <a:t>&lt;/th&gt;…&lt;th&gt;</a:t>
            </a:r>
            <a:r>
              <a:rPr lang="ko-KR" altLang="en-US" sz="1400"/>
              <a:t>포인트</a:t>
            </a:r>
            <a:r>
              <a:rPr lang="en-US" altLang="ko-KR" sz="1400"/>
              <a:t>&lt;/th&gt;&lt;/tr&gt; // </a:t>
            </a:r>
            <a:r>
              <a:rPr lang="ko-KR" altLang="en-US" sz="1400"/>
              <a:t>마일리지 메뉴</a:t>
            </a:r>
            <a:endParaRPr lang="en-US" altLang="ko-KR" sz="1400"/>
          </a:p>
          <a:p>
            <a:r>
              <a:rPr lang="en-US" altLang="ko-KR" sz="1400"/>
              <a:t>&lt;tr&gt;&lt;td&gt;&lt;td&gt;…&lt;td&gt;&lt;/td&gt;&lt;/tr&gt;…&lt;tr&gt;&lt;/tr&gt; //</a:t>
            </a:r>
            <a:r>
              <a:rPr lang="ko-KR" altLang="en-US" sz="1400"/>
              <a:t> 마일리지 사용적립 상세</a:t>
            </a:r>
            <a:endParaRPr lang="en-US" altLang="ko-KR" sz="1400"/>
          </a:p>
          <a:p>
            <a:r>
              <a:rPr lang="en-US" altLang="ko-KR" sz="1400"/>
              <a:t>&lt;/table&gt;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19672" y="141277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5924274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0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예매내역 </a:t>
            </a:r>
            <a:r>
              <a:rPr lang="en-US" altLang="ko-KR"/>
              <a:t>– </a:t>
            </a:r>
            <a:r>
              <a:rPr lang="ko-KR" altLang="en-US"/>
              <a:t>예매내역 버튼을 눌러 예매 리스트를 출력하고 영화를 눌러 상세정보도 출력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4911"/>
            <a:ext cx="3735500" cy="17786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037360"/>
            <a:ext cx="4875111" cy="210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myticketing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예매내역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예매내역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91872" y="5882177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예매 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9734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class="ticket_top"&gt;</a:t>
            </a:r>
          </a:p>
          <a:p>
            <a:r>
              <a:rPr lang="en-US" altLang="ko-KR" sz="1400"/>
              <a:t>&lt;div class="ticket_image"&gt;&lt;a href="#" onclick="</a:t>
            </a:r>
            <a:r>
              <a:rPr lang="en-US" altLang="ko-KR" sz="1400" b="1" u="sng"/>
              <a:t>parentCall()</a:t>
            </a:r>
            <a:r>
              <a:rPr lang="en-US" altLang="ko-KR" sz="1400"/>
              <a:t>"&gt;</a:t>
            </a:r>
            <a:r>
              <a:rPr lang="ko-KR" altLang="en-US" sz="1400"/>
              <a:t>영화이미지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class="ticket_detail"&gt;</a:t>
            </a:r>
            <a:r>
              <a:rPr lang="ko-KR" altLang="en-US" sz="1400"/>
              <a:t>영화예매정보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95936" y="1268760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36096" y="1037361"/>
            <a:ext cx="3021662" cy="2175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95736" y="1037360"/>
            <a:ext cx="3021662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19672" y="1700808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7928" y="3352414"/>
            <a:ext cx="317799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function parentCall(){</a:t>
            </a:r>
          </a:p>
          <a:p>
            <a:r>
              <a:rPr lang="en-US" altLang="ko-KR" sz="1400"/>
              <a:t>window.parent.location.href = "../cinema/movie_contents.html";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3895" y="4331666"/>
            <a:ext cx="28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Iframe</a:t>
            </a:r>
            <a:r>
              <a:rPr lang="ko-KR" altLang="en-US" sz="1400"/>
              <a:t>밖으로 영화 상세정보 출력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4306522"/>
            <a:ext cx="432048" cy="1354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찜한영화 </a:t>
            </a:r>
            <a:r>
              <a:rPr lang="en-US" altLang="ko-KR"/>
              <a:t>– </a:t>
            </a:r>
            <a:r>
              <a:rPr lang="ko-KR" altLang="en-US"/>
              <a:t>찜한영화 리스트를 출력하고 리스트 내용을 눌러 상세정보도 출력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41" y="1204911"/>
            <a:ext cx="3735500" cy="17786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980728"/>
            <a:ext cx="4875111" cy="1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myfavoritecinema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찜한영화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찜한영화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91872" y="5882177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찜한영화</a:t>
            </a:r>
            <a:endParaRPr lang="en-US" altLang="ko-KR" sz="1400"/>
          </a:p>
          <a:p>
            <a:r>
              <a:rPr lang="ko-KR" altLang="en-US" sz="1400"/>
              <a:t>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9734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class="favorite_top"&gt;</a:t>
            </a:r>
          </a:p>
          <a:p>
            <a:r>
              <a:rPr lang="en-US" altLang="ko-KR" sz="1400"/>
              <a:t>&lt;div class="favorite_image"&gt;&lt;a href="#" onclick="</a:t>
            </a:r>
            <a:r>
              <a:rPr lang="en-US" altLang="ko-KR" sz="1400" b="1" u="sng"/>
              <a:t>parentCall()</a:t>
            </a:r>
            <a:r>
              <a:rPr lang="en-US" altLang="ko-KR" sz="1400"/>
              <a:t>"&gt;</a:t>
            </a:r>
            <a:r>
              <a:rPr lang="ko-KR" altLang="en-US" sz="1400"/>
              <a:t>영화이미지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class="favorite_detail"&gt;</a:t>
            </a:r>
            <a:r>
              <a:rPr lang="ko-KR" altLang="en-US" sz="1400"/>
              <a:t>영화내용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3848" y="1268760"/>
            <a:ext cx="28090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18177" y="1037361"/>
            <a:ext cx="3021662" cy="2175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95735" y="980728"/>
            <a:ext cx="3506959" cy="3384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19672" y="1774804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1841" y="3352414"/>
            <a:ext cx="317799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function parentCall(){</a:t>
            </a:r>
          </a:p>
          <a:p>
            <a:r>
              <a:rPr lang="en-US" altLang="ko-KR" sz="1400"/>
              <a:t>window.parent.location.href = "../cinema/movie_contents.html";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47808" y="4331666"/>
            <a:ext cx="28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Iframe</a:t>
            </a:r>
            <a:r>
              <a:rPr lang="ko-KR" altLang="en-US" sz="1400"/>
              <a:t>밖으로 영화 상세정보 출력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4306522"/>
            <a:ext cx="999744" cy="1354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나의 감상평 </a:t>
            </a:r>
            <a:r>
              <a:rPr lang="en-US" altLang="ko-KR"/>
              <a:t>– </a:t>
            </a:r>
            <a:r>
              <a:rPr lang="ko-KR" altLang="en-US"/>
              <a:t>나의 감상평 리스트를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86" y="1037360"/>
            <a:ext cx="5335590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href=“myreviews.html" target=“mypageInfo"&gt;</a:t>
            </a:r>
            <a:r>
              <a:rPr lang="ko-KR" altLang="en-US" sz="1400">
                <a:latin typeface="+mj-lt"/>
              </a:rPr>
              <a:t>나의 감상평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나의감상평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56375" y="625002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 감상평상세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97339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class="review_top"&gt;</a:t>
            </a:r>
          </a:p>
          <a:p>
            <a:r>
              <a:rPr lang="en-US" altLang="ko-KR" sz="1400"/>
              <a:t>&lt;div class="review_image"&gt;&lt;a href="#" onclick="parentCall()"&gt;</a:t>
            </a:r>
            <a:r>
              <a:rPr lang="ko-KR" altLang="en-US" sz="1400"/>
              <a:t>영화이미지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class="review_info"&gt;&lt;div class="review_title"&gt;&lt;a href="#"&gt;</a:t>
            </a:r>
            <a:r>
              <a:rPr lang="ko-KR" altLang="en-US" sz="1400"/>
              <a:t>감상평제목</a:t>
            </a:r>
            <a:r>
              <a:rPr lang="en-US" altLang="ko-KR" sz="1400"/>
              <a:t>&lt;/a&gt;&lt;/div&gt;</a:t>
            </a:r>
          </a:p>
          <a:p>
            <a:r>
              <a:rPr lang="en-US" altLang="ko-KR" sz="1400"/>
              <a:t>&lt;div class="review_detail"&gt;</a:t>
            </a:r>
            <a:r>
              <a:rPr lang="ko-KR" altLang="en-US" sz="1400"/>
              <a:t>감상평내용</a:t>
            </a:r>
            <a:r>
              <a:rPr lang="en-US" altLang="ko-KR" sz="1400"/>
              <a:t>(</a:t>
            </a:r>
            <a:r>
              <a:rPr lang="ko-KR" altLang="en-US" sz="1400"/>
              <a:t>일부</a:t>
            </a:r>
            <a:r>
              <a:rPr lang="en-US" altLang="ko-KR" sz="1400"/>
              <a:t>)&lt;/div&gt;</a:t>
            </a:r>
          </a:p>
          <a:p>
            <a:r>
              <a:rPr lang="en-US" altLang="ko-KR" sz="1400"/>
              <a:t>&lt;div class="review_side"&gt;</a:t>
            </a:r>
            <a:r>
              <a:rPr lang="ko-KR" altLang="en-US" sz="1400"/>
              <a:t>감상평 추가내용</a:t>
            </a:r>
            <a:r>
              <a:rPr lang="en-US" altLang="ko-KR" sz="1400"/>
              <a:t>(</a:t>
            </a:r>
            <a:r>
              <a:rPr lang="ko-KR" altLang="en-US" sz="1400"/>
              <a:t>댓글</a:t>
            </a:r>
            <a:r>
              <a:rPr lang="en-US" altLang="ko-KR" sz="1400"/>
              <a:t>, </a:t>
            </a:r>
            <a:r>
              <a:rPr lang="ko-KR" altLang="en-US" sz="1400"/>
              <a:t>추천</a:t>
            </a:r>
            <a:r>
              <a:rPr lang="en-US" altLang="ko-KR" sz="1400"/>
              <a:t>, </a:t>
            </a:r>
            <a:r>
              <a:rPr lang="ko-KR" altLang="en-US" sz="1400"/>
              <a:t>삭제기능</a:t>
            </a:r>
            <a:r>
              <a:rPr lang="en-US" altLang="ko-KR" sz="1400"/>
              <a:t>)&lt;/div&gt;</a:t>
            </a:r>
          </a:p>
          <a:p>
            <a:r>
              <a:rPr lang="en-US" altLang="ko-KR" sz="1400"/>
              <a:t>&lt;/div&gt;&lt;/div&gt;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5696" y="2060848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5924274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나의 문의 </a:t>
            </a:r>
            <a:r>
              <a:rPr lang="en-US" altLang="ko-KR"/>
              <a:t>– </a:t>
            </a:r>
            <a:r>
              <a:rPr lang="ko-KR" altLang="en-US"/>
              <a:t>내가 문의한 </a:t>
            </a:r>
            <a:r>
              <a:rPr lang="en-US" altLang="ko-KR"/>
              <a:t>1:1</a:t>
            </a:r>
            <a:r>
              <a:rPr lang="ko-KR" altLang="en-US"/>
              <a:t>문의 리스트를 출력하고 상세를 눌러 질문답변 내용까지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66" y="1034969"/>
            <a:ext cx="4633314" cy="31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href=“myquestion.html" target=“mypageInfo"&gt;</a:t>
            </a:r>
            <a:r>
              <a:rPr lang="ko-KR" altLang="en-US" sz="1400">
                <a:latin typeface="+mj-lt"/>
              </a:rPr>
              <a:t>나의 감상평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 문의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87490" y="625002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나의 문의</a:t>
            </a:r>
            <a:endParaRPr lang="en-US" altLang="ko-KR" sz="1400"/>
          </a:p>
          <a:p>
            <a:r>
              <a:rPr lang="ko-KR" altLang="en-US" sz="1400"/>
              <a:t>상세 정보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528454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class="question_info"&gt;</a:t>
            </a:r>
          </a:p>
          <a:p>
            <a:r>
              <a:rPr lang="en-US" altLang="ko-KR" sz="1400"/>
              <a:t>&lt;div id="question_title1" class="question_title"&gt;</a:t>
            </a:r>
            <a:r>
              <a:rPr lang="ko-KR" altLang="en-US" sz="1400"/>
              <a:t>질문제목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&lt;div id="question_answer1" class="question_answer" onclick="</a:t>
            </a:r>
            <a:r>
              <a:rPr lang="en-US" altLang="ko-KR" sz="1400" b="1" u="sng"/>
              <a:t>changeDiv1(</a:t>
            </a:r>
            <a:r>
              <a:rPr lang="en-US" altLang="ko-KR" sz="1400"/>
              <a:t>)"&gt;</a:t>
            </a:r>
            <a:r>
              <a:rPr lang="ko-KR" altLang="en-US" sz="1400"/>
              <a:t>상세</a:t>
            </a:r>
            <a:r>
              <a:rPr lang="en-US" altLang="ko-KR" sz="1400"/>
              <a:t>&lt;/div&gt;</a:t>
            </a:r>
          </a:p>
          <a:p>
            <a:r>
              <a:rPr lang="en-US" altLang="ko-KR" sz="1400"/>
              <a:t>&lt;div id="question_detail1" class="question_detail1"&gt;</a:t>
            </a:r>
            <a:r>
              <a:rPr lang="ko-KR" altLang="en-US" sz="1400"/>
              <a:t>질문내용</a:t>
            </a:r>
            <a:endParaRPr lang="en-US" altLang="ko-KR" sz="1400"/>
          </a:p>
          <a:p>
            <a:r>
              <a:rPr lang="en-US" altLang="ko-KR" sz="1400"/>
              <a:t>&lt;div class="answer_detail"&gt;</a:t>
            </a:r>
            <a:r>
              <a:rPr lang="ko-KR" altLang="en-US" sz="1400"/>
              <a:t>답변내용</a:t>
            </a:r>
            <a:r>
              <a:rPr lang="en-US" altLang="ko-KR" sz="1400"/>
              <a:t>&lt;/div&gt;&lt;/div&gt;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55676" y="2420888"/>
            <a:ext cx="5400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0"/>
            <a:ext cx="3168352" cy="33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05085" y="2679515"/>
            <a:ext cx="2949654" cy="1375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555776" y="2587071"/>
            <a:ext cx="468052" cy="924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2303039"/>
            <a:ext cx="3177998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function changeDiv1(){</a:t>
            </a:r>
          </a:p>
          <a:p>
            <a:pPr lvl="1"/>
            <a:r>
              <a:rPr lang="en-US" altLang="ko-KR" sz="1400"/>
              <a:t>var div = document.querySelector(".question_detail1");</a:t>
            </a:r>
          </a:p>
          <a:p>
            <a:pPr lvl="1"/>
            <a:r>
              <a:rPr lang="en-US" altLang="ko-KR" sz="1400"/>
              <a:t>if(div.style.display=='none'){</a:t>
            </a:r>
          </a:p>
          <a:p>
            <a:pPr lvl="1"/>
            <a:r>
              <a:rPr lang="en-US" altLang="ko-KR" sz="1400"/>
              <a:t>div.style.display='block';</a:t>
            </a:r>
          </a:p>
          <a:p>
            <a:pPr lvl="1"/>
            <a:r>
              <a:rPr lang="en-US" altLang="ko-KR" sz="1400"/>
              <a:t>}else{</a:t>
            </a:r>
          </a:p>
          <a:p>
            <a:pPr lvl="1"/>
            <a:r>
              <a:rPr lang="en-US" altLang="ko-KR" sz="1400"/>
              <a:t>div.style.display = 'none';</a:t>
            </a:r>
          </a:p>
          <a:p>
            <a:pPr lvl="1"/>
            <a:r>
              <a:rPr lang="en-US" altLang="ko-KR" sz="1400"/>
              <a:t>}</a:t>
            </a:r>
          </a:p>
          <a:p>
            <a:r>
              <a:rPr lang="en-US" altLang="ko-KR" sz="1400"/>
              <a:t>}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548926" y="4611363"/>
            <a:ext cx="270030" cy="12659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24128" y="1989468"/>
            <a:ext cx="293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상세를 눌러 내용 출력하는 기능</a:t>
            </a:r>
          </a:p>
        </p:txBody>
      </p:sp>
    </p:spTree>
    <p:extLst>
      <p:ext uri="{BB962C8B-B14F-4D97-AF65-F5344CB8AC3E}">
        <p14:creationId xmlns:p14="http://schemas.microsoft.com/office/powerpoint/2010/main" val="57862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개인정보변경 </a:t>
            </a:r>
            <a:r>
              <a:rPr lang="en-US" altLang="ko-KR"/>
              <a:t>– </a:t>
            </a:r>
            <a:r>
              <a:rPr lang="ko-KR" altLang="en-US"/>
              <a:t>내가 사이트에 가입한 정보를 조회하고 변경할 수 있는 정보에 한해서 변경 가능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037359"/>
            <a:ext cx="3394400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3587941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href=“myinfochange.html" target=“mypageInfo"&gt;</a:t>
            </a:r>
            <a:r>
              <a:rPr lang="ko-KR" altLang="en-US" sz="1400">
                <a:latin typeface="+mj-lt"/>
              </a:rPr>
              <a:t>개인정보변경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32129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3895717"/>
            <a:ext cx="187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개인정보변경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774" y="6008497"/>
            <a:ext cx="2438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개인정보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3895718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4192615"/>
            <a:ext cx="7397339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&lt;div class="myinfo_top"&gt;</a:t>
            </a:r>
          </a:p>
          <a:p>
            <a:r>
              <a:rPr lang="en-US" altLang="ko-KR" sz="1400"/>
              <a:t>&lt;form&gt;</a:t>
            </a:r>
          </a:p>
          <a:p>
            <a:r>
              <a:rPr lang="en-US" altLang="ko-KR" sz="1400"/>
              <a:t>&lt;table id="myinfochange" border="1"&gt;</a:t>
            </a:r>
          </a:p>
          <a:p>
            <a:r>
              <a:rPr lang="en-US" altLang="ko-KR" sz="1400"/>
              <a:t>&lt;tr&gt;&lt;th&gt;</a:t>
            </a:r>
            <a:r>
              <a:rPr lang="ko-KR" altLang="en-US" sz="1400"/>
              <a:t>개인정보메뉴</a:t>
            </a:r>
            <a:r>
              <a:rPr lang="en-US" altLang="ko-KR" sz="1400"/>
              <a:t>&lt;/th&gt;&lt;td colspan="2"&gt;</a:t>
            </a:r>
            <a:r>
              <a:rPr lang="ko-KR" altLang="en-US" sz="1400"/>
              <a:t>개인정보</a:t>
            </a:r>
            <a:r>
              <a:rPr lang="en-US" altLang="ko-KR" sz="1400" u="sng"/>
              <a:t>&lt;/td&gt;&lt;/tr&gt;</a:t>
            </a:r>
          </a:p>
          <a:p>
            <a:r>
              <a:rPr lang="en-US" altLang="ko-KR" sz="1400"/>
              <a:t>&lt;tr&gt;&lt;th colspan="3"&gt;&lt;input type="submit" value="</a:t>
            </a:r>
            <a:r>
              <a:rPr lang="ko-KR" altLang="en-US" sz="1400"/>
              <a:t>회원정보 변경</a:t>
            </a:r>
            <a:r>
              <a:rPr lang="en-US" altLang="ko-KR" sz="1400"/>
              <a:t>"/&gt;&lt;/th&gt;&lt;/tr&gt; //</a:t>
            </a:r>
            <a:r>
              <a:rPr lang="ko-KR" altLang="en-US" sz="1400"/>
              <a:t>제출</a:t>
            </a:r>
            <a:endParaRPr lang="en-US" altLang="ko-KR" sz="1400"/>
          </a:p>
          <a:p>
            <a:r>
              <a:rPr lang="en-US" altLang="ko-KR" sz="1400"/>
              <a:t>&lt;/table&gt;</a:t>
            </a:r>
          </a:p>
          <a:p>
            <a:r>
              <a:rPr lang="en-US" altLang="ko-KR" sz="1400"/>
              <a:t>&lt;/form&gt;</a:t>
            </a:r>
          </a:p>
          <a:p>
            <a:r>
              <a:rPr lang="en-US" altLang="ko-KR" sz="1400"/>
              <a:t>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07704" y="2492896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55261" y="1037361"/>
            <a:ext cx="2172723" cy="1818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2739713"/>
            <a:ext cx="2819597" cy="181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회원탈퇴 </a:t>
            </a:r>
            <a:r>
              <a:rPr lang="en-US" altLang="ko-KR"/>
              <a:t>– </a:t>
            </a:r>
            <a:r>
              <a:rPr lang="ko-KR" altLang="en-US"/>
              <a:t>회원탈퇴 여부를 묻고 비밀번호를 통해 인증하여 탈퇴기능 수행</a:t>
            </a:r>
            <a:r>
              <a:rPr lang="en-US" altLang="ko-KR"/>
              <a:t>, </a:t>
            </a:r>
            <a:r>
              <a:rPr lang="ko-KR" altLang="en-US"/>
              <a:t>탈퇴 후에는 메인화면 이동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94" y="1037360"/>
            <a:ext cx="5414775" cy="17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4783575"/>
            <a:ext cx="61104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lt"/>
              </a:rPr>
              <a:t>&lt;a href="</a:t>
            </a:r>
            <a:r>
              <a:rPr lang="en-US" altLang="ko-KR" sz="1400"/>
              <a:t>secession</a:t>
            </a:r>
            <a:r>
              <a:rPr lang="en-US" altLang="ko-KR" sz="1400">
                <a:latin typeface="+mj-lt"/>
              </a:rPr>
              <a:t>.html" target=“mypageInfo"&gt;</a:t>
            </a:r>
            <a:r>
              <a:rPr lang="ko-KR" altLang="en-US" sz="1400">
                <a:latin typeface="+mj-lt"/>
              </a:rPr>
              <a:t>회원탈퇴</a:t>
            </a:r>
            <a:r>
              <a:rPr lang="en-US" altLang="ko-KR" sz="1400">
                <a:latin typeface="+mj-lt"/>
              </a:rPr>
              <a:t>&lt;/a&gt;</a:t>
            </a:r>
            <a:endParaRPr lang="ko-KR" altLang="en-US" sz="14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4086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398" y="5091351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회원탈퇴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4368" y="606535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회원탈퇴</a:t>
            </a:r>
            <a:endParaRPr lang="en-US" altLang="ko-KR" sz="1400"/>
          </a:p>
          <a:p>
            <a:r>
              <a:rPr lang="ko-KR" altLang="en-US" sz="1400"/>
              <a:t>처리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091352"/>
            <a:ext cx="466762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&lt;iframe src=“mystandard.html" name="mypageInfo“/&gt;</a:t>
            </a:r>
            <a:endParaRPr lang="ko-KR" altLang="en-US" sz="140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036" y="5388249"/>
            <a:ext cx="7325331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&lt;div class="mysecession_top" action="window.parent.location.href = 'mysecessionOK.html'"&gt;</a:t>
            </a:r>
          </a:p>
          <a:p>
            <a:r>
              <a:rPr lang="en-US" altLang="ko-KR" sz="1200"/>
              <a:t>&lt;form name="mysecession"&gt;</a:t>
            </a:r>
          </a:p>
          <a:p>
            <a:r>
              <a:rPr lang="en-US" altLang="ko-KR" sz="1200"/>
              <a:t>&lt;div class="mysecession_explain"&gt;</a:t>
            </a:r>
            <a:r>
              <a:rPr lang="ko-KR" altLang="en-US" sz="1200"/>
              <a:t>회원탈퇴 내용</a:t>
            </a:r>
            <a:r>
              <a:rPr lang="en-US" altLang="ko-KR" sz="1200"/>
              <a:t>&lt;/div&gt;</a:t>
            </a:r>
          </a:p>
          <a:p>
            <a:r>
              <a:rPr lang="en-US" altLang="ko-KR" sz="1200"/>
              <a:t>&lt;input type="radio" value="secession"/&gt; </a:t>
            </a:r>
            <a:r>
              <a:rPr lang="ko-KR" altLang="en-US" sz="1200"/>
              <a:t>동의여부</a:t>
            </a:r>
            <a:endParaRPr lang="en-US" altLang="ko-KR" sz="1200"/>
          </a:p>
          <a:p>
            <a:r>
              <a:rPr lang="en-US" altLang="ko-KR" sz="1200"/>
              <a:t>&lt;input type="password" placeholder="</a:t>
            </a:r>
            <a:r>
              <a:rPr lang="ko-KR" altLang="en-US" sz="1200"/>
              <a:t>비밀번호 입력</a:t>
            </a:r>
            <a:r>
              <a:rPr lang="en-US" altLang="ko-KR" sz="1200"/>
              <a:t>"/&gt;</a:t>
            </a:r>
            <a:r>
              <a:rPr lang="ko-KR" altLang="en-US" sz="1200"/>
              <a:t>비밀번호 인증</a:t>
            </a:r>
            <a:endParaRPr lang="en-US" altLang="ko-KR" sz="1200"/>
          </a:p>
          <a:p>
            <a:r>
              <a:rPr lang="en-US" altLang="ko-KR" sz="1200"/>
              <a:t>&lt;input type="button" onclick="parentCall()" value="</a:t>
            </a:r>
            <a:r>
              <a:rPr lang="ko-KR" altLang="en-US" sz="1200"/>
              <a:t>회원탈퇴</a:t>
            </a:r>
            <a:r>
              <a:rPr lang="en-US" altLang="ko-KR" sz="1200"/>
              <a:t>"/&gt; </a:t>
            </a:r>
            <a:r>
              <a:rPr lang="ko-KR" altLang="en-US" sz="1200"/>
              <a:t>제출 </a:t>
            </a:r>
            <a:r>
              <a:rPr lang="en-US" altLang="ko-KR" sz="1200"/>
              <a:t>&lt;/form&gt;&lt;/div&gt;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19672" y="2564904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95736" y="1037361"/>
            <a:ext cx="3994233" cy="1527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9226" y="2743905"/>
            <a:ext cx="5151898" cy="15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2699792" y="2564905"/>
            <a:ext cx="329147" cy="304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16788" y="3618321"/>
            <a:ext cx="109922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1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1955</Words>
  <Application>Microsoft Office PowerPoint</Application>
  <PresentationFormat>화면 슬라이드 쇼(4:3)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화면설계서</dc:title>
  <dc:creator>507-14</dc:creator>
  <cp:lastModifiedBy>user</cp:lastModifiedBy>
  <cp:revision>38</cp:revision>
  <dcterms:created xsi:type="dcterms:W3CDTF">2020-01-20T08:27:04Z</dcterms:created>
  <dcterms:modified xsi:type="dcterms:W3CDTF">2022-06-13T00:07:42Z</dcterms:modified>
</cp:coreProperties>
</file>