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4" r:id="rId16"/>
    <p:sldId id="270" r:id="rId17"/>
    <p:sldId id="272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민기" initials="최" lastIdx="1" clrIdx="0">
    <p:extLst>
      <p:ext uri="{19B8F6BF-5375-455C-9EA6-DF929625EA0E}">
        <p15:presenceInfo xmlns:p15="http://schemas.microsoft.com/office/powerpoint/2012/main" userId="최민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0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3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2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4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6C31-CF8F-4377-96AA-A02E4471CE6C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13D2-D530-40AF-86A3-13FB9245A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0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695" r="2103" b="3480"/>
          <a:stretch/>
        </p:blipFill>
        <p:spPr>
          <a:xfrm>
            <a:off x="1448562" y="-3238"/>
            <a:ext cx="7003542" cy="395249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BFCF18F3-F7C4-4492-8123-7C0D82A63FD6}"/>
              </a:ext>
            </a:extLst>
          </p:cNvPr>
          <p:cNvGrpSpPr/>
          <p:nvPr/>
        </p:nvGrpSpPr>
        <p:grpSpPr>
          <a:xfrm>
            <a:off x="1200899" y="4024649"/>
            <a:ext cx="7504203" cy="861774"/>
            <a:chOff x="-9116" y="4594659"/>
            <a:chExt cx="9235942" cy="1060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29FAA25-5C21-403C-BD79-7CC7A2AFDBAA}"/>
                </a:ext>
              </a:extLst>
            </p:cNvPr>
            <p:cNvSpPr txBox="1"/>
            <p:nvPr/>
          </p:nvSpPr>
          <p:spPr>
            <a:xfrm>
              <a:off x="0" y="5011341"/>
              <a:ext cx="9226826" cy="64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&lt;li&gt;&lt;h2&gt;&lt;a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"#ticket"&gt;</a:t>
              </a:r>
              <a:r>
                <a:rPr lang="ko-KR" altLang="en-US" sz="1400" i="1" dirty="0">
                  <a:latin typeface="+mn-ea"/>
                </a:rPr>
                <a:t>관람권</a:t>
              </a:r>
              <a:r>
                <a:rPr lang="en-US" altLang="ko-KR" sz="1400" i="1" dirty="0">
                  <a:latin typeface="+mn-ea"/>
                </a:rPr>
                <a:t>&lt;/a&gt;&lt;/h2&gt;&lt;/li&gt; </a:t>
              </a:r>
              <a:r>
                <a:rPr lang="en-US" altLang="ko-KR" sz="1400" i="1" dirty="0"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en-US" altLang="ko-KR" sz="1400" dirty="0">
                  <a:latin typeface="+mn-ea"/>
                </a:rPr>
                <a:t>&lt;h3 id=</a:t>
              </a:r>
              <a:r>
                <a:rPr lang="en-US" altLang="ko-KR" sz="1400" i="1" dirty="0">
                  <a:latin typeface="+mn-ea"/>
                </a:rPr>
                <a:t>"ticket"&gt;</a:t>
              </a:r>
              <a:r>
                <a:rPr lang="ko-KR" altLang="en-US" sz="1400" i="1" dirty="0">
                  <a:latin typeface="+mn-ea"/>
                </a:rPr>
                <a:t>관람권</a:t>
              </a:r>
              <a:r>
                <a:rPr lang="en-US" altLang="ko-KR" sz="1400" i="1" dirty="0">
                  <a:latin typeface="+mn-ea"/>
                </a:rPr>
                <a:t>&lt;/h3&gt;</a:t>
              </a:r>
            </a:p>
            <a:p>
              <a:r>
                <a:rPr lang="en-US" altLang="ko-KR" sz="1400" dirty="0">
                  <a:latin typeface="+mn-ea"/>
                </a:rPr>
                <a:t>&lt;li&gt;&lt;h2&gt;&lt;a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"#snack"&gt;</a:t>
              </a:r>
              <a:r>
                <a:rPr lang="ko-KR" altLang="en-US" sz="1400" i="1" dirty="0">
                  <a:latin typeface="+mn-ea"/>
                </a:rPr>
                <a:t>스낵음료</a:t>
              </a:r>
              <a:r>
                <a:rPr lang="en-US" altLang="ko-KR" sz="1400" i="1" dirty="0">
                  <a:latin typeface="+mn-ea"/>
                </a:rPr>
                <a:t>&lt;/a&gt;&lt;/h2&gt;&lt;/li&gt; </a:t>
              </a:r>
              <a:r>
                <a:rPr lang="en-US" altLang="ko-KR" sz="1400" i="1" dirty="0"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en-US" altLang="ko-KR" sz="1400" dirty="0">
                  <a:latin typeface="+mn-ea"/>
                </a:rPr>
                <a:t>&lt;h3 id=</a:t>
              </a:r>
              <a:r>
                <a:rPr lang="en-US" altLang="ko-KR" sz="1400" i="1" dirty="0">
                  <a:latin typeface="+mn-ea"/>
                </a:rPr>
                <a:t>"snack"&gt;</a:t>
              </a:r>
              <a:r>
                <a:rPr lang="ko-KR" altLang="en-US" sz="1400" i="1" dirty="0">
                  <a:latin typeface="+mn-ea"/>
                </a:rPr>
                <a:t>스낵음료</a:t>
              </a:r>
              <a:r>
                <a:rPr lang="en-US" altLang="ko-KR" sz="1400" i="1" dirty="0">
                  <a:latin typeface="+mn-ea"/>
                </a:rPr>
                <a:t>&lt;/h3</a:t>
              </a:r>
              <a:r>
                <a:rPr lang="en-US" altLang="ko-KR" sz="1138" i="1" dirty="0">
                  <a:latin typeface="+mn-ea"/>
                </a:rPr>
                <a:t>&gt;</a:t>
              </a:r>
              <a:endParaRPr lang="ko-KR" altLang="en-US" sz="1138" dirty="0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79570E4-3112-4B37-AA2C-69D3B75E714C}"/>
                </a:ext>
              </a:extLst>
            </p:cNvPr>
            <p:cNvSpPr txBox="1"/>
            <p:nvPr/>
          </p:nvSpPr>
          <p:spPr>
            <a:xfrm>
              <a:off x="-9116" y="4594659"/>
              <a:ext cx="618354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1. </a:t>
              </a:r>
              <a:r>
                <a:rPr lang="ko-KR" altLang="en-US" sz="1600" dirty="0">
                  <a:latin typeface="+mn-ea"/>
                </a:rPr>
                <a:t>원하는 상품메뉴 클릭 시 해당 메뉴로 스크롤 이동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96A6F3C6-19F0-4B52-AB0A-96EB722BA800}"/>
              </a:ext>
            </a:extLst>
          </p:cNvPr>
          <p:cNvGrpSpPr/>
          <p:nvPr/>
        </p:nvGrpSpPr>
        <p:grpSpPr>
          <a:xfrm>
            <a:off x="1208306" y="5135527"/>
            <a:ext cx="4579768" cy="1508105"/>
            <a:chOff x="6986574" y="3763662"/>
            <a:chExt cx="5636638" cy="18561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E76A6EC-B5A6-42A4-AD27-DA8CEA0E5848}"/>
                </a:ext>
              </a:extLst>
            </p:cNvPr>
            <p:cNvSpPr txBox="1"/>
            <p:nvPr/>
          </p:nvSpPr>
          <p:spPr>
            <a:xfrm>
              <a:off x="6989165" y="4180344"/>
              <a:ext cx="5634047" cy="1439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"ticket_2d.html"&gt;</a:t>
              </a:r>
            </a:p>
            <a:p>
              <a:r>
                <a:rPr lang="en-US" altLang="ko-KR" sz="1400" dirty="0">
                  <a:latin typeface="+mn-ea"/>
                </a:rPr>
                <a:t>&lt;</a:t>
              </a:r>
              <a:r>
                <a:rPr lang="en-US" altLang="ko-KR" sz="1400" dirty="0" err="1">
                  <a:latin typeface="+mn-ea"/>
                </a:rPr>
                <a:t>img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src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"../image/store/2dticket.png" width="300"&gt;</a:t>
              </a:r>
            </a:p>
            <a:p>
              <a:r>
                <a:rPr lang="en-US" altLang="ko-KR" sz="1400" dirty="0">
                  <a:latin typeface="+mn-ea"/>
                </a:rPr>
                <a:t>&lt;h4&gt;</a:t>
              </a:r>
              <a:r>
                <a:rPr lang="ko-KR" altLang="en-US" sz="1400" dirty="0">
                  <a:latin typeface="+mn-ea"/>
                </a:rPr>
                <a:t>일반 관람권</a:t>
              </a:r>
              <a:r>
                <a:rPr lang="en-US" altLang="ko-KR" sz="1400" dirty="0">
                  <a:latin typeface="+mn-ea"/>
                </a:rPr>
                <a:t>&lt;/h4&gt;</a:t>
              </a:r>
            </a:p>
            <a:p>
              <a:r>
                <a:rPr lang="en-US" altLang="ko-KR" sz="1400" dirty="0">
                  <a:latin typeface="+mn-ea"/>
                </a:rPr>
                <a:t>&lt;p&gt;2D</a:t>
              </a:r>
              <a:r>
                <a:rPr lang="ko-KR" altLang="en-US" sz="1400" dirty="0">
                  <a:latin typeface="+mn-ea"/>
                </a:rPr>
                <a:t>영화 관람권</a:t>
              </a:r>
              <a:r>
                <a:rPr lang="en-US" altLang="ko-KR" sz="1400" dirty="0">
                  <a:latin typeface="+mn-ea"/>
                </a:rPr>
                <a:t>&lt;/p&gt;</a:t>
              </a:r>
            </a:p>
            <a:p>
              <a:r>
                <a:rPr lang="en-US" altLang="ko-KR" sz="1400" dirty="0">
                  <a:latin typeface="+mn-ea"/>
                </a:rPr>
                <a:t>&lt;/a&gt;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AC20C14-BC92-4E04-B9C6-4B5934660689}"/>
                </a:ext>
              </a:extLst>
            </p:cNvPr>
            <p:cNvSpPr txBox="1"/>
            <p:nvPr/>
          </p:nvSpPr>
          <p:spPr>
            <a:xfrm>
              <a:off x="6986574" y="3763662"/>
              <a:ext cx="4832093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2. </a:t>
              </a:r>
              <a:r>
                <a:rPr lang="ko-KR" altLang="en-US" sz="1600" dirty="0">
                  <a:latin typeface="+mn-ea"/>
                </a:rPr>
                <a:t>상품 클릭 시 상품 상세 페이지로 이동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2AF674-9347-4FD2-BB9F-6033E2B11D81}"/>
              </a:ext>
            </a:extLst>
          </p:cNvPr>
          <p:cNvSpPr txBox="1"/>
          <p:nvPr/>
        </p:nvSpPr>
        <p:spPr>
          <a:xfrm>
            <a:off x="100474" y="972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스토어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70889" y="1745552"/>
            <a:ext cx="1202268" cy="14859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6" name="직사각형 15"/>
          <p:cNvSpPr/>
          <p:nvPr/>
        </p:nvSpPr>
        <p:spPr>
          <a:xfrm>
            <a:off x="1834897" y="874573"/>
            <a:ext cx="810981" cy="23593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7" name="타원 16"/>
          <p:cNvSpPr/>
          <p:nvPr/>
        </p:nvSpPr>
        <p:spPr>
          <a:xfrm>
            <a:off x="1725930" y="759524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18" name="타원 17"/>
          <p:cNvSpPr/>
          <p:nvPr/>
        </p:nvSpPr>
        <p:spPr>
          <a:xfrm>
            <a:off x="1666875" y="1631688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2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97008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914" t="10332" r="13963"/>
          <a:stretch/>
        </p:blipFill>
        <p:spPr>
          <a:xfrm>
            <a:off x="1587500" y="0"/>
            <a:ext cx="6731000" cy="451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분실물 문의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46316" y="1267968"/>
            <a:ext cx="542036" cy="19507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직사각형 4"/>
          <p:cNvSpPr/>
          <p:nvPr/>
        </p:nvSpPr>
        <p:spPr>
          <a:xfrm>
            <a:off x="2585212" y="1463040"/>
            <a:ext cx="4827524" cy="3048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pSp>
        <p:nvGrpSpPr>
          <p:cNvPr id="9" name="그룹 8"/>
          <p:cNvGrpSpPr/>
          <p:nvPr/>
        </p:nvGrpSpPr>
        <p:grpSpPr>
          <a:xfrm>
            <a:off x="101600" y="4519300"/>
            <a:ext cx="5510868" cy="1938992"/>
            <a:chOff x="292608" y="4501670"/>
            <a:chExt cx="5510868" cy="1938992"/>
          </a:xfrm>
        </p:grpSpPr>
        <p:sp>
          <p:nvSpPr>
            <p:cNvPr id="6" name="TextBox 5"/>
            <p:cNvSpPr txBox="1"/>
            <p:nvPr/>
          </p:nvSpPr>
          <p:spPr>
            <a:xfrm>
              <a:off x="292608" y="4840224"/>
              <a:ext cx="5510868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</a:t>
              </a:r>
              <a:r>
                <a:rPr lang="en-US" altLang="ko-KR" sz="1400" dirty="0" err="1">
                  <a:latin typeface="+mn-ea"/>
                </a:rPr>
                <a:t>fieldset</a:t>
              </a:r>
              <a:r>
                <a:rPr lang="en-US" altLang="ko-KR" sz="1400" dirty="0">
                  <a:latin typeface="+mn-ea"/>
                </a:rPr>
                <a:t> style</a:t>
              </a:r>
              <a:r>
                <a:rPr lang="en-US" altLang="ko-KR" sz="1400" dirty="0" smtClean="0">
                  <a:latin typeface="+mn-ea"/>
                </a:rPr>
                <a:t>="</a:t>
              </a:r>
              <a:r>
                <a:rPr lang="en-US" altLang="ko-KR" sz="1400" dirty="0" err="1" smtClean="0">
                  <a:latin typeface="+mn-ea"/>
                </a:rPr>
                <a:t>vertical-align:middle</a:t>
              </a:r>
              <a:r>
                <a:rPr lang="en-US" altLang="ko-KR" sz="1400" dirty="0">
                  <a:latin typeface="+mn-ea"/>
                </a:rPr>
                <a:t>; padding:5px; margin:5px;"&gt;</a:t>
              </a:r>
            </a:p>
            <a:p>
              <a:r>
                <a:rPr lang="en-US" altLang="ko-KR" sz="1400" dirty="0" smtClean="0">
                  <a:latin typeface="+mn-ea"/>
                </a:rPr>
                <a:t>    &lt;</a:t>
              </a:r>
              <a:r>
                <a:rPr lang="en-US" altLang="ko-KR" sz="1400" dirty="0">
                  <a:latin typeface="+mn-ea"/>
                </a:rPr>
                <a:t>select title="</a:t>
              </a:r>
              <a:r>
                <a:rPr lang="ko-KR" altLang="en-US" sz="1400" dirty="0">
                  <a:latin typeface="+mn-ea"/>
                </a:rPr>
                <a:t>검색조건 지역 선택</a:t>
              </a:r>
              <a:r>
                <a:rPr lang="en-US" altLang="ko-KR" sz="1400" dirty="0" smtClean="0">
                  <a:latin typeface="+mn-ea"/>
                </a:rPr>
                <a:t>"&gt;&lt;/select&gt;</a:t>
              </a:r>
            </a:p>
            <a:p>
              <a:r>
                <a:rPr lang="en-US" altLang="ko-KR" sz="1400" dirty="0" smtClean="0">
                  <a:latin typeface="+mn-ea"/>
                </a:rPr>
                <a:t>    &lt;select title="</a:t>
              </a:r>
              <a:r>
                <a:rPr lang="ko-KR" altLang="en-US" sz="1400" dirty="0" smtClean="0">
                  <a:latin typeface="+mn-ea"/>
                </a:rPr>
                <a:t>검색조건 영화관명 선택</a:t>
              </a:r>
              <a:r>
                <a:rPr lang="en-US" altLang="ko-KR" sz="1400" dirty="0" smtClean="0">
                  <a:latin typeface="+mn-ea"/>
                </a:rPr>
                <a:t>"&gt;&lt;/select&gt;</a:t>
              </a:r>
            </a:p>
            <a:p>
              <a:r>
                <a:rPr lang="en-US" altLang="ko-KR" sz="1400" dirty="0" smtClean="0">
                  <a:latin typeface="+mn-ea"/>
                </a:rPr>
                <a:t>    &lt;</a:t>
              </a:r>
              <a:r>
                <a:rPr lang="en-US" altLang="ko-KR" sz="1400" dirty="0">
                  <a:latin typeface="+mn-ea"/>
                </a:rPr>
                <a:t>select title="</a:t>
              </a:r>
              <a:r>
                <a:rPr lang="ko-KR" altLang="en-US" sz="1400" dirty="0">
                  <a:latin typeface="+mn-ea"/>
                </a:rPr>
                <a:t>검색조건 제목 선택</a:t>
              </a:r>
              <a:r>
                <a:rPr lang="en-US" altLang="ko-KR" sz="1400" dirty="0" smtClean="0">
                  <a:latin typeface="+mn-ea"/>
                </a:rPr>
                <a:t>"&gt;&lt;/</a:t>
              </a:r>
              <a:r>
                <a:rPr lang="en-US" altLang="ko-KR" sz="1400" dirty="0">
                  <a:latin typeface="+mn-ea"/>
                </a:rPr>
                <a:t>select&gt;</a:t>
              </a:r>
            </a:p>
            <a:p>
              <a:r>
                <a:rPr lang="en-US" altLang="ko-KR" sz="1400" dirty="0" smtClean="0">
                  <a:latin typeface="+mn-ea"/>
                </a:rPr>
                <a:t>    &lt;</a:t>
              </a:r>
              <a:r>
                <a:rPr lang="en-US" altLang="ko-KR" sz="1400" dirty="0">
                  <a:latin typeface="+mn-ea"/>
                </a:rPr>
                <a:t>input type="text" placeholder="</a:t>
              </a:r>
              <a:r>
                <a:rPr lang="ko-KR" altLang="en-US" sz="1400" dirty="0" err="1">
                  <a:latin typeface="+mn-ea"/>
                </a:rPr>
                <a:t>검색어를</a:t>
              </a:r>
              <a:r>
                <a:rPr lang="ko-KR" altLang="en-US" sz="1400" dirty="0">
                  <a:latin typeface="+mn-ea"/>
                </a:rPr>
                <a:t> 입력해주세요</a:t>
              </a:r>
              <a:r>
                <a:rPr lang="en-US" altLang="ko-KR" sz="1400" dirty="0" smtClean="0">
                  <a:latin typeface="+mn-ea"/>
                </a:rPr>
                <a:t>."&gt;</a:t>
              </a:r>
              <a:endParaRPr lang="en-US" altLang="ko-KR" sz="1400" dirty="0">
                <a:latin typeface="+mn-ea"/>
              </a:endParaRPr>
            </a:p>
            <a:p>
              <a:r>
                <a:rPr lang="en-US" altLang="ko-KR" sz="1400" dirty="0" smtClean="0">
                  <a:latin typeface="+mn-ea"/>
                </a:rPr>
                <a:t>    &lt;</a:t>
              </a:r>
              <a:r>
                <a:rPr lang="en-US" altLang="ko-KR" sz="1400" dirty="0">
                  <a:latin typeface="+mn-ea"/>
                </a:rPr>
                <a:t>input type="button</a:t>
              </a:r>
              <a:r>
                <a:rPr lang="en-US" altLang="ko-KR" sz="1400" dirty="0" smtClean="0">
                  <a:latin typeface="+mn-ea"/>
                </a:rPr>
                <a:t>"" </a:t>
              </a:r>
              <a:r>
                <a:rPr lang="en-US" altLang="ko-KR" sz="1400" dirty="0">
                  <a:latin typeface="+mn-ea"/>
                </a:rPr>
                <a:t>value="</a:t>
              </a:r>
              <a:r>
                <a:rPr lang="ko-KR" altLang="en-US" sz="1400" dirty="0">
                  <a:latin typeface="+mn-ea"/>
                </a:rPr>
                <a:t>검색</a:t>
              </a:r>
              <a:r>
                <a:rPr lang="en-US" altLang="ko-KR" sz="1400" dirty="0">
                  <a:latin typeface="+mn-ea"/>
                </a:rPr>
                <a:t>"&gt;</a:t>
              </a:r>
            </a:p>
            <a:p>
              <a:r>
                <a:rPr lang="en-US" altLang="ko-KR" sz="1400" dirty="0">
                  <a:latin typeface="+mn-ea"/>
                </a:rPr>
                <a:t>&lt;/</a:t>
              </a:r>
              <a:r>
                <a:rPr lang="en-US" altLang="ko-KR" sz="1400" dirty="0" err="1">
                  <a:latin typeface="+mn-ea"/>
                </a:rPr>
                <a:t>fieldset</a:t>
              </a:r>
              <a:r>
                <a:rPr lang="en-US" altLang="ko-KR" sz="1400" dirty="0">
                  <a:latin typeface="+mn-ea"/>
                </a:rPr>
                <a:t>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608" y="4501670"/>
              <a:ext cx="3115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1. </a:t>
              </a:r>
              <a:r>
                <a:rPr lang="ko-KR" altLang="en-US" sz="1600" dirty="0" err="1" smtClean="0"/>
                <a:t>검색창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- select</a:t>
              </a:r>
              <a:r>
                <a:rPr lang="ko-KR" altLang="en-US" sz="1600" dirty="0" smtClean="0"/>
                <a:t>와 </a:t>
              </a:r>
              <a:r>
                <a:rPr lang="en-US" altLang="ko-KR" sz="1600" dirty="0" smtClean="0"/>
                <a:t>input text</a:t>
              </a:r>
              <a:r>
                <a:rPr lang="ko-KR" altLang="en-US" sz="1600" dirty="0" smtClean="0"/>
                <a:t>이용</a:t>
              </a:r>
              <a:endParaRPr lang="ko-KR" altLang="en-US" sz="16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87068" y="4519300"/>
            <a:ext cx="4227055" cy="1508105"/>
            <a:chOff x="5443220" y="5059010"/>
            <a:chExt cx="4227055" cy="1508105"/>
          </a:xfrm>
        </p:grpSpPr>
        <p:sp>
          <p:nvSpPr>
            <p:cNvPr id="8" name="TextBox 7"/>
            <p:cNvSpPr txBox="1"/>
            <p:nvPr/>
          </p:nvSpPr>
          <p:spPr>
            <a:xfrm>
              <a:off x="5443220" y="5397564"/>
              <a:ext cx="422705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&lt;div </a:t>
              </a:r>
              <a:r>
                <a:rPr lang="en-US" altLang="ko-KR" sz="1400" dirty="0" smtClean="0">
                  <a:latin typeface="+mn-ea"/>
                </a:rPr>
                <a:t>style="margin:15px;text-align:right</a:t>
              </a:r>
              <a:r>
                <a:rPr lang="en-US" altLang="ko-KR" sz="1400" dirty="0">
                  <a:latin typeface="+mn-ea"/>
                </a:rPr>
                <a:t>;"&gt;</a:t>
              </a:r>
            </a:p>
            <a:p>
              <a:r>
                <a:rPr lang="en-US" altLang="ko-KR" sz="1400" dirty="0" smtClean="0">
                  <a:latin typeface="+mn-ea"/>
                </a:rPr>
                <a:t>    &lt;</a:t>
              </a:r>
              <a:r>
                <a:rPr lang="en-US" altLang="ko-KR" sz="1400" dirty="0">
                  <a:latin typeface="+mn-ea"/>
                </a:rPr>
                <a:t>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="lost-write.html"&gt;</a:t>
              </a:r>
            </a:p>
            <a:p>
              <a:r>
                <a:rPr lang="en-US" altLang="ko-KR" sz="1400" dirty="0" smtClean="0">
                  <a:latin typeface="+mn-ea"/>
                </a:rPr>
                <a:t>       &lt;</a:t>
              </a:r>
              <a:r>
                <a:rPr lang="en-US" altLang="ko-KR" sz="1400" dirty="0">
                  <a:latin typeface="+mn-ea"/>
                </a:rPr>
                <a:t>input </a:t>
              </a:r>
              <a:r>
                <a:rPr lang="en-US" altLang="ko-KR" sz="1400" dirty="0" smtClean="0">
                  <a:latin typeface="+mn-ea"/>
                </a:rPr>
                <a:t>type</a:t>
              </a:r>
              <a:r>
                <a:rPr lang="en-US" altLang="ko-KR" sz="1400" dirty="0">
                  <a:latin typeface="+mn-ea"/>
                </a:rPr>
                <a:t>="button" </a:t>
              </a:r>
              <a:r>
                <a:rPr lang="en-US" altLang="ko-KR" sz="1400" dirty="0" smtClean="0">
                  <a:latin typeface="+mn-ea"/>
                </a:rPr>
                <a:t>value</a:t>
              </a:r>
              <a:r>
                <a:rPr lang="en-US" altLang="ko-KR" sz="1400" dirty="0">
                  <a:latin typeface="+mn-ea"/>
                </a:rPr>
                <a:t>="</a:t>
              </a:r>
              <a:r>
                <a:rPr lang="ko-KR" altLang="en-US" sz="1400" dirty="0">
                  <a:latin typeface="+mn-ea"/>
                </a:rPr>
                <a:t>분실물 접수</a:t>
              </a:r>
              <a:r>
                <a:rPr lang="en-US" altLang="ko-KR" sz="1400" dirty="0">
                  <a:latin typeface="+mn-ea"/>
                </a:rPr>
                <a:t>"&gt;</a:t>
              </a:r>
            </a:p>
            <a:p>
              <a:r>
                <a:rPr lang="en-US" altLang="ko-KR" sz="1400" dirty="0" smtClean="0">
                  <a:latin typeface="+mn-ea"/>
                </a:rPr>
                <a:t>     &lt;/</a:t>
              </a:r>
              <a:r>
                <a:rPr lang="en-US" altLang="ko-KR" sz="1400" dirty="0">
                  <a:latin typeface="+mn-ea"/>
                </a:rPr>
                <a:t>a&gt;</a:t>
              </a:r>
            </a:p>
            <a:p>
              <a:r>
                <a:rPr lang="en-US" altLang="ko-KR" sz="1400" dirty="0">
                  <a:latin typeface="+mn-ea"/>
                </a:rPr>
                <a:t>&lt;/div&gt;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43220" y="5059010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2. </a:t>
              </a:r>
              <a:r>
                <a:rPr lang="ko-KR" altLang="en-US" sz="1600" dirty="0" smtClean="0"/>
                <a:t>분실물 접수</a:t>
              </a:r>
              <a:endParaRPr lang="ko-KR" altLang="en-US" sz="1600" dirty="0"/>
            </a:p>
          </p:txBody>
        </p:sp>
      </p:grpSp>
      <p:sp>
        <p:nvSpPr>
          <p:cNvPr id="13" name="타원 12"/>
          <p:cNvSpPr/>
          <p:nvPr/>
        </p:nvSpPr>
        <p:spPr>
          <a:xfrm>
            <a:off x="2481199" y="1365504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14" name="타원 13"/>
          <p:cNvSpPr/>
          <p:nvPr/>
        </p:nvSpPr>
        <p:spPr>
          <a:xfrm>
            <a:off x="6742303" y="1124486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2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56159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741" t="10583" r="15664" b="3994"/>
          <a:stretch/>
        </p:blipFill>
        <p:spPr>
          <a:xfrm>
            <a:off x="1835150" y="0"/>
            <a:ext cx="6235700" cy="430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분실물 접수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42740" y="3803904"/>
            <a:ext cx="1635760" cy="34899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pSp>
        <p:nvGrpSpPr>
          <p:cNvPr id="7" name="그룹 6"/>
          <p:cNvGrpSpPr/>
          <p:nvPr/>
        </p:nvGrpSpPr>
        <p:grpSpPr>
          <a:xfrm>
            <a:off x="4051309" y="4448668"/>
            <a:ext cx="5308376" cy="861774"/>
            <a:chOff x="1478818" y="4690646"/>
            <a:chExt cx="5308376" cy="861774"/>
          </a:xfrm>
        </p:grpSpPr>
        <p:sp>
          <p:nvSpPr>
            <p:cNvPr id="5" name="TextBox 4"/>
            <p:cNvSpPr txBox="1"/>
            <p:nvPr/>
          </p:nvSpPr>
          <p:spPr>
            <a:xfrm>
              <a:off x="1478818" y="5029200"/>
              <a:ext cx="5308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="lost.html"&gt;&lt;input </a:t>
              </a:r>
              <a:r>
                <a:rPr lang="en-US" altLang="ko-KR" sz="1400" dirty="0" smtClean="0">
                  <a:latin typeface="+mn-ea"/>
                </a:rPr>
                <a:t>type</a:t>
              </a:r>
              <a:r>
                <a:rPr lang="en-US" altLang="ko-KR" sz="1400" dirty="0">
                  <a:latin typeface="+mn-ea"/>
                </a:rPr>
                <a:t>="reset" value="</a:t>
              </a:r>
              <a:r>
                <a:rPr lang="ko-KR" altLang="en-US" sz="1400" dirty="0">
                  <a:latin typeface="+mn-ea"/>
                </a:rPr>
                <a:t>취소</a:t>
              </a:r>
              <a:r>
                <a:rPr lang="en-US" altLang="ko-KR" sz="1400" dirty="0">
                  <a:latin typeface="+mn-ea"/>
                </a:rPr>
                <a:t>"&gt;&lt;/a&gt;</a:t>
              </a:r>
            </a:p>
            <a:p>
              <a:r>
                <a:rPr lang="en-US" altLang="ko-KR" sz="1400" dirty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="lost.html"&gt;&lt;input </a:t>
              </a:r>
              <a:r>
                <a:rPr lang="en-US" altLang="ko-KR" sz="1400" dirty="0" smtClean="0">
                  <a:latin typeface="+mn-ea"/>
                </a:rPr>
                <a:t>type</a:t>
              </a:r>
              <a:r>
                <a:rPr lang="en-US" altLang="ko-KR" sz="1400" dirty="0">
                  <a:latin typeface="+mn-ea"/>
                </a:rPr>
                <a:t>="submit" value="</a:t>
              </a:r>
              <a:r>
                <a:rPr lang="ko-KR" altLang="en-US" sz="1400" dirty="0">
                  <a:latin typeface="+mn-ea"/>
                </a:rPr>
                <a:t>등록</a:t>
              </a:r>
              <a:r>
                <a:rPr lang="en-US" altLang="ko-KR" sz="1400" dirty="0">
                  <a:latin typeface="+mn-ea"/>
                </a:rPr>
                <a:t>"&gt;&lt;/a&gt;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8818" y="4690646"/>
              <a:ext cx="3781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2. </a:t>
              </a:r>
              <a:r>
                <a:rPr lang="ko-KR" altLang="en-US" sz="1600" dirty="0" err="1" smtClean="0">
                  <a:latin typeface="+mn-ea"/>
                </a:rPr>
                <a:t>클릭시</a:t>
              </a:r>
              <a:r>
                <a:rPr lang="ko-KR" altLang="en-US" sz="1600" dirty="0" smtClean="0">
                  <a:latin typeface="+mn-ea"/>
                </a:rPr>
                <a:t> 분실물 리스트 페이지로 이동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190240" y="2191004"/>
            <a:ext cx="1178560" cy="80619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pSp>
        <p:nvGrpSpPr>
          <p:cNvPr id="11" name="그룹 10"/>
          <p:cNvGrpSpPr/>
          <p:nvPr/>
        </p:nvGrpSpPr>
        <p:grpSpPr>
          <a:xfrm>
            <a:off x="438404" y="4448668"/>
            <a:ext cx="3599062" cy="1723548"/>
            <a:chOff x="5888228" y="4511840"/>
            <a:chExt cx="3599062" cy="1723548"/>
          </a:xfrm>
        </p:grpSpPr>
        <p:sp>
          <p:nvSpPr>
            <p:cNvPr id="9" name="TextBox 8"/>
            <p:cNvSpPr txBox="1"/>
            <p:nvPr/>
          </p:nvSpPr>
          <p:spPr>
            <a:xfrm>
              <a:off x="5888228" y="4850393"/>
              <a:ext cx="35990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&lt;select </a:t>
              </a:r>
              <a:r>
                <a:rPr lang="en-US" altLang="ko-KR" sz="1400" dirty="0" smtClean="0">
                  <a:latin typeface="+mn-ea"/>
                </a:rPr>
                <a:t>name</a:t>
              </a:r>
              <a:r>
                <a:rPr lang="en-US" altLang="ko-KR" sz="1400" dirty="0">
                  <a:latin typeface="+mn-ea"/>
                </a:rPr>
                <a:t>="</a:t>
              </a:r>
              <a:r>
                <a:rPr lang="ko-KR" altLang="en-US" sz="1400" dirty="0">
                  <a:latin typeface="+mn-ea"/>
                </a:rPr>
                <a:t>검색조건 지역 선택</a:t>
              </a:r>
              <a:r>
                <a:rPr lang="en-US" altLang="ko-KR" sz="1400" dirty="0" smtClean="0">
                  <a:latin typeface="+mn-ea"/>
                </a:rPr>
                <a:t>"&gt;</a:t>
              </a:r>
            </a:p>
            <a:p>
              <a:r>
                <a:rPr lang="en-US" altLang="ko-KR" sz="1400" dirty="0">
                  <a:latin typeface="+mn-ea"/>
                </a:rPr>
                <a:t>&lt;select </a:t>
              </a:r>
              <a:r>
                <a:rPr lang="en-US" altLang="ko-KR" sz="1400" dirty="0" smtClean="0">
                  <a:latin typeface="+mn-ea"/>
                </a:rPr>
                <a:t>name="</a:t>
              </a:r>
              <a:r>
                <a:rPr lang="ko-KR" altLang="en-US" sz="1400" dirty="0">
                  <a:latin typeface="+mn-ea"/>
                </a:rPr>
                <a:t>검색조건 영화관명 선택</a:t>
              </a:r>
              <a:r>
                <a:rPr lang="en-US" altLang="ko-KR" sz="1400" dirty="0">
                  <a:latin typeface="+mn-ea"/>
                </a:rPr>
                <a:t>"&gt;</a:t>
              </a:r>
              <a:endParaRPr lang="en-US" altLang="ko-KR" sz="1400" dirty="0" smtClean="0">
                <a:latin typeface="+mn-ea"/>
              </a:endParaRPr>
            </a:p>
            <a:p>
              <a:endParaRPr lang="en-US" altLang="ko-KR" sz="1400" dirty="0">
                <a:latin typeface="+mn-ea"/>
              </a:endParaRPr>
            </a:p>
            <a:p>
              <a:r>
                <a:rPr lang="en-US" altLang="ko-KR" sz="1400" dirty="0" smtClean="0">
                  <a:latin typeface="+mn-ea"/>
                </a:rPr>
                <a:t>&lt;</a:t>
              </a:r>
              <a:r>
                <a:rPr lang="en-US" altLang="ko-KR" sz="1400" dirty="0">
                  <a:latin typeface="+mn-ea"/>
                </a:rPr>
                <a:t>input type="date" name="</a:t>
              </a:r>
              <a:r>
                <a:rPr lang="ko-KR" altLang="en-US" sz="1400" dirty="0">
                  <a:latin typeface="+mn-ea"/>
                </a:rPr>
                <a:t>관람날짜</a:t>
              </a:r>
              <a:r>
                <a:rPr lang="en-US" altLang="ko-KR" sz="1400" dirty="0" smtClean="0">
                  <a:latin typeface="+mn-ea"/>
                </a:rPr>
                <a:t>"&gt;</a:t>
              </a:r>
            </a:p>
            <a:p>
              <a:endParaRPr lang="en-US" altLang="ko-KR" sz="1400" dirty="0" smtClean="0">
                <a:latin typeface="+mn-ea"/>
              </a:endParaRPr>
            </a:p>
            <a:p>
              <a:r>
                <a:rPr lang="en-US" altLang="ko-KR" sz="1400" dirty="0" smtClean="0">
                  <a:latin typeface="+mn-ea"/>
                </a:rPr>
                <a:t>&lt;select name="</a:t>
              </a:r>
              <a:r>
                <a:rPr lang="ko-KR" altLang="en-US" sz="1400" dirty="0">
                  <a:latin typeface="+mn-ea"/>
                </a:rPr>
                <a:t>분실물 </a:t>
              </a:r>
              <a:r>
                <a:rPr lang="ko-KR" altLang="en-US" sz="1400" dirty="0" smtClean="0">
                  <a:latin typeface="+mn-ea"/>
                </a:rPr>
                <a:t>종류</a:t>
              </a:r>
              <a:r>
                <a:rPr lang="en-US" altLang="ko-KR" sz="1400" dirty="0" smtClean="0">
                  <a:latin typeface="+mn-ea"/>
                </a:rPr>
                <a:t>“&gt;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8228" y="4511840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1. </a:t>
              </a:r>
              <a:r>
                <a:rPr lang="ko-KR" altLang="en-US" sz="1600" dirty="0" smtClean="0">
                  <a:latin typeface="+mn-ea"/>
                </a:rPr>
                <a:t>정보 선택 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3074035" y="2086990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13" name="타원 12"/>
          <p:cNvSpPr/>
          <p:nvPr/>
        </p:nvSpPr>
        <p:spPr>
          <a:xfrm>
            <a:off x="4051309" y="3699890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2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48802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1920" y="1179000"/>
            <a:ext cx="5268209" cy="4500000"/>
            <a:chOff x="121920" y="155067"/>
            <a:chExt cx="5268209" cy="4500000"/>
          </a:xfrm>
        </p:grpSpPr>
        <p:grpSp>
          <p:nvGrpSpPr>
            <p:cNvPr id="2" name="그룹 1"/>
            <p:cNvGrpSpPr/>
            <p:nvPr/>
          </p:nvGrpSpPr>
          <p:grpSpPr>
            <a:xfrm>
              <a:off x="163115" y="155067"/>
              <a:ext cx="5227014" cy="4500000"/>
              <a:chOff x="150923" y="142875"/>
              <a:chExt cx="5227014" cy="45000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923" y="142875"/>
                <a:ext cx="2543473" cy="4500000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2091" y="142875"/>
                <a:ext cx="2565846" cy="4500000"/>
              </a:xfrm>
              <a:prstGeom prst="rect">
                <a:avLst/>
              </a:prstGeom>
            </p:spPr>
          </p:pic>
        </p:grpSp>
        <p:sp>
          <p:nvSpPr>
            <p:cNvPr id="5" name="직사각형 4"/>
            <p:cNvSpPr/>
            <p:nvPr/>
          </p:nvSpPr>
          <p:spPr>
            <a:xfrm>
              <a:off x="121920" y="1905000"/>
              <a:ext cx="2633471" cy="1642872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65120" y="1194816"/>
              <a:ext cx="2448000" cy="684000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sp>
        <p:nvSpPr>
          <p:cNvPr id="8" name="타원 7"/>
          <p:cNvSpPr/>
          <p:nvPr/>
        </p:nvSpPr>
        <p:spPr>
          <a:xfrm>
            <a:off x="47636" y="2825115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9" name="타원 8"/>
          <p:cNvSpPr/>
          <p:nvPr/>
        </p:nvSpPr>
        <p:spPr>
          <a:xfrm>
            <a:off x="2761107" y="2114736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2</a:t>
            </a:r>
            <a:endParaRPr lang="ko-KR" altLang="en-US" sz="1463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451089" y="466329"/>
            <a:ext cx="4480714" cy="5925343"/>
            <a:chOff x="5390129" y="147304"/>
            <a:chExt cx="4480714" cy="5925343"/>
          </a:xfrm>
        </p:grpSpPr>
        <p:grpSp>
          <p:nvGrpSpPr>
            <p:cNvPr id="13" name="그룹 12"/>
            <p:cNvGrpSpPr/>
            <p:nvPr/>
          </p:nvGrpSpPr>
          <p:grpSpPr>
            <a:xfrm>
              <a:off x="5390129" y="4779986"/>
              <a:ext cx="3838282" cy="1292661"/>
              <a:chOff x="5507824" y="5072225"/>
              <a:chExt cx="3838282" cy="1292661"/>
            </a:xfrm>
          </p:grpSpPr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5509799" y="5410779"/>
                <a:ext cx="3836307" cy="9541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Button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:layout_gravity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="right"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:layout_margin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="5dp"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:text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</a:t>
                </a:r>
                <a:r>
                  <a:rPr kumimoji="0" 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장바구니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07824" y="5072225"/>
                <a:ext cx="27831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 smtClean="0"/>
                  <a:t>장바구니 버튼 오른쪽 정렬</a:t>
                </a:r>
                <a:endParaRPr lang="ko-KR" altLang="en-US" sz="16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5390129" y="147304"/>
              <a:ext cx="4480714" cy="4585871"/>
              <a:chOff x="5276948" y="98536"/>
              <a:chExt cx="4480714" cy="4585871"/>
            </a:xfrm>
          </p:grpSpPr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5276948" y="437090"/>
                <a:ext cx="4480714" cy="42473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LinearLayout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:orientation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="horizontal"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&gt;</a:t>
                </a:r>
                <a:endPara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수평에 수직 </a:t>
                </a:r>
                <a:r>
                  <a:rPr lang="en-US" altLang="ko-KR" sz="1400" dirty="0" err="1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LinearLayout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추가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LinearLayout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:layout_weight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="1"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:orientation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="vertical"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&gt;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ImageView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</a:t>
                </a:r>
                <a:r>
                  <a:rPr kumimoji="0" lang="en-US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app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:srcCompat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="@drawable/t</a:t>
                </a:r>
                <a:r>
                  <a:rPr kumimoji="0" lang="en-US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k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1"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TextView</a:t>
                </a:r>
                <a:endParaRPr lang="en-US" altLang="ko-KR" sz="1400" b="1" dirty="0">
                  <a:solidFill>
                    <a:srgbClr val="00008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lv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ko-KR" sz="1400" b="1" i="0" u="none" strike="noStrike" cap="none" normalizeH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 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상품명 가운데 정렬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:gravity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="center"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:textSize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="18sp"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TextView</a:t>
                </a:r>
                <a:endPara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lv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</a:t>
                </a:r>
                <a:r>
                  <a:rPr lang="en-US" altLang="ko-KR" sz="1400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 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가격 오른쪽 정렬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en-US" altLang="ko-KR" sz="1400" b="1" i="0" u="none" strike="noStrike" cap="none" normalizeH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:gravity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="right"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  </a:t>
                </a:r>
                <a:r>
                  <a:rPr kumimoji="0" lang="en-US" altLang="ko-KR" sz="1400" i="0" u="none" strike="noStrike" cap="none" normalizeH="0" baseline="0" dirty="0" smtClean="0">
                    <a:ln>
                      <a:noFill/>
                    </a:ln>
                    <a:effectLst/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lang="ko-KR" altLang="en-US" sz="1400" dirty="0" smtClean="0">
                    <a:latin typeface="+mn-ea"/>
                    <a:cs typeface="Courier New" panose="02070309020205020404" pitchFamily="49" charset="0"/>
                  </a:rPr>
                  <a:t>오른쪽 여백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:paddingRight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="10dp"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&lt;/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LinearLayout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&gt;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76948" y="98536"/>
                <a:ext cx="1459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1. </a:t>
                </a:r>
                <a:r>
                  <a:rPr lang="ko-KR" altLang="en-US" sz="1600" dirty="0" smtClean="0"/>
                  <a:t>상품 리스트</a:t>
                </a:r>
                <a:endParaRPr lang="ko-KR" altLang="en-US" sz="1600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59799" y="16192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스토어 리스트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205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4127" y="1179000"/>
            <a:ext cx="5283607" cy="4500000"/>
            <a:chOff x="730575" y="533590"/>
            <a:chExt cx="5283607" cy="450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575" y="533590"/>
              <a:ext cx="2557562" cy="450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147" y="533590"/>
              <a:ext cx="2548035" cy="4500000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4913376" y="3279453"/>
            <a:ext cx="515590" cy="684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9" name="TextBox 8"/>
          <p:cNvSpPr txBox="1"/>
          <p:nvPr/>
        </p:nvSpPr>
        <p:spPr>
          <a:xfrm>
            <a:off x="159799" y="16192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상품 상세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결제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074444" y="3791712"/>
            <a:ext cx="545398" cy="26822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2" name="직사각형 11"/>
          <p:cNvSpPr/>
          <p:nvPr/>
        </p:nvSpPr>
        <p:spPr>
          <a:xfrm>
            <a:off x="3066288" y="2450592"/>
            <a:ext cx="2062748" cy="73151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3" name="타원 12"/>
          <p:cNvSpPr/>
          <p:nvPr/>
        </p:nvSpPr>
        <p:spPr>
          <a:xfrm>
            <a:off x="1946047" y="3687699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14" name="타원 13"/>
          <p:cNvSpPr/>
          <p:nvPr/>
        </p:nvSpPr>
        <p:spPr>
          <a:xfrm>
            <a:off x="4800251" y="3182111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15" name="타원 14"/>
          <p:cNvSpPr/>
          <p:nvPr/>
        </p:nvSpPr>
        <p:spPr>
          <a:xfrm>
            <a:off x="2962275" y="2353250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2</a:t>
            </a:r>
            <a:endParaRPr lang="ko-KR" altLang="en-US" sz="1463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570400" y="1425586"/>
            <a:ext cx="4373313" cy="4006828"/>
            <a:chOff x="5570400" y="620738"/>
            <a:chExt cx="4373313" cy="4006828"/>
          </a:xfrm>
        </p:grpSpPr>
        <p:grpSp>
          <p:nvGrpSpPr>
            <p:cNvPr id="8" name="그룹 7"/>
            <p:cNvGrpSpPr/>
            <p:nvPr/>
          </p:nvGrpSpPr>
          <p:grpSpPr>
            <a:xfrm>
              <a:off x="5570400" y="620738"/>
              <a:ext cx="3264035" cy="1116524"/>
              <a:chOff x="5655744" y="1793519"/>
              <a:chExt cx="3264035" cy="1116524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5655744" y="2132073"/>
                <a:ext cx="3264035" cy="7779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TextView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:gravity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="right"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:text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="10,000</a:t>
                </a:r>
                <a:r>
                  <a:rPr kumimoji="0" 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원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"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55744" y="1793519"/>
                <a:ext cx="1996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+mn-ea"/>
                  </a:rPr>
                  <a:t>1. </a:t>
                </a:r>
                <a:r>
                  <a:rPr lang="ko-KR" altLang="en-US" sz="1600" dirty="0" smtClean="0">
                    <a:latin typeface="+mn-ea"/>
                  </a:rPr>
                  <a:t>가격 오른쪽 정렬</a:t>
                </a:r>
                <a:endParaRPr lang="en-US" altLang="ko-KR" sz="1600" dirty="0" smtClean="0">
                  <a:latin typeface="+mn-ea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70400" y="1944682"/>
              <a:ext cx="4373313" cy="2682884"/>
              <a:chOff x="5655744" y="1740276"/>
              <a:chExt cx="4373313" cy="2682884"/>
            </a:xfrm>
          </p:grpSpPr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5655744" y="3469053"/>
                <a:ext cx="4265911" cy="9541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40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상품정보 내 가격 여백</a:t>
                </a:r>
                <a:endParaRPr kumimoji="0" lang="en-US" altLang="ko-KR" sz="1400" i="0" u="none" strike="noStrike" cap="none" normalizeH="0" baseline="0" dirty="0" smtClean="0">
                  <a:ln>
                    <a:noFill/>
                  </a:ln>
                  <a:effectLst/>
                  <a:latin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TextView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:layout_marginVertical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="20dp"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:text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="10,000</a:t>
                </a:r>
                <a:r>
                  <a:rPr kumimoji="0" 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원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"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endPara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655744" y="2087251"/>
                <a:ext cx="437331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ko-KR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lang="ko-KR" altLang="ko-KR" sz="1400" b="1" dirty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LinearLayout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</a:t>
                </a:r>
                <a:r>
                  <a:rPr lang="ko-KR" altLang="ko-KR" sz="1400" b="1" dirty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:orientation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="horizontal"</a:t>
                </a:r>
                <a:r>
                  <a:rPr lang="ko-KR" altLang="ko-KR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&gt;</a:t>
                </a:r>
                <a:br>
                  <a:rPr lang="ko-KR" altLang="ko-KR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lang="ko-KR" altLang="ko-KR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&lt;</a:t>
                </a:r>
                <a:r>
                  <a:rPr lang="ko-KR" altLang="ko-KR" sz="1400" b="1" dirty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LinearLayout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</a:t>
                </a:r>
                <a:r>
                  <a:rPr lang="ko-KR" altLang="ko-KR" sz="1400" b="1" dirty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:gravity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="center_vertical"</a:t>
                </a:r>
                <a:b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</a:t>
                </a:r>
                <a:r>
                  <a:rPr lang="ko-KR" altLang="ko-KR" sz="1400" b="1" dirty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:layout_weight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="1"</a:t>
                </a:r>
                <a:b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  </a:t>
                </a:r>
                <a:r>
                  <a:rPr lang="ko-KR" altLang="ko-KR" sz="1400" b="1" dirty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:orientation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="vertical"</a:t>
                </a:r>
                <a:r>
                  <a:rPr lang="ko-KR" altLang="ko-KR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&gt;</a:t>
                </a:r>
                <a:endParaRPr lang="ko-KR" altLang="en-US" sz="1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55744" y="1740276"/>
                <a:ext cx="2074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 smtClean="0"/>
                  <a:t>상품정보 레이아웃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37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1B719796-4EB4-43DE-849C-0D60CEB2C9BF}"/>
              </a:ext>
            </a:extLst>
          </p:cNvPr>
          <p:cNvGrpSpPr/>
          <p:nvPr/>
        </p:nvGrpSpPr>
        <p:grpSpPr>
          <a:xfrm>
            <a:off x="4595768" y="247882"/>
            <a:ext cx="4403450" cy="3570208"/>
            <a:chOff x="3993442" y="372602"/>
            <a:chExt cx="4403450" cy="357020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xmlns="" id="{66F9D0F2-0B66-43A0-A4F2-D04A3C2C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442" y="711156"/>
              <a:ext cx="4403450" cy="323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&lt;</a:t>
              </a:r>
              <a:r>
                <a:rPr lang="ko-KR" altLang="ko-KR" sz="1400" b="1" dirty="0">
                  <a:solidFill>
                    <a:srgbClr val="00008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LinearLayout</a:t>
              </a:r>
              <a:endParaRPr lang="ko-KR" altLang="ko-KR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ko-KR" sz="1400" dirty="0"/>
                <a:t>// </a:t>
              </a:r>
              <a:r>
                <a:rPr kumimoji="0" lang="ko-KR" alt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레이아웃 위쪽 </a:t>
              </a:r>
              <a:r>
                <a:rPr lang="ko-KR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여백</a:t>
              </a:r>
              <a:endPara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ko-KR" altLang="ko-KR" sz="1400" b="1" dirty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:layout_marginTop</a:t>
              </a:r>
              <a:r>
                <a:rPr lang="ko-KR" altLang="ko-KR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="20dp</a:t>
              </a:r>
              <a:r>
                <a:rPr lang="ko-KR" altLang="ko-KR" sz="1400" b="1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"</a:t>
              </a:r>
              <a:endPara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ko-KR" sz="1400" dirty="0"/>
                <a:t>//</a:t>
              </a:r>
              <a:r>
                <a:rPr lang="en-US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레이아웃 좌우 여백</a:t>
              </a:r>
              <a:endPara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ko-KR" altLang="ko-KR" sz="1400" b="1" dirty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:layout_marginHorizontal</a:t>
              </a:r>
              <a:r>
                <a:rPr lang="ko-KR" altLang="ko-KR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="10dp"</a:t>
              </a:r>
              <a:endPara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ko-KR" sz="1400" dirty="0"/>
                <a:t>//</a:t>
              </a:r>
              <a:r>
                <a:rPr lang="ko-KR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위젯 가로배치</a:t>
              </a:r>
              <a:r>
                <a:rPr kumimoji="0" lang="ko-KR" altLang="ko-KR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ko-KR" altLang="ko-KR" sz="1400" b="1" dirty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:orientation</a:t>
              </a:r>
              <a:r>
                <a:rPr lang="ko-KR" altLang="ko-KR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</a:t>
              </a:r>
              <a:r>
                <a:rPr lang="ko-KR" altLang="ko-KR" sz="1400" b="1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horizontal“</a:t>
              </a:r>
              <a:r>
                <a:rPr lang="en-US" altLang="ko-KR" sz="1400" b="1" dirty="0" smtClean="0"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&gt;</a:t>
              </a:r>
              <a:endPara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ko-KR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&lt;</a:t>
              </a:r>
              <a:r>
                <a:rPr lang="ko-KR" altLang="ko-KR" sz="1400" b="1" dirty="0">
                  <a:solidFill>
                    <a:srgbClr val="00008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TextView</a:t>
              </a:r>
              <a:endPara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ko-KR" sz="1400" dirty="0"/>
                <a:t>//</a:t>
              </a:r>
              <a:r>
                <a:rPr lang="en-US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위젯 배치 비율</a:t>
              </a:r>
              <a:endPara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ko-KR" altLang="ko-KR" sz="1400" b="1" dirty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:layout_weight</a:t>
              </a:r>
              <a:r>
                <a:rPr lang="ko-KR" altLang="ko-KR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="1"</a:t>
              </a:r>
              <a:endParaRPr lang="ko-KR" altLang="ko-KR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ko-KR" sz="1400" dirty="0"/>
                <a:t>//</a:t>
              </a:r>
              <a:r>
                <a:rPr lang="en-US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위젯 </a:t>
              </a:r>
              <a:r>
                <a:rPr lang="en-US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 </a:t>
              </a:r>
              <a:r>
                <a:rPr lang="ko-KR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가운데정렬</a:t>
              </a:r>
              <a:r>
                <a:rPr lang="ko-KR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ko-KR" altLang="ko-KR" sz="1400" b="1" dirty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:gravity</a:t>
              </a:r>
              <a:r>
                <a:rPr lang="ko-KR" altLang="ko-KR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="center</a:t>
              </a:r>
              <a:r>
                <a:rPr lang="ko-KR" altLang="ko-KR" sz="1400" b="1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"</a:t>
              </a:r>
              <a:endPara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ko-KR" sz="1400" dirty="0">
                  <a:latin typeface="+mn-ea"/>
                </a:rPr>
                <a:t>// 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  <a:cs typeface="Courier New" panose="02070309020205020404" pitchFamily="49" charset="0"/>
                </a:rPr>
                <a:t>선택메뉴 굵게 표시</a:t>
              </a:r>
              <a:r>
                <a:rPr lang="ko-KR" altLang="ko-KR" sz="1400" dirty="0">
                  <a:solidFill>
                    <a:srgbClr val="000000"/>
                  </a:solidFill>
                  <a:latin typeface="+mn-ea"/>
                  <a:cs typeface="Courier New" panose="02070309020205020404" pitchFamily="49" charset="0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ko-KR" altLang="ko-KR" sz="1400" b="1" dirty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:textStyle</a:t>
              </a:r>
              <a:r>
                <a:rPr lang="ko-KR" altLang="ko-KR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</a:t>
              </a:r>
              <a:r>
                <a:rPr lang="ko-KR" altLang="ko-KR" sz="1400" b="1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bold"</a:t>
              </a:r>
              <a:r>
                <a:rPr lang="en-US" altLang="ko-KR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ko-KR" altLang="ko-KR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  <a:r>
                <a:rPr lang="ko-KR" altLang="ko-KR" sz="1400" b="1" dirty="0" smtClean="0"/>
                <a:t>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4A1A7CF0-B049-4A67-A2AC-2CAFA51D6588}"/>
                </a:ext>
              </a:extLst>
            </p:cNvPr>
            <p:cNvSpPr txBox="1"/>
            <p:nvPr/>
          </p:nvSpPr>
          <p:spPr>
            <a:xfrm>
              <a:off x="3993442" y="372602"/>
              <a:ext cx="1253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1. </a:t>
              </a:r>
              <a:r>
                <a:rPr lang="ko-KR" altLang="en-US" sz="1600" dirty="0"/>
                <a:t>메뉴 배치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49EADC3-2F36-4A87-AA82-05C08C2D6742}"/>
              </a:ext>
            </a:extLst>
          </p:cNvPr>
          <p:cNvGrpSpPr/>
          <p:nvPr/>
        </p:nvGrpSpPr>
        <p:grpSpPr>
          <a:xfrm>
            <a:off x="4595768" y="3891999"/>
            <a:ext cx="4618252" cy="2631489"/>
            <a:chOff x="3993442" y="3769399"/>
            <a:chExt cx="4618252" cy="2631489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xmlns="" id="{D467EEFA-7FC9-4AE5-B42D-65F00002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442" y="4107953"/>
              <a:ext cx="4618252" cy="2292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/>
                <a:t>// </a:t>
              </a:r>
              <a:r>
                <a:rPr lang="ko-KR" altLang="en-US" sz="1400" dirty="0" smtClean="0"/>
                <a:t>테이블 레이아웃으로 </a:t>
              </a:r>
              <a:r>
                <a:rPr lang="ko-KR" altLang="en-US" sz="1400" dirty="0"/>
                <a:t>표현</a:t>
              </a:r>
              <a:endPara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&lt;</a:t>
              </a:r>
              <a:r>
                <a:rPr lang="ko-KR" altLang="ko-KR" sz="1400" b="1" dirty="0">
                  <a:solidFill>
                    <a:srgbClr val="00008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TableLayout</a:t>
              </a:r>
              <a:endPara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ko-KR" sz="1400" dirty="0"/>
                <a:t>//</a:t>
              </a:r>
              <a:r>
                <a:rPr lang="ko-KR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좌우 여백</a:t>
              </a:r>
              <a:endParaRPr kumimoji="0" lang="en-US" altLang="ko-KR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>
                  <a:solidFill>
                    <a:srgbClr val="660E7A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en-US" altLang="ko-KR" sz="1400" b="1" dirty="0" smtClean="0">
                  <a:solidFill>
                    <a:srgbClr val="660E7A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  </a:t>
              </a:r>
              <a:r>
                <a:rPr lang="ko-KR" altLang="ko-KR" sz="1400" b="1" dirty="0" smtClean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:layout_marginHorizontal</a:t>
              </a:r>
              <a:r>
                <a:rPr lang="ko-KR" altLang="ko-KR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="5dp</a:t>
              </a:r>
              <a:r>
                <a:rPr lang="ko-KR" altLang="ko-KR" sz="1400" b="1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"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endPara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ko-KR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&lt;</a:t>
              </a:r>
              <a:r>
                <a:rPr lang="ko-KR" altLang="ko-KR" sz="1400" b="1" dirty="0" smtClean="0">
                  <a:solidFill>
                    <a:srgbClr val="00008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Table</a:t>
              </a:r>
              <a:r>
                <a:rPr lang="en-US" altLang="ko-KR" sz="1400" b="1" dirty="0" smtClean="0">
                  <a:solidFill>
                    <a:srgbClr val="00008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Row</a:t>
              </a:r>
              <a:endPara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ko-KR" sz="1400" dirty="0"/>
                <a:t>//</a:t>
              </a:r>
              <a:r>
                <a:rPr lang="en-US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행 별 상하여백</a:t>
              </a:r>
              <a:endPara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 smtClean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  </a:t>
              </a:r>
              <a:r>
                <a:rPr lang="ko-KR" altLang="ko-KR" sz="1400" b="1" dirty="0" smtClean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 smtClean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:layout_marginVertical</a:t>
              </a:r>
              <a:r>
                <a:rPr lang="ko-KR" altLang="ko-KR" sz="1400" b="1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="10dp"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ko-KR" altLang="ko-KR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ko-KR" altLang="ko-KR" sz="14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TextView</a:t>
              </a:r>
              <a:r>
                <a:rPr kumimoji="0" lang="ko-KR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/>
                <a:t>	</a:t>
              </a:r>
              <a:r>
                <a:rPr lang="en-US" altLang="ko-KR" sz="1400" dirty="0"/>
                <a:t>// </a:t>
              </a:r>
              <a:r>
                <a:rPr lang="ko-KR" altLang="en-US" sz="1400" dirty="0"/>
                <a:t>배치비율 번호</a:t>
              </a:r>
              <a:r>
                <a:rPr lang="en-US" altLang="ko-KR" sz="1400" dirty="0"/>
                <a:t>:1 </a:t>
              </a:r>
              <a:r>
                <a:rPr lang="ko-KR" altLang="en-US" sz="1400" dirty="0"/>
                <a:t>구분</a:t>
              </a:r>
              <a:r>
                <a:rPr lang="en-US" altLang="ko-KR" sz="1400" dirty="0"/>
                <a:t>:1.5 </a:t>
              </a:r>
              <a:r>
                <a:rPr lang="ko-KR" altLang="en-US" sz="1400" dirty="0"/>
                <a:t>제목</a:t>
              </a:r>
              <a:r>
                <a:rPr lang="en-US" altLang="ko-KR" sz="1400" dirty="0"/>
                <a:t>:6 </a:t>
              </a:r>
              <a:r>
                <a:rPr lang="ko-KR" altLang="en-US" sz="1400" dirty="0"/>
                <a:t>등록일</a:t>
              </a:r>
              <a:r>
                <a:rPr lang="en-US" altLang="ko-KR" sz="1400" dirty="0"/>
                <a:t>:1.5</a:t>
              </a:r>
            </a:p>
            <a:p>
              <a:pPr lv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ko-KR" altLang="ko-KR" sz="1400" b="1" dirty="0">
                  <a:solidFill>
                    <a:srgbClr val="660E7A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lang="ko-KR" altLang="ko-KR" sz="1400" b="1" dirty="0">
                  <a:solidFill>
                    <a:srgbClr val="0000FF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:layout_weight</a:t>
              </a:r>
              <a:r>
                <a:rPr lang="ko-KR" altLang="ko-KR" sz="1400" b="1" dirty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="1.5"</a:t>
              </a:r>
              <a:endParaRPr lang="ko-KR" altLang="ko-KR" sz="3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312D8DF-B013-4D83-96B1-CED82FC39BE3}"/>
                </a:ext>
              </a:extLst>
            </p:cNvPr>
            <p:cNvSpPr txBox="1"/>
            <p:nvPr/>
          </p:nvSpPr>
          <p:spPr>
            <a:xfrm>
              <a:off x="3993442" y="3769399"/>
              <a:ext cx="1002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2. </a:t>
              </a:r>
              <a:r>
                <a:rPr lang="ko-KR" altLang="en-US" sz="1600" dirty="0"/>
                <a:t>게시판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54938" y="549000"/>
            <a:ext cx="3305022" cy="5760000"/>
            <a:chOff x="106298" y="147637"/>
            <a:chExt cx="3305022" cy="576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935" y="147637"/>
              <a:ext cx="3260385" cy="5760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B87CD3F3-053C-4C5D-8515-876AAB4A6F8A}"/>
                </a:ext>
              </a:extLst>
            </p:cNvPr>
            <p:cNvSpPr/>
            <p:nvPr/>
          </p:nvSpPr>
          <p:spPr>
            <a:xfrm>
              <a:off x="222505" y="1788761"/>
              <a:ext cx="3093720" cy="430830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DCA41DB-3A72-4642-94AE-B233000B83BC}"/>
                </a:ext>
              </a:extLst>
            </p:cNvPr>
            <p:cNvSpPr/>
            <p:nvPr/>
          </p:nvSpPr>
          <p:spPr>
            <a:xfrm>
              <a:off x="210311" y="2478058"/>
              <a:ext cx="3132000" cy="2983958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6298" y="1660364"/>
              <a:ext cx="208026" cy="20802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dirty="0"/>
                <a:t>1</a:t>
              </a:r>
              <a:endParaRPr lang="ko-KR" altLang="en-US" sz="1463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298" y="2374045"/>
              <a:ext cx="208026" cy="20802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dirty="0" smtClean="0"/>
                <a:t>2</a:t>
              </a:r>
              <a:endParaRPr lang="ko-KR" altLang="en-US" sz="1463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9799" y="161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231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71892" y="549000"/>
            <a:ext cx="3301692" cy="5760000"/>
            <a:chOff x="145172" y="152400"/>
            <a:chExt cx="3301692" cy="5760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48" y="152400"/>
              <a:ext cx="3265116" cy="5760000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249936" y="3038136"/>
              <a:ext cx="3115056" cy="2545080"/>
              <a:chOff x="487680" y="3441192"/>
              <a:chExt cx="3115056" cy="254508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87680" y="3441192"/>
                <a:ext cx="3115056" cy="607272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487680" y="5523696"/>
                <a:ext cx="3090672" cy="462576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</p:grpSp>
        <p:sp>
          <p:nvSpPr>
            <p:cNvPr id="10" name="타원 9"/>
            <p:cNvSpPr/>
            <p:nvPr/>
          </p:nvSpPr>
          <p:spPr>
            <a:xfrm>
              <a:off x="145172" y="2940579"/>
              <a:ext cx="208026" cy="20802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dirty="0"/>
                <a:t>1</a:t>
              </a:r>
              <a:endParaRPr lang="ko-KR" altLang="en-US" sz="1463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45172" y="5004435"/>
              <a:ext cx="208026" cy="20802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dirty="0"/>
                <a:t>2</a:t>
              </a:r>
              <a:endParaRPr lang="ko-KR" altLang="en-US" sz="1463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9799" y="16192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자주 묻는 질문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303776" y="1458308"/>
            <a:ext cx="5205271" cy="3941384"/>
            <a:chOff x="4303776" y="704929"/>
            <a:chExt cx="5205271" cy="3941384"/>
          </a:xfrm>
        </p:grpSpPr>
        <p:grpSp>
          <p:nvGrpSpPr>
            <p:cNvPr id="16" name="그룹 15"/>
            <p:cNvGrpSpPr/>
            <p:nvPr/>
          </p:nvGrpSpPr>
          <p:grpSpPr>
            <a:xfrm>
              <a:off x="4303776" y="704929"/>
              <a:ext cx="3621504" cy="1585049"/>
              <a:chOff x="4303776" y="2157170"/>
              <a:chExt cx="3621504" cy="158504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303776" y="2495724"/>
                <a:ext cx="3621504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ts val="1800"/>
                  </a:lnSpc>
                </a:pPr>
                <a:r>
                  <a:rPr lang="ko-KR" altLang="ko-KR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lang="ko-KR" altLang="ko-KR" sz="1400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TextView</a:t>
                </a:r>
                <a:endParaRPr lang="en-US" altLang="ko-KR" sz="1400" b="1" dirty="0" smtClean="0">
                  <a:solidFill>
                    <a:srgbClr val="00008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lvl="0">
                  <a:lnSpc>
                    <a:spcPts val="1800"/>
                  </a:lnSpc>
                </a:pPr>
                <a:r>
                  <a:rPr lang="en-US" altLang="ko-KR" sz="1400" b="1" dirty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</a:t>
                </a:r>
                <a:r>
                  <a:rPr lang="en-US" altLang="ko-KR" sz="1400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</a:t>
                </a:r>
                <a:r>
                  <a:rPr lang="en-US" altLang="ko-KR" sz="1400" dirty="0" smtClean="0">
                    <a:latin typeface="+mn-ea"/>
                    <a:cs typeface="Courier New" panose="02070309020205020404" pitchFamily="49" charset="0"/>
                  </a:rPr>
                  <a:t>// index 1</a:t>
                </a:r>
                <a:r>
                  <a:rPr lang="ko-KR" altLang="en-US" sz="1400" dirty="0" smtClean="0">
                    <a:latin typeface="+mn-ea"/>
                    <a:cs typeface="Courier New" panose="02070309020205020404" pitchFamily="49" charset="0"/>
                  </a:rPr>
                  <a:t>번에서 시작</a:t>
                </a:r>
                <a:r>
                  <a:rPr lang="ko-KR" altLang="ko-KR" sz="1400" b="1" dirty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lang="ko-KR" altLang="ko-KR" sz="1400" b="1" dirty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lang="ko-KR" altLang="ko-KR" sz="1400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</a:t>
                </a:r>
                <a:r>
                  <a:rPr lang="ko-KR" altLang="ko-KR" sz="1400" b="1" dirty="0" smtClean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:layout_column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</a:t>
                </a:r>
                <a:r>
                  <a:rPr lang="ko-KR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1“</a:t>
                </a:r>
                <a:endParaRPr lang="en-US" altLang="ko-KR" sz="1400" b="1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lvl="0">
                  <a:lnSpc>
                    <a:spcPts val="1800"/>
                  </a:lnSpc>
                </a:pPr>
                <a:r>
                  <a:rPr lang="en-US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</a:t>
                </a:r>
                <a:r>
                  <a:rPr lang="en-US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</a:t>
                </a:r>
                <a:r>
                  <a:rPr lang="en-US" altLang="ko-KR" sz="1400" dirty="0" smtClean="0"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lang="ko-KR" altLang="en-US" sz="1400" dirty="0" smtClean="0">
                    <a:latin typeface="+mn-ea"/>
                    <a:cs typeface="Courier New" panose="02070309020205020404" pitchFamily="49" charset="0"/>
                  </a:rPr>
                  <a:t>오른쪽 여백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lang="ko-KR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</a:t>
                </a:r>
                <a:r>
                  <a:rPr lang="ko-KR" altLang="ko-KR" sz="1400" b="1" dirty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:paddingRight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</a:t>
                </a:r>
                <a:r>
                  <a:rPr lang="ko-KR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5dp" </a:t>
                </a:r>
                <a:r>
                  <a:rPr lang="ko-KR" altLang="ko-KR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endParaRPr lang="ko-KR" altLang="ko-KR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03776" y="2157170"/>
                <a:ext cx="1459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1. </a:t>
                </a:r>
                <a:r>
                  <a:rPr lang="ko-KR" altLang="en-US" sz="1600" dirty="0" smtClean="0"/>
                  <a:t>답변 테이블</a:t>
                </a:r>
                <a:endParaRPr lang="ko-KR" altLang="en-US" sz="16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303776" y="2830431"/>
              <a:ext cx="5205271" cy="1815882"/>
              <a:chOff x="4303776" y="4323817"/>
              <a:chExt cx="5205271" cy="1815882"/>
            </a:xfrm>
          </p:grpSpPr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4303776" y="4662371"/>
                <a:ext cx="5205271" cy="1477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TextView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:layout_weight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="1“</a:t>
                </a:r>
                <a:endPara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</a:t>
                </a:r>
                <a:r>
                  <a:rPr lang="en-US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질문내용이 길어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줄 바뀜으로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인해 분류의 정렬이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필요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:layout_gravity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="center_vertical"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:gravity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="center"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:text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</a:t>
                </a:r>
                <a:r>
                  <a:rPr kumimoji="0" 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스토어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"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endPara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03776" y="4323817"/>
                <a:ext cx="12538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 smtClean="0"/>
                  <a:t>분류 정렬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50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71475" y="1179000"/>
            <a:ext cx="5256358" cy="4500000"/>
            <a:chOff x="171475" y="1179000"/>
            <a:chExt cx="5256358" cy="4500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75" y="1179000"/>
              <a:ext cx="2550872" cy="4500000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609600" y="1179000"/>
              <a:ext cx="4818233" cy="4500000"/>
              <a:chOff x="609600" y="1179000"/>
              <a:chExt cx="4818233" cy="450000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961" y="1179000"/>
                <a:ext cx="2550872" cy="4500000"/>
              </a:xfrm>
              <a:prstGeom prst="rect">
                <a:avLst/>
              </a:prstGeom>
            </p:spPr>
          </p:pic>
          <p:grpSp>
            <p:nvGrpSpPr>
              <p:cNvPr id="8" name="그룹 7"/>
              <p:cNvGrpSpPr/>
              <p:nvPr/>
            </p:nvGrpSpPr>
            <p:grpSpPr>
              <a:xfrm>
                <a:off x="609600" y="3326125"/>
                <a:ext cx="4718303" cy="1280160"/>
                <a:chOff x="609600" y="3169920"/>
                <a:chExt cx="4718303" cy="1280160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xmlns="" id="{E5336384-929B-40D7-944C-F50BFA533BDB}"/>
                    </a:ext>
                  </a:extLst>
                </p:cNvPr>
                <p:cNvSpPr/>
                <p:nvPr/>
              </p:nvSpPr>
              <p:spPr>
                <a:xfrm>
                  <a:off x="609600" y="3169920"/>
                  <a:ext cx="1584960" cy="272710"/>
                </a:xfrm>
                <a:prstGeom prst="rect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xmlns="" id="{E5336384-929B-40D7-944C-F50BFA533BDB}"/>
                    </a:ext>
                  </a:extLst>
                </p:cNvPr>
                <p:cNvSpPr/>
                <p:nvPr/>
              </p:nvSpPr>
              <p:spPr>
                <a:xfrm>
                  <a:off x="3353820" y="3515782"/>
                  <a:ext cx="1974083" cy="934298"/>
                </a:xfrm>
                <a:prstGeom prst="rect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63"/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159799" y="161922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1:1</a:t>
            </a:r>
            <a:r>
              <a:rPr lang="ko-KR" altLang="en-US" b="1" dirty="0" smtClean="0"/>
              <a:t>문의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대관문의</a:t>
            </a:r>
            <a:endParaRPr lang="ko-KR" altLang="en-US" b="1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4746" y="3208782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25" name="타원 24"/>
          <p:cNvSpPr/>
          <p:nvPr/>
        </p:nvSpPr>
        <p:spPr>
          <a:xfrm>
            <a:off x="3237615" y="3560678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2</a:t>
            </a:r>
            <a:endParaRPr lang="ko-KR" altLang="en-US" sz="1463" dirty="0"/>
          </a:p>
        </p:txBody>
      </p:sp>
      <p:grpSp>
        <p:nvGrpSpPr>
          <p:cNvPr id="30" name="그룹 29"/>
          <p:cNvGrpSpPr/>
          <p:nvPr/>
        </p:nvGrpSpPr>
        <p:grpSpPr>
          <a:xfrm>
            <a:off x="5508303" y="1235664"/>
            <a:ext cx="4296048" cy="4395944"/>
            <a:chOff x="5532687" y="1235664"/>
            <a:chExt cx="4296048" cy="4395944"/>
          </a:xfrm>
        </p:grpSpPr>
        <p:grpSp>
          <p:nvGrpSpPr>
            <p:cNvPr id="27" name="그룹 26"/>
            <p:cNvGrpSpPr/>
            <p:nvPr/>
          </p:nvGrpSpPr>
          <p:grpSpPr>
            <a:xfrm>
              <a:off x="5532687" y="1235664"/>
              <a:ext cx="4296048" cy="2185213"/>
              <a:chOff x="5532687" y="1235664"/>
              <a:chExt cx="4296048" cy="2185213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xmlns="" id="{7A4B6DBF-8F7F-4292-AC8B-16A013CF3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687" y="1574218"/>
                <a:ext cx="4296048" cy="184665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lang="ko-KR" altLang="ko-KR" sz="1400" b="1" dirty="0" smtClean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RadioGroup</a:t>
                </a:r>
                <a:endParaRPr lang="en-US" altLang="ko-KR" sz="1400" b="1" dirty="0" smtClean="0">
                  <a:solidFill>
                    <a:srgbClr val="00008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lv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lang="ko-KR" altLang="ko-KR" sz="1400" dirty="0" err="1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RadioButton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가로 배치</a:t>
                </a:r>
                <a:endParaRPr lang="en-US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ko-KR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ko-KR" altLang="ko-KR" sz="1400" b="1" dirty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:orientation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="horizontal</a:t>
                </a:r>
                <a:r>
                  <a:rPr lang="ko-KR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"</a:t>
                </a:r>
                <a:r>
                  <a:rPr lang="ko-KR" altLang="ko-KR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&gt;</a:t>
                </a:r>
                <a:endParaRPr kumimoji="0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ko-KR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ko-KR" altLang="ko-KR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lang="ko-KR" altLang="ko-KR" sz="1400" b="1" dirty="0">
                    <a:solidFill>
                      <a:srgbClr val="00008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RadioButton</a:t>
                </a:r>
                <a:endParaRPr kumimoji="0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ko-KR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0" lang="en-US" altLang="ko-KR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kumimoji="0" lang="ko-KR" alt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  <a:cs typeface="Courier New" panose="02070309020205020404" pitchFamily="49" charset="0"/>
                  </a:rPr>
                  <a:t>레이아웃에서 중간 맞춤</a:t>
                </a:r>
                <a:endParaRPr kumimoji="0" lang="en-US" altLang="ko-KR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ko-KR" sz="1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0" lang="en-US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ko-KR" altLang="ko-KR" sz="1400" b="1" dirty="0" smtClean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:layout_gravity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</a:t>
                </a:r>
                <a:r>
                  <a:rPr lang="ko-KR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center“</a:t>
                </a:r>
                <a:endParaRPr lang="en-US" altLang="ko-KR" sz="1400" b="1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lv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//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버튼 간격 </a:t>
                </a:r>
                <a:r>
                  <a:rPr lang="ko-KR" altLang="en-US" sz="14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조정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/>
                </a:r>
                <a:b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 </a:t>
                </a:r>
                <a:r>
                  <a:rPr lang="en-US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</a:t>
                </a:r>
                <a:r>
                  <a:rPr lang="ko-KR" altLang="ko-KR" sz="1400" b="1" dirty="0" smtClean="0">
                    <a:solidFill>
                      <a:srgbClr val="660E7A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lang="ko-KR" altLang="ko-KR" sz="1400" b="1" dirty="0" smtClean="0">
                    <a:solidFill>
                      <a:srgbClr val="0000FF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:layout_marginRight</a:t>
                </a:r>
                <a:r>
                  <a:rPr lang="ko-KR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="5dp</a:t>
                </a:r>
                <a:r>
                  <a:rPr lang="ko-KR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"</a:t>
                </a:r>
                <a:r>
                  <a:rPr lang="ko-KR" altLang="ko-KR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endParaRPr kumimoji="0" lang="ko-KR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32687" y="1235664"/>
                <a:ext cx="3435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1. </a:t>
                </a:r>
                <a:r>
                  <a:rPr lang="ko-KR" altLang="ko-KR" sz="16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RadioButton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을 위한 </a:t>
                </a:r>
                <a:r>
                  <a:rPr lang="ko-KR" altLang="ko-KR" sz="16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RadioGroup</a:t>
                </a:r>
                <a:endParaRPr lang="en-US" altLang="ko-KR" sz="1600" dirty="0">
                  <a:solidFill>
                    <a:srgbClr val="000000"/>
                  </a:solidFill>
                  <a:latin typeface="+mn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532687" y="3815726"/>
              <a:ext cx="4265911" cy="1815882"/>
              <a:chOff x="5640089" y="3898007"/>
              <a:chExt cx="4265911" cy="1815882"/>
            </a:xfrm>
          </p:grpSpPr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5640089" y="4236561"/>
                <a:ext cx="4265911" cy="14773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&lt;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EditText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:gravity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="start|top“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:hint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</a:t>
                </a:r>
                <a:r>
                  <a:rPr kumimoji="0" 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연락 가능한 시간을</a:t>
                </a:r>
                <a:endPara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</a:t>
                </a:r>
                <a:r>
                  <a:rPr lang="en-US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</a:t>
                </a:r>
                <a:r>
                  <a:rPr kumimoji="0" 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남겨주시면 신청자 정보에 입력한 </a:t>
                </a:r>
                <a:endPara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</a:t>
                </a:r>
                <a:r>
                  <a:rPr lang="en-US" altLang="ko-KR" sz="1400" b="1" dirty="0" smtClean="0">
                    <a:solidFill>
                      <a:srgbClr val="008000"/>
                    </a:solidFill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</a:t>
                </a:r>
                <a:r>
                  <a:rPr kumimoji="0" 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연락처로 </a:t>
                </a:r>
                <a:r>
                  <a:rPr kumimoji="0" lang="ko-KR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연락드립니다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."</a:t>
                </a:r>
                <a:b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</a:b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   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660E7A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android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:inputType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="textMultiLine"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굴림체" panose="020B0609000101010101" pitchFamily="49" charset="-127"/>
                    <a:cs typeface="Courier New" panose="02070309020205020404" pitchFamily="49" charset="0"/>
                  </a:rPr>
                  <a:t>/&gt;</a:t>
                </a:r>
                <a:endPara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640089" y="3898007"/>
                <a:ext cx="2068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2. </a:t>
                </a:r>
                <a:r>
                  <a:rPr lang="ko-KR" altLang="en-US" sz="1600" dirty="0" smtClean="0">
                    <a:solidFill>
                      <a:srgbClr val="000000"/>
                    </a:solidFill>
                    <a:latin typeface="+mn-ea"/>
                    <a:cs typeface="Courier New" panose="02070309020205020404" pitchFamily="49" charset="0"/>
                  </a:rPr>
                  <a:t>내용 작성 전 문구</a:t>
                </a:r>
                <a:endParaRPr lang="en-US" altLang="ko-KR" sz="1600" dirty="0">
                  <a:solidFill>
                    <a:srgbClr val="000000"/>
                  </a:solidFill>
                  <a:latin typeface="+mn-ea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379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9799" y="16192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분실물 문의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59799" y="1177523"/>
            <a:ext cx="5177404" cy="4501477"/>
            <a:chOff x="159799" y="1177523"/>
            <a:chExt cx="5177404" cy="4501477"/>
          </a:xfrm>
        </p:grpSpPr>
        <p:grpSp>
          <p:nvGrpSpPr>
            <p:cNvPr id="7" name="그룹 6"/>
            <p:cNvGrpSpPr/>
            <p:nvPr/>
          </p:nvGrpSpPr>
          <p:grpSpPr>
            <a:xfrm>
              <a:off x="159799" y="1179000"/>
              <a:ext cx="2543468" cy="4500000"/>
              <a:chOff x="159799" y="1045083"/>
              <a:chExt cx="2543468" cy="450000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799" y="1045083"/>
                <a:ext cx="2543468" cy="450000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4D92C571-C949-441E-A3AC-106B052D3E09}"/>
                  </a:ext>
                </a:extLst>
              </p:cNvPr>
              <p:cNvSpPr/>
              <p:nvPr/>
            </p:nvSpPr>
            <p:spPr>
              <a:xfrm>
                <a:off x="249560" y="2685524"/>
                <a:ext cx="2363945" cy="257484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63"/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9412" y="1177523"/>
              <a:ext cx="2537791" cy="4500000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D92C571-C949-441E-A3AC-106B052D3E09}"/>
              </a:ext>
            </a:extLst>
          </p:cNvPr>
          <p:cNvSpPr/>
          <p:nvPr/>
        </p:nvSpPr>
        <p:spPr>
          <a:xfrm>
            <a:off x="3340233" y="3327968"/>
            <a:ext cx="1938904" cy="92703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pSp>
        <p:nvGrpSpPr>
          <p:cNvPr id="23" name="그룹 22"/>
          <p:cNvGrpSpPr/>
          <p:nvPr/>
        </p:nvGrpSpPr>
        <p:grpSpPr>
          <a:xfrm>
            <a:off x="5376518" y="1777057"/>
            <a:ext cx="4488776" cy="3303887"/>
            <a:chOff x="5425286" y="975793"/>
            <a:chExt cx="4488776" cy="3303887"/>
          </a:xfrm>
        </p:grpSpPr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5433348" y="975793"/>
              <a:ext cx="4480714" cy="12426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Courier New" panose="02070309020205020404" pitchFamily="49" charset="0"/>
                </a:rPr>
                <a:t>1. 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Courier New" panose="02070309020205020404" pitchFamily="49" charset="0"/>
                </a:rPr>
                <a:t>검색</a:t>
              </a:r>
              <a:endPara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&lt;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SearchView</a:t>
              </a:r>
              <a:b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</a:b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:layout_width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="200dp"</a:t>
              </a:r>
              <a:b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</a:b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:layout_height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="match_parent"</a:t>
              </a:r>
              <a:b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</a:b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:layout_weight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="1"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/&gt;</a:t>
              </a:r>
              <a:endPara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5425286" y="2575367"/>
              <a:ext cx="4480714" cy="17043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Courier New" panose="02070309020205020404" pitchFamily="49" charset="0"/>
                </a:rPr>
                <a:t>2. 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Courier New" panose="02070309020205020404" pitchFamily="49" charset="0"/>
                </a:rPr>
                <a:t>영화관</a:t>
              </a: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Courier New" panose="02070309020205020404" pitchFamily="49" charset="0"/>
                </a:rPr>
                <a:t>, </a:t>
              </a: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Courier New" panose="02070309020205020404" pitchFamily="49" charset="0"/>
                </a:rPr>
                <a:t>분실물 </a:t>
              </a: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Courier New" panose="02070309020205020404" pitchFamily="49" charset="0"/>
                </a:rPr>
                <a:t>select</a:t>
              </a:r>
            </a:p>
            <a:p>
              <a:pPr marL="0" marR="0" lvl="0" indent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&lt;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Spinner</a:t>
              </a:r>
              <a:b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</a:b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="@+id/spinner"</a:t>
              </a:r>
              <a:b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</a:b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:entries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="@array/</a:t>
              </a:r>
              <a:r>
                <a:rPr kumimoji="0" 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영화관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"</a:t>
              </a:r>
              <a:b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</a:b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:layout_width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="match_parent"</a:t>
              </a:r>
              <a:b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</a:b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:layout_height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="match_parent"</a:t>
              </a:r>
              <a:b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</a:b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   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660E7A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android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:layout_weight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="1" 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굴림체" panose="020B0609000101010101" pitchFamily="49" charset="-127"/>
                  <a:cs typeface="Courier New" panose="02070309020205020404" pitchFamily="49" charset="0"/>
                </a:rPr>
                <a:t>/&gt;</a:t>
              </a:r>
              <a:endPara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132980" y="2703195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26" name="타원 25"/>
          <p:cNvSpPr/>
          <p:nvPr/>
        </p:nvSpPr>
        <p:spPr>
          <a:xfrm>
            <a:off x="3228755" y="3217373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2</a:t>
            </a:r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151006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084" r="13124" b="27912"/>
          <a:stretch/>
        </p:blipFill>
        <p:spPr>
          <a:xfrm>
            <a:off x="1690435" y="8954"/>
            <a:ext cx="6500747" cy="347795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5309DFB-8FC1-4D9C-A55A-E44F7DC12E4C}"/>
              </a:ext>
            </a:extLst>
          </p:cNvPr>
          <p:cNvGrpSpPr/>
          <p:nvPr/>
        </p:nvGrpSpPr>
        <p:grpSpPr>
          <a:xfrm>
            <a:off x="271865" y="4275071"/>
            <a:ext cx="4844660" cy="1938992"/>
            <a:chOff x="7347340" y="156836"/>
            <a:chExt cx="5962658" cy="23864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34443F8-D9D6-4655-B050-C55E2E137768}"/>
                </a:ext>
              </a:extLst>
            </p:cNvPr>
            <p:cNvSpPr txBox="1"/>
            <p:nvPr/>
          </p:nvSpPr>
          <p:spPr>
            <a:xfrm>
              <a:off x="7347340" y="573518"/>
              <a:ext cx="5962658" cy="196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&lt;select name=</a:t>
              </a:r>
              <a:r>
                <a:rPr lang="en-US" altLang="ko-KR" sz="1400" i="1" dirty="0">
                  <a:latin typeface="+mn-ea"/>
                </a:rPr>
                <a:t>"count" style="width:310px;height:30px;"&gt;</a:t>
              </a:r>
            </a:p>
            <a:p>
              <a:r>
                <a:rPr lang="en-US" altLang="ko-KR" sz="1400" dirty="0">
                  <a:latin typeface="+mn-ea"/>
                </a:rPr>
                <a:t>   &lt;option&gt;1&lt;/option&gt;</a:t>
              </a:r>
            </a:p>
            <a:p>
              <a:r>
                <a:rPr lang="en-US" altLang="ko-KR" sz="1400" dirty="0">
                  <a:latin typeface="+mn-ea"/>
                </a:rPr>
                <a:t>   &lt;option&gt;2&lt;/option&gt;</a:t>
              </a:r>
            </a:p>
            <a:p>
              <a:r>
                <a:rPr lang="en-US" altLang="ko-KR" sz="1400" dirty="0">
                  <a:latin typeface="+mn-ea"/>
                </a:rPr>
                <a:t>   …</a:t>
              </a:r>
            </a:p>
            <a:p>
              <a:r>
                <a:rPr lang="en-US" altLang="ko-KR" sz="1400" dirty="0">
                  <a:latin typeface="+mn-ea"/>
                </a:rPr>
                <a:t>   &lt;option&gt;9&lt;/option&gt;</a:t>
              </a:r>
            </a:p>
            <a:p>
              <a:r>
                <a:rPr lang="en-US" altLang="ko-KR" sz="1400" dirty="0">
                  <a:latin typeface="+mn-ea"/>
                </a:rPr>
                <a:t>   &lt;option&gt;10&lt;/option&gt;</a:t>
              </a:r>
            </a:p>
            <a:p>
              <a:r>
                <a:rPr lang="en-US" altLang="ko-KR" sz="1400" dirty="0">
                  <a:latin typeface="+mn-ea"/>
                </a:rPr>
                <a:t>&lt;/select&gt;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E59E953-AD99-4D14-88D4-B2C5ACF6D10B}"/>
                </a:ext>
              </a:extLst>
            </p:cNvPr>
            <p:cNvSpPr txBox="1"/>
            <p:nvPr/>
          </p:nvSpPr>
          <p:spPr>
            <a:xfrm>
              <a:off x="7347340" y="156836"/>
              <a:ext cx="3790386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1. </a:t>
              </a:r>
              <a:r>
                <a:rPr lang="ko-KR" altLang="en-US" sz="1600" dirty="0">
                  <a:latin typeface="+mn-ea"/>
                </a:rPr>
                <a:t>상품 개수 선택을 위한 </a:t>
              </a:r>
              <a:r>
                <a:rPr lang="en-US" altLang="ko-KR" sz="1600" dirty="0">
                  <a:latin typeface="+mn-ea"/>
                </a:rPr>
                <a:t>select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5" y="13992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상품 상세 페이지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68755" y="2092174"/>
            <a:ext cx="1507533" cy="216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타원 7"/>
          <p:cNvSpPr/>
          <p:nvPr/>
        </p:nvSpPr>
        <p:spPr>
          <a:xfrm>
            <a:off x="5252932" y="1969594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9" name="직사각형 8"/>
          <p:cNvSpPr/>
          <p:nvPr/>
        </p:nvSpPr>
        <p:spPr>
          <a:xfrm>
            <a:off x="6199632" y="2363534"/>
            <a:ext cx="652272" cy="27247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0" name="타원 9"/>
          <p:cNvSpPr/>
          <p:nvPr/>
        </p:nvSpPr>
        <p:spPr>
          <a:xfrm>
            <a:off x="6757797" y="2501130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2</a:t>
            </a:r>
            <a:endParaRPr lang="ko-KR" altLang="en-US" sz="1463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065703" y="4275071"/>
            <a:ext cx="4818050" cy="1071358"/>
            <a:chOff x="5240274" y="4102032"/>
            <a:chExt cx="4818050" cy="10713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29FAA25-5C21-403C-BD79-7CC7A2AFDBAA}"/>
                </a:ext>
              </a:extLst>
            </p:cNvPr>
            <p:cNvSpPr txBox="1"/>
            <p:nvPr/>
          </p:nvSpPr>
          <p:spPr>
            <a:xfrm>
              <a:off x="5240274" y="4434726"/>
              <a:ext cx="481805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"buy2d.html"&gt;</a:t>
              </a:r>
            </a:p>
            <a:p>
              <a:r>
                <a:rPr lang="en-US" altLang="ko-KR" sz="1400" i="1" dirty="0">
                  <a:latin typeface="+mn-ea"/>
                </a:rPr>
                <a:t>   &lt;input type="button" name="buy" value="</a:t>
              </a:r>
              <a:r>
                <a:rPr lang="ko-KR" altLang="en-US" sz="1400" i="1" dirty="0">
                  <a:latin typeface="+mn-ea"/>
                </a:rPr>
                <a:t>구매하기</a:t>
              </a:r>
              <a:r>
                <a:rPr lang="en-US" altLang="ko-KR" sz="1400" i="1" dirty="0">
                  <a:latin typeface="+mn-ea"/>
                </a:rPr>
                <a:t>"&gt;</a:t>
              </a:r>
            </a:p>
            <a:p>
              <a:r>
                <a:rPr lang="en-US" altLang="ko-KR" sz="1400" i="1" dirty="0">
                  <a:latin typeface="+mn-ea"/>
                </a:rPr>
                <a:t>&lt;/a&gt;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79570E4-3112-4B37-AA2C-69D3B75E714C}"/>
                </a:ext>
              </a:extLst>
            </p:cNvPr>
            <p:cNvSpPr txBox="1"/>
            <p:nvPr/>
          </p:nvSpPr>
          <p:spPr>
            <a:xfrm>
              <a:off x="5240274" y="4102032"/>
              <a:ext cx="2611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2. </a:t>
              </a:r>
              <a:r>
                <a:rPr lang="ko-KR" altLang="en-US" sz="1600" dirty="0">
                  <a:latin typeface="+mn-ea"/>
                </a:rPr>
                <a:t>결제하기 페이지로 이동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559552" y="2369630"/>
            <a:ext cx="652272" cy="27247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6" name="타원 15"/>
          <p:cNvSpPr/>
          <p:nvPr/>
        </p:nvSpPr>
        <p:spPr>
          <a:xfrm>
            <a:off x="5460958" y="2520227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3</a:t>
            </a:r>
            <a:endParaRPr lang="ko-KR" altLang="en-US" sz="1463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002904" y="5346429"/>
            <a:ext cx="4770280" cy="1071358"/>
            <a:chOff x="5240274" y="4102032"/>
            <a:chExt cx="4770280" cy="1071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29FAA25-5C21-403C-BD79-7CC7A2AFDBAA}"/>
                </a:ext>
              </a:extLst>
            </p:cNvPr>
            <p:cNvSpPr txBox="1"/>
            <p:nvPr/>
          </p:nvSpPr>
          <p:spPr>
            <a:xfrm>
              <a:off x="5240274" y="4434726"/>
              <a:ext cx="477028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“gift2d.html"&gt;</a:t>
              </a:r>
            </a:p>
            <a:p>
              <a:r>
                <a:rPr lang="en-US" altLang="ko-KR" sz="1400" i="1" dirty="0">
                  <a:latin typeface="+mn-ea"/>
                </a:rPr>
                <a:t>   &lt;input type="button" name=“gift" value=“</a:t>
              </a:r>
              <a:r>
                <a:rPr lang="ko-KR" altLang="en-US" sz="1400" i="1" dirty="0">
                  <a:latin typeface="+mn-ea"/>
                </a:rPr>
                <a:t>선물하기</a:t>
              </a:r>
              <a:r>
                <a:rPr lang="en-US" altLang="ko-KR" sz="1400" i="1" dirty="0">
                  <a:latin typeface="+mn-ea"/>
                </a:rPr>
                <a:t>"&gt;</a:t>
              </a:r>
            </a:p>
            <a:p>
              <a:r>
                <a:rPr lang="en-US" altLang="ko-KR" sz="1400" i="1" dirty="0">
                  <a:latin typeface="+mn-ea"/>
                </a:rPr>
                <a:t>&lt;/a&gt;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79570E4-3112-4B37-AA2C-69D3B75E714C}"/>
                </a:ext>
              </a:extLst>
            </p:cNvPr>
            <p:cNvSpPr txBox="1"/>
            <p:nvPr/>
          </p:nvSpPr>
          <p:spPr>
            <a:xfrm>
              <a:off x="5240274" y="4102032"/>
              <a:ext cx="2611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3. </a:t>
              </a:r>
              <a:r>
                <a:rPr lang="ko-KR" altLang="en-US" sz="1600" dirty="0">
                  <a:latin typeface="+mn-ea"/>
                </a:rPr>
                <a:t>선물하기 페이지로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46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0852" t="10960" r="13316"/>
          <a:stretch/>
        </p:blipFill>
        <p:spPr>
          <a:xfrm>
            <a:off x="1549400" y="0"/>
            <a:ext cx="6794500" cy="4487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결제하기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20706" y="2594639"/>
            <a:ext cx="2557117" cy="29629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타원 4"/>
          <p:cNvSpPr/>
          <p:nvPr/>
        </p:nvSpPr>
        <p:spPr>
          <a:xfrm>
            <a:off x="5173810" y="2477926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6" name="직사각형 5"/>
          <p:cNvSpPr/>
          <p:nvPr/>
        </p:nvSpPr>
        <p:spPr>
          <a:xfrm>
            <a:off x="2708007" y="3616897"/>
            <a:ext cx="1796430" cy="20027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7" name="타원 6"/>
          <p:cNvSpPr/>
          <p:nvPr/>
        </p:nvSpPr>
        <p:spPr>
          <a:xfrm>
            <a:off x="4403217" y="3510780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2</a:t>
            </a:r>
            <a:endParaRPr lang="ko-KR" altLang="en-US" sz="1463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5309DFB-8FC1-4D9C-A55A-E44F7DC12E4C}"/>
              </a:ext>
            </a:extLst>
          </p:cNvPr>
          <p:cNvGrpSpPr/>
          <p:nvPr/>
        </p:nvGrpSpPr>
        <p:grpSpPr>
          <a:xfrm>
            <a:off x="1544278" y="4568539"/>
            <a:ext cx="7641515" cy="861774"/>
            <a:chOff x="7347340" y="156836"/>
            <a:chExt cx="9404941" cy="10606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4443F8-D9D6-4655-B050-C55E2E137768}"/>
                </a:ext>
              </a:extLst>
            </p:cNvPr>
            <p:cNvSpPr txBox="1"/>
            <p:nvPr/>
          </p:nvSpPr>
          <p:spPr>
            <a:xfrm>
              <a:off x="7347340" y="573518"/>
              <a:ext cx="9404941" cy="64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&lt;td&gt;</a:t>
              </a:r>
              <a:r>
                <a:rPr lang="ko-KR" altLang="en-US" sz="1400" dirty="0">
                  <a:latin typeface="+mn-ea"/>
                </a:rPr>
                <a:t>이름</a:t>
              </a:r>
              <a:r>
                <a:rPr lang="en-US" altLang="ko-KR" sz="1400" dirty="0">
                  <a:latin typeface="+mn-ea"/>
                </a:rPr>
                <a:t>&amp;</a:t>
              </a:r>
              <a:r>
                <a:rPr lang="en-US" altLang="ko-KR" sz="1400" dirty="0" err="1">
                  <a:latin typeface="+mn-ea"/>
                </a:rPr>
                <a:t>nbsp</a:t>
              </a:r>
              <a:r>
                <a:rPr lang="en-US" altLang="ko-KR" sz="1400" dirty="0">
                  <a:latin typeface="+mn-ea"/>
                </a:rPr>
                <a:t>;&lt;input type=</a:t>
              </a:r>
              <a:r>
                <a:rPr lang="en-US" altLang="ko-KR" sz="1400" i="1" dirty="0">
                  <a:latin typeface="+mn-ea"/>
                </a:rPr>
                <a:t>"text" name="name" style="width:100px; height:24px"&gt;&lt;/td&gt;</a:t>
              </a:r>
            </a:p>
            <a:p>
              <a:r>
                <a:rPr lang="en-US" altLang="ko-KR" sz="1400" dirty="0">
                  <a:latin typeface="+mn-ea"/>
                </a:rPr>
                <a:t>&lt;td&gt;</a:t>
              </a:r>
              <a:r>
                <a:rPr lang="ko-KR" altLang="en-US" sz="1400" dirty="0">
                  <a:latin typeface="+mn-ea"/>
                </a:rPr>
                <a:t>휴대전화 번호</a:t>
              </a:r>
              <a:r>
                <a:rPr lang="en-US" altLang="ko-KR" sz="1400" dirty="0">
                  <a:latin typeface="+mn-ea"/>
                </a:rPr>
                <a:t>&amp;</a:t>
              </a:r>
              <a:r>
                <a:rPr lang="en-US" altLang="ko-KR" sz="1400" dirty="0" err="1">
                  <a:latin typeface="+mn-ea"/>
                </a:rPr>
                <a:t>nbsp</a:t>
              </a:r>
              <a:r>
                <a:rPr lang="en-US" altLang="ko-KR" sz="1400" dirty="0">
                  <a:latin typeface="+mn-ea"/>
                </a:rPr>
                <a:t>;&lt;input type=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en-US" altLang="ko-KR" sz="1400" i="1" dirty="0" err="1">
                  <a:latin typeface="+mn-ea"/>
                </a:rPr>
                <a:t>tel</a:t>
              </a:r>
              <a:r>
                <a:rPr lang="en-US" altLang="ko-KR" sz="1400" i="1" dirty="0">
                  <a:latin typeface="+mn-ea"/>
                </a:rPr>
                <a:t>" name="</a:t>
              </a:r>
              <a:r>
                <a:rPr lang="en-US" altLang="ko-KR" sz="1400" i="1" dirty="0" err="1">
                  <a:latin typeface="+mn-ea"/>
                </a:rPr>
                <a:t>hp</a:t>
              </a:r>
              <a:r>
                <a:rPr lang="en-US" altLang="ko-KR" sz="1400" i="1" dirty="0">
                  <a:latin typeface="+mn-ea"/>
                </a:rPr>
                <a:t>" style="height:24px"&gt;&lt;/td&gt;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E59E953-AD99-4D14-88D4-B2C5ACF6D10B}"/>
                </a:ext>
              </a:extLst>
            </p:cNvPr>
            <p:cNvSpPr txBox="1"/>
            <p:nvPr/>
          </p:nvSpPr>
          <p:spPr>
            <a:xfrm>
              <a:off x="7347340" y="156836"/>
              <a:ext cx="2300828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1. </a:t>
              </a:r>
              <a:r>
                <a:rPr lang="ko-KR" altLang="en-US" sz="1600" dirty="0"/>
                <a:t>주문자 정보입력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BFCF18F3-F7C4-4492-8123-7C0D82A63FD6}"/>
              </a:ext>
            </a:extLst>
          </p:cNvPr>
          <p:cNvGrpSpPr/>
          <p:nvPr/>
        </p:nvGrpSpPr>
        <p:grpSpPr>
          <a:xfrm>
            <a:off x="1544278" y="5603557"/>
            <a:ext cx="6136745" cy="1077216"/>
            <a:chOff x="0" y="4594661"/>
            <a:chExt cx="7552916" cy="13258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29FAA25-5C21-403C-BD79-7CC7A2AFDBAA}"/>
                </a:ext>
              </a:extLst>
            </p:cNvPr>
            <p:cNvSpPr txBox="1"/>
            <p:nvPr/>
          </p:nvSpPr>
          <p:spPr>
            <a:xfrm>
              <a:off x="0" y="5011341"/>
              <a:ext cx="7552916" cy="909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howpay</a:t>
              </a:r>
              <a:r>
                <a:rPr lang="en-US" altLang="ko-KR" sz="1400" i="1" dirty="0">
                  <a:latin typeface="+mn-ea"/>
                </a:rPr>
                <a:t>" checked&gt;</a:t>
              </a:r>
              <a:r>
                <a:rPr lang="ko-KR" altLang="en-US" sz="1400" i="1" dirty="0">
                  <a:latin typeface="+mn-ea"/>
                </a:rPr>
                <a:t>신용카드</a:t>
              </a:r>
              <a:r>
                <a:rPr lang="en-US" altLang="ko-KR" sz="1400" i="1" dirty="0">
                  <a:latin typeface="+mn-ea"/>
                </a:rPr>
                <a:t>&lt;/label&gt;</a:t>
              </a:r>
            </a:p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howpay</a:t>
              </a:r>
              <a:r>
                <a:rPr lang="en-US" altLang="ko-KR" sz="1400" i="1" dirty="0">
                  <a:latin typeface="+mn-ea"/>
                </a:rPr>
                <a:t>"&gt;</a:t>
              </a:r>
              <a:r>
                <a:rPr lang="ko-KR" altLang="en-US" sz="1400" i="1" dirty="0">
                  <a:latin typeface="+mn-ea"/>
                </a:rPr>
                <a:t>휴대폰결제</a:t>
              </a:r>
              <a:r>
                <a:rPr lang="en-US" altLang="ko-KR" sz="1400" i="1" dirty="0">
                  <a:latin typeface="+mn-ea"/>
                </a:rPr>
                <a:t>&lt;/label&gt;</a:t>
              </a:r>
            </a:p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howpay</a:t>
              </a:r>
              <a:r>
                <a:rPr lang="en-US" altLang="ko-KR" sz="1400" i="1" dirty="0">
                  <a:latin typeface="+mn-ea"/>
                </a:rPr>
                <a:t>"&gt;</a:t>
              </a:r>
              <a:r>
                <a:rPr lang="ko-KR" altLang="en-US" sz="1400" i="1" dirty="0">
                  <a:latin typeface="+mn-ea"/>
                </a:rPr>
                <a:t>무통장입금</a:t>
              </a:r>
              <a:r>
                <a:rPr lang="en-US" altLang="ko-KR" sz="1400" i="1" dirty="0">
                  <a:latin typeface="+mn-ea"/>
                </a:rPr>
                <a:t>&lt;/label&gt;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79570E4-3112-4B37-AA2C-69D3B75E714C}"/>
                </a:ext>
              </a:extLst>
            </p:cNvPr>
            <p:cNvSpPr txBox="1"/>
            <p:nvPr/>
          </p:nvSpPr>
          <p:spPr>
            <a:xfrm>
              <a:off x="0" y="4594661"/>
              <a:ext cx="4279672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2. </a:t>
              </a:r>
              <a:r>
                <a:rPr lang="ko-KR" altLang="en-US" sz="1600" dirty="0">
                  <a:latin typeface="+mn-ea"/>
                </a:rPr>
                <a:t>결제수단 선택 </a:t>
              </a:r>
              <a:r>
                <a:rPr lang="en-US" altLang="ko-KR" sz="1600" dirty="0">
                  <a:latin typeface="+mn-ea"/>
                </a:rPr>
                <a:t>– </a:t>
              </a:r>
              <a:r>
                <a:rPr lang="ko-KR" altLang="en-US" sz="1600" dirty="0">
                  <a:latin typeface="+mn-ea"/>
                </a:rPr>
                <a:t>기본값 신용카드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선물하기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38" y="0"/>
            <a:ext cx="6191124" cy="3996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03500" y="2819400"/>
            <a:ext cx="4546600" cy="9398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pSp>
        <p:nvGrpSpPr>
          <p:cNvPr id="9" name="그룹 8"/>
          <p:cNvGrpSpPr/>
          <p:nvPr/>
        </p:nvGrpSpPr>
        <p:grpSpPr>
          <a:xfrm>
            <a:off x="1154973" y="4259501"/>
            <a:ext cx="8252259" cy="2400657"/>
            <a:chOff x="313126" y="4259501"/>
            <a:chExt cx="8252259" cy="2400657"/>
          </a:xfrm>
        </p:grpSpPr>
        <p:sp>
          <p:nvSpPr>
            <p:cNvPr id="4" name="TextBox 3"/>
            <p:cNvSpPr txBox="1"/>
            <p:nvPr/>
          </p:nvSpPr>
          <p:spPr>
            <a:xfrm>
              <a:off x="313126" y="4628833"/>
              <a:ext cx="825225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giftmsg</a:t>
              </a:r>
              <a:r>
                <a:rPr lang="en-US" altLang="ko-KR" sz="1400" i="1" dirty="0">
                  <a:latin typeface="+mn-ea"/>
                </a:rPr>
                <a:t>" checked&gt;</a:t>
              </a:r>
              <a:r>
                <a:rPr lang="ko-KR" altLang="en-US" sz="1400" i="1" dirty="0">
                  <a:latin typeface="+mn-ea"/>
                </a:rPr>
                <a:t>메시지 직접입력</a:t>
              </a:r>
              <a:r>
                <a:rPr lang="en-US" altLang="ko-KR" sz="1400" i="1" dirty="0">
                  <a:latin typeface="+mn-ea"/>
                </a:rPr>
                <a:t>&lt;/label&gt;</a:t>
              </a:r>
            </a:p>
            <a:p>
              <a:r>
                <a:rPr lang="en-US" altLang="ko-KR" sz="1400" dirty="0">
                  <a:latin typeface="+mn-ea"/>
                </a:rPr>
                <a:t>&lt;label&gt;&lt;input type=</a:t>
              </a:r>
              <a:r>
                <a:rPr lang="en-US" altLang="ko-KR" sz="1400" i="1" dirty="0">
                  <a:latin typeface="+mn-ea"/>
                </a:rPr>
                <a:t>"radio" name="</a:t>
              </a:r>
              <a:r>
                <a:rPr lang="en-US" altLang="ko-KR" sz="1400" i="1" dirty="0" err="1">
                  <a:latin typeface="+mn-ea"/>
                </a:rPr>
                <a:t>giftmsg</a:t>
              </a:r>
              <a:r>
                <a:rPr lang="en-US" altLang="ko-KR" sz="1400" i="1" dirty="0">
                  <a:latin typeface="+mn-ea"/>
                </a:rPr>
                <a:t>"&gt;</a:t>
              </a:r>
              <a:r>
                <a:rPr lang="ko-KR" altLang="en-US" sz="1400" i="1" dirty="0">
                  <a:latin typeface="+mn-ea"/>
                </a:rPr>
                <a:t>선물 메시지 선택 </a:t>
              </a:r>
              <a:r>
                <a:rPr lang="en-US" altLang="ko-KR" sz="1400" i="1" dirty="0">
                  <a:latin typeface="+mn-ea"/>
                </a:rPr>
                <a:t>&amp;</a:t>
              </a:r>
              <a:r>
                <a:rPr lang="en-US" altLang="ko-KR" sz="1400" i="1" dirty="0" err="1">
                  <a:latin typeface="+mn-ea"/>
                </a:rPr>
                <a:t>nbsp</a:t>
              </a:r>
              <a:r>
                <a:rPr lang="en-US" altLang="ko-KR" sz="1400" i="1" dirty="0">
                  <a:latin typeface="+mn-ea"/>
                </a:rPr>
                <a:t>;</a:t>
              </a:r>
            </a:p>
            <a:p>
              <a:r>
                <a:rPr lang="en-US" altLang="ko-KR" sz="1400" dirty="0">
                  <a:latin typeface="+mn-ea"/>
                </a:rPr>
                <a:t>    &lt;select </a:t>
              </a:r>
              <a:r>
                <a:rPr lang="en-US" altLang="ko-KR" sz="1400" dirty="0" err="1">
                  <a:latin typeface="+mn-ea"/>
                </a:rPr>
                <a:t>onchange</a:t>
              </a:r>
              <a:r>
                <a:rPr lang="en-US" altLang="ko-KR" sz="1400" dirty="0">
                  <a:latin typeface="+mn-ea"/>
                </a:rPr>
                <a:t>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en-US" altLang="ko-KR" sz="1400" i="1" dirty="0" err="1">
                  <a:latin typeface="+mn-ea"/>
                </a:rPr>
                <a:t>msg</a:t>
              </a:r>
              <a:r>
                <a:rPr lang="en-US" altLang="ko-KR" sz="1400" i="1" dirty="0">
                  <a:latin typeface="+mn-ea"/>
                </a:rPr>
                <a:t>(this)" name="message" style="width:150px; height:30px;"&gt;</a:t>
              </a:r>
            </a:p>
            <a:p>
              <a:r>
                <a:rPr lang="en-US" altLang="ko-KR" sz="1400" dirty="0">
                  <a:latin typeface="+mn-ea"/>
                </a:rPr>
                <a:t>        &lt;option value=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ko-KR" altLang="en-US" sz="1400" i="1" dirty="0">
                  <a:latin typeface="+mn-ea"/>
                </a:rPr>
                <a:t>소중한 당신의 생일을 진심으로 축하합니다</a:t>
              </a:r>
              <a:r>
                <a:rPr lang="en-US" altLang="ko-KR" sz="1400" i="1" dirty="0">
                  <a:latin typeface="+mn-ea"/>
                </a:rPr>
                <a:t>!"&gt;</a:t>
              </a:r>
              <a:r>
                <a:rPr lang="ko-KR" altLang="en-US" sz="1400" i="1" dirty="0" err="1">
                  <a:latin typeface="+mn-ea"/>
                </a:rPr>
                <a:t>축하드려요</a:t>
              </a:r>
              <a:r>
                <a:rPr lang="en-US" altLang="ko-KR" sz="1400" i="1" dirty="0">
                  <a:latin typeface="+mn-ea"/>
                </a:rPr>
                <a:t>&lt;/option&gt;</a:t>
              </a:r>
            </a:p>
            <a:p>
              <a:r>
                <a:rPr lang="en-US" altLang="ko-KR" sz="1400" dirty="0">
                  <a:latin typeface="+mn-ea"/>
                </a:rPr>
                <a:t>        &lt;option value=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ko-KR" altLang="en-US" sz="1400" i="1" dirty="0">
                  <a:latin typeface="+mn-ea"/>
                </a:rPr>
                <a:t>감사한 마음을 담아 보냅니다</a:t>
              </a:r>
              <a:r>
                <a:rPr lang="en-US" altLang="ko-KR" sz="1400" i="1" dirty="0">
                  <a:latin typeface="+mn-ea"/>
                </a:rPr>
                <a:t>"&gt;</a:t>
              </a:r>
              <a:r>
                <a:rPr lang="ko-KR" altLang="en-US" sz="1400" i="1" dirty="0">
                  <a:latin typeface="+mn-ea"/>
                </a:rPr>
                <a:t>감사합니다</a:t>
              </a:r>
              <a:r>
                <a:rPr lang="en-US" altLang="ko-KR" sz="1400" i="1" dirty="0">
                  <a:latin typeface="+mn-ea"/>
                </a:rPr>
                <a:t>&lt;/option&gt;</a:t>
              </a:r>
            </a:p>
            <a:p>
              <a:r>
                <a:rPr lang="en-US" altLang="ko-KR" sz="1400" dirty="0">
                  <a:latin typeface="+mn-ea"/>
                </a:rPr>
                <a:t>        &lt;option value=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ko-KR" altLang="en-US" sz="1400" i="1" dirty="0">
                  <a:latin typeface="+mn-ea"/>
                </a:rPr>
                <a:t>쑥스러워 잘 표현하지 못했지만</a:t>
              </a:r>
              <a:r>
                <a:rPr lang="en-US" altLang="ko-KR" sz="1400" i="1" dirty="0">
                  <a:latin typeface="+mn-ea"/>
                </a:rPr>
                <a:t>, </a:t>
              </a:r>
              <a:r>
                <a:rPr lang="ko-KR" altLang="en-US" sz="1400" i="1" dirty="0">
                  <a:latin typeface="+mn-ea"/>
                </a:rPr>
                <a:t>사랑해요</a:t>
              </a:r>
              <a:r>
                <a:rPr lang="en-US" altLang="ko-KR" sz="1400" i="1" dirty="0">
                  <a:latin typeface="+mn-ea"/>
                </a:rPr>
                <a:t>~!"&gt;</a:t>
              </a:r>
              <a:r>
                <a:rPr lang="ko-KR" altLang="en-US" sz="1400" i="1" dirty="0">
                  <a:latin typeface="+mn-ea"/>
                </a:rPr>
                <a:t>사랑합니다</a:t>
              </a:r>
              <a:r>
                <a:rPr lang="en-US" altLang="ko-KR" sz="1400" i="1" dirty="0">
                  <a:latin typeface="+mn-ea"/>
                </a:rPr>
                <a:t>&lt;/option&gt;</a:t>
              </a:r>
            </a:p>
            <a:p>
              <a:r>
                <a:rPr lang="en-US" altLang="ko-KR" sz="1400" dirty="0">
                  <a:latin typeface="+mn-ea"/>
                </a:rPr>
                <a:t>        &lt;option value=</a:t>
              </a:r>
              <a:r>
                <a:rPr lang="en-US" altLang="ko-KR" sz="1400" i="1" dirty="0">
                  <a:latin typeface="+mn-ea"/>
                </a:rPr>
                <a:t>"</a:t>
              </a:r>
              <a:r>
                <a:rPr lang="ko-KR" altLang="en-US" sz="1400" i="1" dirty="0">
                  <a:latin typeface="+mn-ea"/>
                </a:rPr>
                <a:t>건강이 제일 </a:t>
              </a:r>
              <a:r>
                <a:rPr lang="ko-KR" altLang="en-US" sz="1400" i="1" dirty="0" err="1">
                  <a:latin typeface="+mn-ea"/>
                </a:rPr>
                <a:t>중요한거</a:t>
              </a:r>
              <a:r>
                <a:rPr lang="ko-KR" altLang="en-US" sz="1400" i="1" dirty="0">
                  <a:latin typeface="+mn-ea"/>
                </a:rPr>
                <a:t> 아시죠</a:t>
              </a:r>
              <a:r>
                <a:rPr lang="en-US" altLang="ko-KR" sz="1400" i="1" dirty="0">
                  <a:latin typeface="+mn-ea"/>
                </a:rPr>
                <a:t>? </a:t>
              </a:r>
              <a:r>
                <a:rPr lang="ko-KR" altLang="en-US" sz="1400" i="1" dirty="0">
                  <a:latin typeface="+mn-ea"/>
                </a:rPr>
                <a:t>늘 건강하시길 바래요</a:t>
              </a:r>
              <a:r>
                <a:rPr lang="en-US" altLang="ko-KR" sz="1400" i="1" dirty="0">
                  <a:latin typeface="+mn-ea"/>
                </a:rPr>
                <a:t>!"&gt;</a:t>
              </a:r>
              <a:r>
                <a:rPr lang="ko-KR" altLang="en-US" sz="1400" i="1" dirty="0">
                  <a:latin typeface="+mn-ea"/>
                </a:rPr>
                <a:t>건강하세요</a:t>
              </a:r>
              <a:r>
                <a:rPr lang="en-US" altLang="ko-KR" sz="1400" i="1" dirty="0">
                  <a:latin typeface="+mn-ea"/>
                </a:rPr>
                <a:t>&lt;/option&gt;</a:t>
              </a:r>
            </a:p>
            <a:p>
              <a:r>
                <a:rPr lang="en-US" altLang="ko-KR" sz="1400" dirty="0">
                  <a:latin typeface="+mn-ea"/>
                </a:rPr>
                <a:t>    &lt;/select&gt;</a:t>
              </a:r>
            </a:p>
            <a:p>
              <a:r>
                <a:rPr lang="en-US" altLang="ko-KR" sz="1400" dirty="0">
                  <a:latin typeface="+mn-ea"/>
                </a:rPr>
                <a:t>&lt;/label&gt;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126" y="4259501"/>
              <a:ext cx="57861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j-ea"/>
                  <a:ea typeface="+mj-ea"/>
                </a:rPr>
                <a:t>선물 메시지 입력</a:t>
              </a:r>
              <a:r>
                <a:rPr lang="en-US" altLang="ko-KR" sz="1600" dirty="0">
                  <a:latin typeface="+mj-ea"/>
                  <a:ea typeface="+mj-ea"/>
                </a:rPr>
                <a:t> – select</a:t>
              </a:r>
              <a:r>
                <a:rPr lang="ko-KR" altLang="en-US" sz="1600" dirty="0">
                  <a:latin typeface="+mj-ea"/>
                  <a:ea typeface="+mj-ea"/>
                </a:rPr>
                <a:t>에서 선택 시 </a:t>
              </a:r>
              <a:r>
                <a:rPr lang="en-US" altLang="ko-KR" sz="1600" dirty="0">
                  <a:latin typeface="+mj-ea"/>
                  <a:ea typeface="+mj-ea"/>
                </a:rPr>
                <a:t>value</a:t>
              </a:r>
              <a:r>
                <a:rPr lang="ko-KR" altLang="en-US" sz="1600" dirty="0">
                  <a:latin typeface="+mj-ea"/>
                  <a:ea typeface="+mj-ea"/>
                </a:rPr>
                <a:t>값 </a:t>
              </a:r>
              <a:r>
                <a:rPr lang="en-US" altLang="ko-KR" sz="1600" dirty="0">
                  <a:latin typeface="+mj-ea"/>
                  <a:ea typeface="+mj-ea"/>
                </a:rPr>
                <a:t>text</a:t>
              </a:r>
              <a:r>
                <a:rPr lang="ko-KR" altLang="en-US" sz="1600" dirty="0">
                  <a:latin typeface="+mj-ea"/>
                  <a:ea typeface="+mj-ea"/>
                </a:rPr>
                <a:t>창에 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15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875" t="10004" r="15664" b="15468"/>
          <a:stretch/>
        </p:blipFill>
        <p:spPr>
          <a:xfrm>
            <a:off x="1885950" y="0"/>
            <a:ext cx="6134100" cy="3784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9059" y="924335"/>
            <a:ext cx="400445" cy="95323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pSp>
        <p:nvGrpSpPr>
          <p:cNvPr id="6" name="그룹 5"/>
          <p:cNvGrpSpPr/>
          <p:nvPr/>
        </p:nvGrpSpPr>
        <p:grpSpPr>
          <a:xfrm>
            <a:off x="1380643" y="4142498"/>
            <a:ext cx="7144713" cy="1077218"/>
            <a:chOff x="755904" y="4074950"/>
            <a:chExt cx="7144713" cy="1077218"/>
          </a:xfrm>
        </p:grpSpPr>
        <p:sp>
          <p:nvSpPr>
            <p:cNvPr id="4" name="TextBox 3"/>
            <p:cNvSpPr txBox="1"/>
            <p:nvPr/>
          </p:nvSpPr>
          <p:spPr>
            <a:xfrm>
              <a:off x="755904" y="4413504"/>
              <a:ext cx="71447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input[type="checkbox"] {display: none;}</a:t>
              </a:r>
            </a:p>
            <a:p>
              <a:r>
                <a:rPr lang="en-US" altLang="ko-KR" sz="1400" dirty="0">
                  <a:latin typeface="+mn-ea"/>
                </a:rPr>
                <a:t>input[type="checkbox"] + label </a:t>
              </a:r>
              <a:r>
                <a:rPr lang="en-US" altLang="ko-KR" sz="1400" dirty="0" smtClean="0">
                  <a:latin typeface="+mn-ea"/>
                </a:rPr>
                <a:t>{display</a:t>
              </a:r>
              <a:r>
                <a:rPr lang="en-US" altLang="ko-KR" sz="1400" dirty="0">
                  <a:latin typeface="+mn-ea"/>
                </a:rPr>
                <a:t>: inline-block; </a:t>
              </a:r>
              <a:r>
                <a:rPr lang="en-US" altLang="ko-KR" sz="1400" dirty="0" smtClean="0">
                  <a:latin typeface="+mn-ea"/>
                </a:rPr>
                <a:t>..}</a:t>
              </a:r>
              <a:endParaRPr lang="en-US" altLang="ko-KR" sz="1400" dirty="0">
                <a:latin typeface="+mn-ea"/>
              </a:endParaRPr>
            </a:p>
            <a:p>
              <a:r>
                <a:rPr lang="en-US" altLang="ko-KR" sz="1400" dirty="0">
                  <a:latin typeface="+mn-ea"/>
                </a:rPr>
                <a:t>input[type="checkbox"]:checked + label </a:t>
              </a:r>
              <a:r>
                <a:rPr lang="en-US" altLang="ko-KR" sz="1400" dirty="0" smtClean="0">
                  <a:latin typeface="+mn-ea"/>
                </a:rPr>
                <a:t>{</a:t>
              </a:r>
              <a:r>
                <a:rPr lang="en-US" altLang="ko-KR" sz="1400" dirty="0" err="1" smtClean="0">
                  <a:latin typeface="+mn-ea"/>
                </a:rPr>
                <a:t>background:url</a:t>
              </a:r>
              <a:r>
                <a:rPr lang="en-US" altLang="ko-KR" sz="1400" dirty="0">
                  <a:latin typeface="+mn-ea"/>
                </a:rPr>
                <a:t>(../image/store/check.PNG</a:t>
              </a:r>
              <a:r>
                <a:rPr lang="en-US" altLang="ko-KR" sz="1400" dirty="0" smtClean="0">
                  <a:latin typeface="+mn-ea"/>
                </a:rPr>
                <a:t>) ..}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904" y="4074950"/>
              <a:ext cx="1785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Checkbox </a:t>
              </a:r>
              <a:r>
                <a:rPr lang="ko-KR" altLang="en-US" sz="1600" dirty="0" smtClean="0"/>
                <a:t>변경 </a:t>
              </a:r>
              <a:r>
                <a:rPr lang="en-US" altLang="ko-KR" sz="1600" dirty="0" smtClean="0"/>
                <a:t>CSS</a:t>
              </a:r>
              <a:endParaRPr lang="ko-KR" altLang="en-US" sz="16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장바구니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282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749" t="10583" r="17648"/>
          <a:stretch/>
        </p:blipFill>
        <p:spPr>
          <a:xfrm>
            <a:off x="1879600" y="0"/>
            <a:ext cx="6146800" cy="4506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공지사항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27884" y="856488"/>
            <a:ext cx="4833620" cy="41148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직사각형 4"/>
          <p:cNvSpPr/>
          <p:nvPr/>
        </p:nvSpPr>
        <p:spPr>
          <a:xfrm>
            <a:off x="2627884" y="1380744"/>
            <a:ext cx="1029716" cy="21640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6" name="타원 5"/>
          <p:cNvSpPr/>
          <p:nvPr/>
        </p:nvSpPr>
        <p:spPr>
          <a:xfrm>
            <a:off x="2534116" y="738202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7" name="타원 6"/>
          <p:cNvSpPr/>
          <p:nvPr/>
        </p:nvSpPr>
        <p:spPr>
          <a:xfrm>
            <a:off x="2497540" y="1481914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2</a:t>
            </a:r>
            <a:endParaRPr lang="ko-KR" altLang="en-US" sz="1463" dirty="0"/>
          </a:p>
        </p:txBody>
      </p:sp>
      <p:grpSp>
        <p:nvGrpSpPr>
          <p:cNvPr id="10" name="그룹 9"/>
          <p:cNvGrpSpPr/>
          <p:nvPr/>
        </p:nvGrpSpPr>
        <p:grpSpPr>
          <a:xfrm>
            <a:off x="71826" y="4608200"/>
            <a:ext cx="6055697" cy="1938992"/>
            <a:chOff x="243840" y="4381992"/>
            <a:chExt cx="6055697" cy="1938992"/>
          </a:xfrm>
        </p:grpSpPr>
        <p:sp>
          <p:nvSpPr>
            <p:cNvPr id="8" name="TextBox 7"/>
            <p:cNvSpPr txBox="1"/>
            <p:nvPr/>
          </p:nvSpPr>
          <p:spPr>
            <a:xfrm>
              <a:off x="243840" y="4720546"/>
              <a:ext cx="6055697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</a:rPr>
                <a:t>.</a:t>
              </a:r>
              <a:r>
                <a:rPr lang="en-US" altLang="ko-KR" sz="1400" dirty="0" err="1" smtClean="0">
                  <a:latin typeface="+mn-ea"/>
                </a:rPr>
                <a:t>menu:hover</a:t>
              </a:r>
              <a:r>
                <a:rPr lang="en-US" altLang="ko-KR" sz="1400" dirty="0" smtClean="0">
                  <a:latin typeface="+mn-ea"/>
                </a:rPr>
                <a:t>{background-color</a:t>
              </a:r>
              <a:r>
                <a:rPr lang="en-US" altLang="ko-KR" sz="1400" dirty="0">
                  <a:latin typeface="+mn-ea"/>
                </a:rPr>
                <a:t>:#F6F6F6;opacity:0.8</a:t>
              </a:r>
              <a:r>
                <a:rPr lang="en-US" altLang="ko-KR" sz="1400" dirty="0" smtClean="0">
                  <a:latin typeface="+mn-ea"/>
                </a:rPr>
                <a:t>;}</a:t>
              </a:r>
            </a:p>
            <a:p>
              <a:endParaRPr lang="en-US" altLang="ko-KR" sz="1400" dirty="0" smtClean="0">
                <a:latin typeface="+mn-ea"/>
              </a:endParaRPr>
            </a:p>
            <a:p>
              <a:r>
                <a:rPr lang="en-US" altLang="ko-KR" sz="1400" dirty="0" smtClean="0">
                  <a:latin typeface="+mn-ea"/>
                </a:rPr>
                <a:t>&lt;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 class</a:t>
              </a:r>
              <a:r>
                <a:rPr lang="en-US" altLang="ko-KR" sz="1400" dirty="0" smtClean="0">
                  <a:latin typeface="+mn-ea"/>
                </a:rPr>
                <a:t>="menu</a:t>
              </a:r>
              <a:r>
                <a:rPr lang="en-US" altLang="ko-KR" sz="1400" dirty="0">
                  <a:latin typeface="+mn-ea"/>
                </a:rPr>
                <a:t>" id="</a:t>
              </a:r>
              <a:r>
                <a:rPr lang="en-US" altLang="ko-KR" sz="1400" dirty="0" err="1">
                  <a:latin typeface="+mn-ea"/>
                </a:rPr>
                <a:t>ch</a:t>
              </a:r>
              <a:r>
                <a:rPr lang="en-US" altLang="ko-KR" sz="1400" dirty="0">
                  <a:latin typeface="+mn-ea"/>
                </a:rPr>
                <a:t>"&gt;&lt;a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="news.html"&gt;</a:t>
              </a:r>
              <a:r>
                <a:rPr lang="ko-KR" altLang="en-US" sz="1400" dirty="0">
                  <a:latin typeface="+mn-ea"/>
                </a:rPr>
                <a:t>공지사항</a:t>
              </a:r>
              <a:r>
                <a:rPr lang="en-US" altLang="ko-KR" sz="1400" dirty="0">
                  <a:latin typeface="+mn-ea"/>
                </a:rPr>
                <a:t>&lt;/a&gt;&lt;/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&gt;</a:t>
              </a:r>
            </a:p>
            <a:p>
              <a:r>
                <a:rPr lang="en-US" altLang="ko-KR" sz="1400" dirty="0">
                  <a:latin typeface="+mn-ea"/>
                </a:rPr>
                <a:t>&lt;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class="menu</a:t>
              </a:r>
              <a:r>
                <a:rPr lang="en-US" altLang="ko-KR" sz="1400" dirty="0">
                  <a:latin typeface="+mn-ea"/>
                </a:rPr>
                <a:t>"&gt;&lt;a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="faq.html"&gt;FAQ&lt;/a&gt;&lt;/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&gt;</a:t>
              </a:r>
            </a:p>
            <a:p>
              <a:r>
                <a:rPr lang="en-US" altLang="ko-KR" sz="1400" dirty="0">
                  <a:latin typeface="+mn-ea"/>
                </a:rPr>
                <a:t>&lt;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 class</a:t>
              </a:r>
              <a:r>
                <a:rPr lang="en-US" altLang="ko-KR" sz="1400" dirty="0" smtClean="0">
                  <a:latin typeface="+mn-ea"/>
                </a:rPr>
                <a:t>="menu</a:t>
              </a:r>
              <a:r>
                <a:rPr lang="en-US" altLang="ko-KR" sz="1400" dirty="0">
                  <a:latin typeface="+mn-ea"/>
                </a:rPr>
                <a:t>"&gt;&lt;a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="one.html"&gt;1:1 </a:t>
              </a:r>
              <a:r>
                <a:rPr lang="ko-KR" altLang="en-US" sz="1400" dirty="0">
                  <a:latin typeface="+mn-ea"/>
                </a:rPr>
                <a:t>문의</a:t>
              </a:r>
              <a:r>
                <a:rPr lang="en-US" altLang="ko-KR" sz="1400" dirty="0">
                  <a:latin typeface="+mn-ea"/>
                </a:rPr>
                <a:t>&lt;/a&gt;&lt;/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&gt;</a:t>
              </a:r>
            </a:p>
            <a:p>
              <a:r>
                <a:rPr lang="en-US" altLang="ko-KR" sz="1400" dirty="0">
                  <a:latin typeface="+mn-ea"/>
                </a:rPr>
                <a:t>&lt;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 class</a:t>
              </a:r>
              <a:r>
                <a:rPr lang="en-US" altLang="ko-KR" sz="1400" dirty="0" smtClean="0">
                  <a:latin typeface="+mn-ea"/>
                </a:rPr>
                <a:t>="menu</a:t>
              </a:r>
              <a:r>
                <a:rPr lang="en-US" altLang="ko-KR" sz="1400" dirty="0">
                  <a:latin typeface="+mn-ea"/>
                </a:rPr>
                <a:t>"&gt;&lt;a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="crow.html"&gt;</a:t>
              </a:r>
              <a:r>
                <a:rPr lang="ko-KR" altLang="en-US" sz="1400" dirty="0">
                  <a:latin typeface="+mn-ea"/>
                </a:rPr>
                <a:t>단체 및 대관문의</a:t>
              </a:r>
              <a:r>
                <a:rPr lang="en-US" altLang="ko-KR" sz="1400" dirty="0">
                  <a:latin typeface="+mn-ea"/>
                </a:rPr>
                <a:t>&lt;/a&gt;&lt;/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&gt;</a:t>
              </a:r>
            </a:p>
            <a:p>
              <a:r>
                <a:rPr lang="en-US" altLang="ko-KR" sz="1400" dirty="0">
                  <a:latin typeface="+mn-ea"/>
                </a:rPr>
                <a:t>&lt;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>
                  <a:latin typeface="+mn-ea"/>
                </a:rPr>
                <a:t> class</a:t>
              </a:r>
              <a:r>
                <a:rPr lang="en-US" altLang="ko-KR" sz="1400" dirty="0" smtClean="0">
                  <a:latin typeface="+mn-ea"/>
                </a:rPr>
                <a:t>="menu</a:t>
              </a:r>
              <a:r>
                <a:rPr lang="en-US" altLang="ko-KR" sz="1400" dirty="0">
                  <a:latin typeface="+mn-ea"/>
                </a:rPr>
                <a:t>"&gt;&lt;a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="lost.html"&gt;</a:t>
              </a:r>
              <a:r>
                <a:rPr lang="ko-KR" altLang="en-US" sz="1400" dirty="0">
                  <a:latin typeface="+mn-ea"/>
                </a:rPr>
                <a:t>분실물 문의</a:t>
              </a:r>
              <a:r>
                <a:rPr lang="en-US" altLang="ko-KR" sz="1400" dirty="0">
                  <a:latin typeface="+mn-ea"/>
                </a:rPr>
                <a:t>&lt;/a&gt;&lt;/</a:t>
              </a:r>
              <a:r>
                <a:rPr lang="en-US" altLang="ko-KR" sz="1400" dirty="0" err="1">
                  <a:latin typeface="+mn-ea"/>
                </a:rPr>
                <a:t>th</a:t>
              </a:r>
              <a:r>
                <a:rPr lang="en-US" altLang="ko-KR" sz="1400" dirty="0" smtClean="0">
                  <a:latin typeface="+mn-ea"/>
                </a:rPr>
                <a:t>&gt;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" y="4381992"/>
              <a:ext cx="4302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1. </a:t>
              </a:r>
              <a:r>
                <a:rPr lang="ko-KR" altLang="en-US" sz="1600" dirty="0" smtClean="0"/>
                <a:t>고객센터 각 메뉴이동 </a:t>
              </a:r>
              <a:r>
                <a:rPr lang="en-US" altLang="ko-KR" sz="1600" dirty="0" smtClean="0"/>
                <a:t>– </a:t>
              </a:r>
              <a:r>
                <a:rPr lang="ko-KR" altLang="en-US" sz="1600" dirty="0" smtClean="0"/>
                <a:t>커서 올리면 색 변경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866347" y="4609160"/>
            <a:ext cx="4091505" cy="855528"/>
            <a:chOff x="6394223" y="4455609"/>
            <a:chExt cx="4091505" cy="855528"/>
          </a:xfrm>
        </p:grpSpPr>
        <p:sp>
          <p:nvSpPr>
            <p:cNvPr id="11" name="TextBox 10"/>
            <p:cNvSpPr txBox="1"/>
            <p:nvPr/>
          </p:nvSpPr>
          <p:spPr>
            <a:xfrm>
              <a:off x="6394223" y="4787917"/>
              <a:ext cx="4091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+mn-ea"/>
                </a:rPr>
                <a:t>&lt;</a:t>
              </a:r>
              <a:r>
                <a:rPr lang="en-US" altLang="ko-KR" sz="1400" dirty="0">
                  <a:latin typeface="+mn-ea"/>
                </a:rPr>
                <a:t>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="#"&gt;&lt;strong&gt;</a:t>
              </a:r>
              <a:r>
                <a:rPr lang="ko-KR" altLang="en-US" sz="1400" dirty="0">
                  <a:latin typeface="+mn-ea"/>
                </a:rPr>
                <a:t>전체 공지</a:t>
              </a:r>
              <a:r>
                <a:rPr lang="en-US" altLang="ko-KR" sz="1400" dirty="0">
                  <a:latin typeface="+mn-ea"/>
                </a:rPr>
                <a:t>&lt;/strong&gt;&lt;/</a:t>
              </a:r>
              <a:r>
                <a:rPr lang="en-US" altLang="ko-KR" sz="1400" dirty="0" smtClean="0">
                  <a:latin typeface="+mn-ea"/>
                </a:rPr>
                <a:t>a&gt;</a:t>
              </a:r>
              <a:endParaRPr lang="en-US" altLang="ko-KR" sz="1400" dirty="0">
                <a:latin typeface="+mn-ea"/>
              </a:endParaRPr>
            </a:p>
            <a:p>
              <a:r>
                <a:rPr lang="en-US" altLang="ko-KR" sz="1400" dirty="0" smtClean="0">
                  <a:latin typeface="+mn-ea"/>
                </a:rPr>
                <a:t>&lt;a </a:t>
              </a:r>
              <a:r>
                <a:rPr lang="en-US" altLang="ko-KR" sz="1400" dirty="0" err="1">
                  <a:latin typeface="+mn-ea"/>
                </a:rPr>
                <a:t>href</a:t>
              </a:r>
              <a:r>
                <a:rPr lang="en-US" altLang="ko-KR" sz="1400" dirty="0">
                  <a:latin typeface="+mn-ea"/>
                </a:rPr>
                <a:t>="news_cine.html"&gt;</a:t>
              </a:r>
              <a:r>
                <a:rPr lang="ko-KR" altLang="en-US" sz="1400" dirty="0">
                  <a:latin typeface="+mn-ea"/>
                </a:rPr>
                <a:t>영화관 공지</a:t>
              </a:r>
              <a:r>
                <a:rPr lang="en-US" altLang="ko-KR" sz="1400" dirty="0">
                  <a:latin typeface="+mn-ea"/>
                </a:rPr>
                <a:t>&lt;/</a:t>
              </a:r>
              <a:r>
                <a:rPr lang="en-US" altLang="ko-KR" sz="1400" dirty="0" smtClean="0">
                  <a:latin typeface="+mn-ea"/>
                </a:rPr>
                <a:t>a&gt;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94223" y="4455609"/>
              <a:ext cx="1253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2. </a:t>
              </a:r>
              <a:r>
                <a:rPr lang="ko-KR" altLang="en-US" sz="1600" dirty="0" smtClean="0"/>
                <a:t>공지 분류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15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048" t="17890" r="12829"/>
          <a:stretch/>
        </p:blipFill>
        <p:spPr>
          <a:xfrm>
            <a:off x="1587500" y="0"/>
            <a:ext cx="6731000" cy="413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자주묻는질문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367660" y="4148328"/>
            <a:ext cx="7170681" cy="2616101"/>
            <a:chOff x="313126" y="4259501"/>
            <a:chExt cx="7170681" cy="2616101"/>
          </a:xfrm>
        </p:grpSpPr>
        <p:sp>
          <p:nvSpPr>
            <p:cNvPr id="9" name="TextBox 8"/>
            <p:cNvSpPr txBox="1"/>
            <p:nvPr/>
          </p:nvSpPr>
          <p:spPr>
            <a:xfrm>
              <a:off x="313126" y="4628833"/>
              <a:ext cx="717068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input[id *= "detail"] {</a:t>
              </a:r>
              <a:r>
                <a:rPr lang="en-US" altLang="ko-KR" sz="1400" dirty="0" err="1">
                  <a:latin typeface="+mn-ea"/>
                </a:rPr>
                <a:t>display:none</a:t>
              </a:r>
              <a:r>
                <a:rPr lang="en-US" altLang="ko-KR" sz="1400" dirty="0">
                  <a:latin typeface="+mn-ea"/>
                </a:rPr>
                <a:t>;} //</a:t>
              </a:r>
              <a:r>
                <a:rPr lang="ko-KR" altLang="en-US" sz="1400" dirty="0">
                  <a:latin typeface="+mn-ea"/>
                </a:rPr>
                <a:t>체크박스 안보이기</a:t>
              </a:r>
              <a:endParaRPr lang="en-US" altLang="ko-KR" sz="1400" dirty="0">
                <a:latin typeface="+mn-ea"/>
              </a:endParaRPr>
            </a:p>
            <a:p>
              <a:r>
                <a:rPr lang="en-US" altLang="ko-KR" sz="1400" dirty="0">
                  <a:latin typeface="+mn-ea"/>
                </a:rPr>
                <a:t>input[id *= "detail"] + label {</a:t>
              </a:r>
              <a:r>
                <a:rPr lang="en-US" altLang="ko-KR" sz="1400" dirty="0" err="1">
                  <a:latin typeface="+mn-ea"/>
                </a:rPr>
                <a:t>display:block</a:t>
              </a:r>
              <a:r>
                <a:rPr lang="en-US" altLang="ko-KR" sz="1400" dirty="0">
                  <a:latin typeface="+mn-ea"/>
                </a:rPr>
                <a:t>; …}</a:t>
              </a:r>
            </a:p>
            <a:p>
              <a:r>
                <a:rPr lang="en-US" altLang="ko-KR" sz="1400" dirty="0">
                  <a:latin typeface="+mn-ea"/>
                </a:rPr>
                <a:t>input[id *= "detail"] + label + div {max-height:0; </a:t>
              </a:r>
              <a:r>
                <a:rPr lang="en-US" altLang="ko-KR" sz="1400" dirty="0" err="1">
                  <a:latin typeface="+mn-ea"/>
                </a:rPr>
                <a:t>transition:all</a:t>
              </a:r>
              <a:r>
                <a:rPr lang="en-US" altLang="ko-KR" sz="1400" dirty="0">
                  <a:latin typeface="+mn-ea"/>
                </a:rPr>
                <a:t> .35s; </a:t>
              </a:r>
              <a:r>
                <a:rPr lang="en-US" altLang="ko-KR" sz="1400" dirty="0" err="1">
                  <a:latin typeface="+mn-ea"/>
                </a:rPr>
                <a:t>overflow:hidden</a:t>
              </a:r>
              <a:r>
                <a:rPr lang="en-US" altLang="ko-KR" sz="1400" dirty="0">
                  <a:latin typeface="+mn-ea"/>
                </a:rPr>
                <a:t>;}</a:t>
              </a:r>
            </a:p>
            <a:p>
              <a:r>
                <a:rPr lang="en-US" altLang="ko-KR" sz="1400" dirty="0">
                  <a:latin typeface="+mn-ea"/>
                </a:rPr>
                <a:t>input[id *= "detail"] + label + div p {display:inline-block;padding:10px;text-align:left;}</a:t>
              </a:r>
            </a:p>
            <a:p>
              <a:r>
                <a:rPr lang="en-US" altLang="ko-KR" sz="1400" dirty="0">
                  <a:latin typeface="+mn-ea"/>
                </a:rPr>
                <a:t>input[id *= "detail"]:checked + label + div {max-height:500px;} //</a:t>
              </a:r>
              <a:r>
                <a:rPr lang="ko-KR" altLang="en-US" sz="1400" dirty="0" err="1">
                  <a:latin typeface="+mn-ea"/>
                </a:rPr>
                <a:t>클릭시</a:t>
              </a:r>
              <a:r>
                <a:rPr lang="ko-KR" altLang="en-US" sz="1400" dirty="0">
                  <a:latin typeface="+mn-ea"/>
                </a:rPr>
                <a:t> 답변 높이</a:t>
              </a:r>
              <a:endParaRPr lang="en-US" altLang="ko-KR" sz="1400" dirty="0">
                <a:latin typeface="+mn-ea"/>
              </a:endParaRPr>
            </a:p>
            <a:p>
              <a:endParaRPr lang="en-US" altLang="ko-KR" sz="1400" dirty="0">
                <a:latin typeface="+mn-ea"/>
              </a:endParaRPr>
            </a:p>
            <a:p>
              <a:r>
                <a:rPr lang="en-US" altLang="ko-KR" sz="1400" dirty="0">
                  <a:latin typeface="+mn-ea"/>
                </a:rPr>
                <a:t>&lt;input type="checkbox" id="detail01"&gt;&lt;label for="detail01"&gt;</a:t>
              </a:r>
              <a:r>
                <a:rPr lang="ko-KR" altLang="en-US" sz="1400" dirty="0">
                  <a:latin typeface="+mn-ea"/>
                </a:rPr>
                <a:t>질문</a:t>
              </a:r>
              <a:r>
                <a:rPr lang="en-US" altLang="ko-KR" sz="1400" dirty="0">
                  <a:latin typeface="+mn-ea"/>
                </a:rPr>
                <a:t>&lt;/label&gt;</a:t>
              </a:r>
            </a:p>
            <a:p>
              <a:r>
                <a:rPr lang="en-US" altLang="ko-KR" sz="1400" dirty="0">
                  <a:latin typeface="+mn-ea"/>
                </a:rPr>
                <a:t>&lt;div class="</a:t>
              </a:r>
              <a:r>
                <a:rPr lang="en-US" altLang="ko-KR" sz="1400" dirty="0" err="1">
                  <a:latin typeface="+mn-ea"/>
                </a:rPr>
                <a:t>pdiv</a:t>
              </a:r>
              <a:r>
                <a:rPr lang="en-US" altLang="ko-KR" sz="1400" dirty="0">
                  <a:latin typeface="+mn-ea"/>
                </a:rPr>
                <a:t>"&gt;</a:t>
              </a:r>
            </a:p>
            <a:p>
              <a:r>
                <a:rPr lang="en-US" altLang="ko-KR" sz="1400" dirty="0">
                  <a:latin typeface="+mn-ea"/>
                </a:rPr>
                <a:t>&lt;p&gt; </a:t>
              </a:r>
              <a:r>
                <a:rPr lang="ko-KR" altLang="en-US" sz="1400" dirty="0">
                  <a:latin typeface="+mn-ea"/>
                </a:rPr>
                <a:t>답변내용</a:t>
              </a:r>
              <a:r>
                <a:rPr lang="en-US" altLang="ko-KR" sz="1400" dirty="0">
                  <a:latin typeface="+mn-ea"/>
                </a:rPr>
                <a:t>p&gt;</a:t>
              </a:r>
            </a:p>
            <a:p>
              <a:r>
                <a:rPr lang="en-US" altLang="ko-KR" sz="1400" dirty="0">
                  <a:latin typeface="+mn-ea"/>
                </a:rPr>
                <a:t>&lt;/div&gt;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126" y="4259501"/>
              <a:ext cx="2658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+mj-ea"/>
                  <a:ea typeface="+mj-ea"/>
                </a:rPr>
                <a:t>질문 </a:t>
              </a:r>
              <a:r>
                <a:rPr lang="ko-KR" altLang="en-US" sz="1600" dirty="0" err="1">
                  <a:latin typeface="+mj-ea"/>
                  <a:ea typeface="+mj-ea"/>
                </a:rPr>
                <a:t>클릭시</a:t>
              </a:r>
              <a:r>
                <a:rPr lang="ko-KR" altLang="en-US" sz="1600" dirty="0">
                  <a:latin typeface="+mj-ea"/>
                  <a:ea typeface="+mj-ea"/>
                </a:rPr>
                <a:t> 답변 나타내기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95076" y="1302220"/>
            <a:ext cx="4643416" cy="268456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264109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040" t="9676" r="15806"/>
          <a:stretch/>
        </p:blipFill>
        <p:spPr>
          <a:xfrm>
            <a:off x="1765300" y="0"/>
            <a:ext cx="6375400" cy="4552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1:1 </a:t>
            </a:r>
            <a:r>
              <a:rPr lang="ko-KR" altLang="en-US" b="1" dirty="0"/>
              <a:t>문의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35020" y="3502152"/>
            <a:ext cx="907796" cy="17983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타원 4"/>
          <p:cNvSpPr/>
          <p:nvPr/>
        </p:nvSpPr>
        <p:spPr>
          <a:xfrm>
            <a:off x="3241252" y="3359482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6" name="직사각형 5"/>
          <p:cNvSpPr/>
          <p:nvPr/>
        </p:nvSpPr>
        <p:spPr>
          <a:xfrm>
            <a:off x="3345264" y="3734738"/>
            <a:ext cx="995087" cy="20327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7" name="타원 6"/>
          <p:cNvSpPr/>
          <p:nvPr/>
        </p:nvSpPr>
        <p:spPr>
          <a:xfrm>
            <a:off x="4236338" y="3863787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2</a:t>
            </a:r>
            <a:endParaRPr lang="ko-KR" altLang="en-US" sz="1463" dirty="0"/>
          </a:p>
        </p:txBody>
      </p:sp>
      <p:grpSp>
        <p:nvGrpSpPr>
          <p:cNvPr id="10" name="그룹 9"/>
          <p:cNvGrpSpPr/>
          <p:nvPr/>
        </p:nvGrpSpPr>
        <p:grpSpPr>
          <a:xfrm>
            <a:off x="781600" y="4711886"/>
            <a:ext cx="3271858" cy="646331"/>
            <a:chOff x="1402080" y="5062502"/>
            <a:chExt cx="3271858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1402080" y="5401056"/>
              <a:ext cx="3271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&lt;input type="file" name="</a:t>
              </a:r>
              <a:r>
                <a:rPr lang="ko-KR" altLang="en-US" sz="1400" dirty="0">
                  <a:latin typeface="+mn-ea"/>
                </a:rPr>
                <a:t>첨부파일</a:t>
              </a:r>
              <a:r>
                <a:rPr lang="en-US" altLang="ko-KR" sz="1400" dirty="0">
                  <a:latin typeface="+mn-ea"/>
                </a:rPr>
                <a:t>"&gt;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2080" y="5062502"/>
              <a:ext cx="16642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1. </a:t>
              </a:r>
              <a:r>
                <a:rPr lang="ko-KR" altLang="en-US" sz="1600" dirty="0" smtClean="0"/>
                <a:t>파일 첨부버튼</a:t>
              </a:r>
              <a:endParaRPr lang="ko-KR" altLang="en-US" sz="16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38472" y="4711886"/>
            <a:ext cx="4757264" cy="861774"/>
            <a:chOff x="4721352" y="4603219"/>
            <a:chExt cx="4757264" cy="861774"/>
          </a:xfrm>
        </p:grpSpPr>
        <p:sp>
          <p:nvSpPr>
            <p:cNvPr id="11" name="TextBox 10"/>
            <p:cNvSpPr txBox="1"/>
            <p:nvPr/>
          </p:nvSpPr>
          <p:spPr>
            <a:xfrm>
              <a:off x="4721352" y="4941773"/>
              <a:ext cx="47572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&lt;input type="checkbox" name="</a:t>
              </a:r>
              <a:r>
                <a:rPr lang="ko-KR" altLang="en-US" sz="1400" dirty="0">
                  <a:latin typeface="+mn-ea"/>
                </a:rPr>
                <a:t>수신여부</a:t>
              </a:r>
              <a:r>
                <a:rPr lang="en-US" altLang="ko-KR" sz="1400" dirty="0">
                  <a:latin typeface="+mn-ea"/>
                </a:rPr>
                <a:t>"&gt;</a:t>
              </a:r>
              <a:r>
                <a:rPr lang="ko-KR" altLang="en-US" sz="1400" dirty="0" err="1">
                  <a:latin typeface="+mn-ea"/>
                </a:rPr>
                <a:t>이메일</a:t>
              </a:r>
              <a:r>
                <a:rPr lang="ko-KR" altLang="en-US" sz="1400" dirty="0">
                  <a:latin typeface="+mn-ea"/>
                </a:rPr>
                <a:t> 알림</a:t>
              </a:r>
            </a:p>
            <a:p>
              <a:r>
                <a:rPr lang="en-US" altLang="ko-KR" sz="1400" dirty="0">
                  <a:latin typeface="+mn-ea"/>
                </a:rPr>
                <a:t>&lt;input type="checkbox" name="</a:t>
              </a:r>
              <a:r>
                <a:rPr lang="ko-KR" altLang="en-US" sz="1400" dirty="0">
                  <a:latin typeface="+mn-ea"/>
                </a:rPr>
                <a:t>수신여부</a:t>
              </a:r>
              <a:r>
                <a:rPr lang="en-US" altLang="ko-KR" sz="1400" dirty="0">
                  <a:latin typeface="+mn-ea"/>
                </a:rPr>
                <a:t>"&gt;SMS </a:t>
              </a:r>
              <a:r>
                <a:rPr lang="ko-KR" altLang="en-US" sz="1400" dirty="0">
                  <a:latin typeface="+mn-ea"/>
                </a:rPr>
                <a:t>알림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1352" y="4603219"/>
              <a:ext cx="1710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r>
                <a:rPr lang="en-US" altLang="ko-KR" sz="1600" smtClean="0"/>
                <a:t>. </a:t>
              </a:r>
              <a:r>
                <a:rPr lang="ko-KR" altLang="en-US" sz="1600" dirty="0" smtClean="0"/>
                <a:t>알림 수신 방법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753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718" t="9575" r="14814" b="5759"/>
          <a:stretch/>
        </p:blipFill>
        <p:spPr>
          <a:xfrm>
            <a:off x="1930400" y="0"/>
            <a:ext cx="6045200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22CDA4-627E-40EB-BD1F-B64D29729977}"/>
              </a:ext>
            </a:extLst>
          </p:cNvPr>
          <p:cNvSpPr txBox="1"/>
          <p:nvPr/>
        </p:nvSpPr>
        <p:spPr>
          <a:xfrm>
            <a:off x="122626" y="127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대관문의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78988" y="1712468"/>
            <a:ext cx="1176020" cy="238252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5" name="직사각형 4"/>
          <p:cNvSpPr/>
          <p:nvPr/>
        </p:nvSpPr>
        <p:spPr>
          <a:xfrm>
            <a:off x="3950208" y="3864356"/>
            <a:ext cx="1645920" cy="3175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pSp>
        <p:nvGrpSpPr>
          <p:cNvPr id="8" name="그룹 7"/>
          <p:cNvGrpSpPr/>
          <p:nvPr/>
        </p:nvGrpSpPr>
        <p:grpSpPr>
          <a:xfrm>
            <a:off x="987552" y="4687007"/>
            <a:ext cx="3550652" cy="1292661"/>
            <a:chOff x="914400" y="4390531"/>
            <a:chExt cx="3550652" cy="1292661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4729085"/>
              <a:ext cx="35506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&lt;input type="date" name="</a:t>
              </a:r>
              <a:r>
                <a:rPr lang="ko-KR" altLang="en-US" sz="1400" dirty="0">
                  <a:latin typeface="+mn-ea"/>
                </a:rPr>
                <a:t>관람날짜</a:t>
              </a:r>
              <a:r>
                <a:rPr lang="en-US" altLang="ko-KR" sz="1400" dirty="0" smtClean="0">
                  <a:latin typeface="+mn-ea"/>
                </a:rPr>
                <a:t>"&gt;</a:t>
              </a:r>
            </a:p>
            <a:p>
              <a:r>
                <a:rPr lang="en-US" altLang="ko-KR" sz="1400" dirty="0">
                  <a:latin typeface="+mn-ea"/>
                </a:rPr>
                <a:t>&lt;select title="</a:t>
              </a:r>
              <a:r>
                <a:rPr lang="ko-KR" altLang="en-US" sz="1400" dirty="0">
                  <a:latin typeface="+mn-ea"/>
                </a:rPr>
                <a:t>시간 선택</a:t>
              </a:r>
              <a:r>
                <a:rPr lang="en-US" altLang="ko-KR" sz="1400" dirty="0">
                  <a:latin typeface="+mn-ea"/>
                </a:rPr>
                <a:t>"&gt;</a:t>
              </a:r>
            </a:p>
            <a:p>
              <a:r>
                <a:rPr lang="en-US" altLang="ko-KR" sz="1400" dirty="0">
                  <a:latin typeface="+mn-ea"/>
                </a:rPr>
                <a:t>&lt;option value=""&gt;</a:t>
              </a:r>
              <a:r>
                <a:rPr lang="ko-KR" altLang="en-US" sz="1400" dirty="0">
                  <a:latin typeface="+mn-ea"/>
                </a:rPr>
                <a:t>시간 선택</a:t>
              </a:r>
              <a:r>
                <a:rPr lang="en-US" altLang="ko-KR" sz="1400" dirty="0">
                  <a:latin typeface="+mn-ea"/>
                </a:rPr>
                <a:t>&lt;/option&gt; </a:t>
              </a:r>
              <a:r>
                <a:rPr lang="en-US" altLang="ko-KR" sz="1400" dirty="0" smtClean="0">
                  <a:latin typeface="+mn-ea"/>
                </a:rPr>
                <a:t>…</a:t>
              </a:r>
              <a:endParaRPr lang="en-US" altLang="ko-KR" sz="1400" dirty="0">
                <a:latin typeface="+mn-ea"/>
              </a:endParaRPr>
            </a:p>
            <a:p>
              <a:r>
                <a:rPr lang="en-US" altLang="ko-KR" sz="1400" dirty="0">
                  <a:latin typeface="+mn-ea"/>
                </a:rPr>
                <a:t>&lt;/select&gt;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4390531"/>
              <a:ext cx="16642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1. </a:t>
              </a:r>
              <a:r>
                <a:rPr lang="ko-KR" altLang="en-US" sz="1600" dirty="0" smtClean="0"/>
                <a:t>날짜 시간선택</a:t>
              </a:r>
              <a:endParaRPr lang="ko-KR" altLang="en-US" sz="1600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2974975" y="1589137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1</a:t>
            </a:r>
            <a:endParaRPr lang="ko-KR" altLang="en-US" sz="1463" dirty="0"/>
          </a:p>
        </p:txBody>
      </p:sp>
      <p:sp>
        <p:nvSpPr>
          <p:cNvPr id="10" name="타원 9"/>
          <p:cNvSpPr/>
          <p:nvPr/>
        </p:nvSpPr>
        <p:spPr>
          <a:xfrm>
            <a:off x="3846195" y="3741025"/>
            <a:ext cx="208026" cy="2080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 smtClean="0"/>
              <a:t>2</a:t>
            </a:r>
            <a:endParaRPr lang="ko-KR" altLang="en-US" sz="1463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026152" y="4687007"/>
            <a:ext cx="4298293" cy="859172"/>
            <a:chOff x="4953000" y="4608576"/>
            <a:chExt cx="4298293" cy="859172"/>
          </a:xfrm>
        </p:grpSpPr>
        <p:sp>
          <p:nvSpPr>
            <p:cNvPr id="11" name="TextBox 10"/>
            <p:cNvSpPr txBox="1"/>
            <p:nvPr/>
          </p:nvSpPr>
          <p:spPr>
            <a:xfrm>
              <a:off x="4953000" y="4944528"/>
              <a:ext cx="4298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&lt;input class="</a:t>
              </a:r>
              <a:r>
                <a:rPr lang="en-US" altLang="ko-KR" sz="1400" dirty="0" err="1">
                  <a:latin typeface="+mn-ea"/>
                </a:rPr>
                <a:t>subbtn</a:t>
              </a:r>
              <a:r>
                <a:rPr lang="en-US" altLang="ko-KR" sz="1400" dirty="0">
                  <a:latin typeface="+mn-ea"/>
                </a:rPr>
                <a:t>" type="reset" value="</a:t>
              </a:r>
              <a:r>
                <a:rPr lang="ko-KR" altLang="en-US" sz="1400" dirty="0">
                  <a:latin typeface="+mn-ea"/>
                </a:rPr>
                <a:t>취소</a:t>
              </a:r>
              <a:r>
                <a:rPr lang="en-US" altLang="ko-KR" sz="1400" dirty="0">
                  <a:latin typeface="+mn-ea"/>
                </a:rPr>
                <a:t>"&gt;</a:t>
              </a:r>
            </a:p>
            <a:p>
              <a:r>
                <a:rPr lang="en-US" altLang="ko-KR" sz="1400" dirty="0">
                  <a:latin typeface="+mn-ea"/>
                </a:rPr>
                <a:t>&lt;input </a:t>
              </a:r>
              <a:r>
                <a:rPr lang="en-US" altLang="ko-KR" sz="1400" dirty="0" smtClean="0">
                  <a:latin typeface="+mn-ea"/>
                </a:rPr>
                <a:t>type</a:t>
              </a:r>
              <a:r>
                <a:rPr lang="en-US" altLang="ko-KR" sz="1400" dirty="0">
                  <a:latin typeface="+mn-ea"/>
                </a:rPr>
                <a:t>="submit" value="</a:t>
              </a:r>
              <a:r>
                <a:rPr lang="ko-KR" altLang="en-US" sz="1400" dirty="0">
                  <a:latin typeface="+mn-ea"/>
                </a:rPr>
                <a:t>등록</a:t>
              </a:r>
              <a:r>
                <a:rPr lang="en-US" altLang="ko-KR" sz="1400" dirty="0">
                  <a:latin typeface="+mn-ea"/>
                </a:rPr>
                <a:t>"&gt;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3000" y="4608576"/>
              <a:ext cx="17427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2. </a:t>
              </a:r>
              <a:r>
                <a:rPr lang="ko-KR" altLang="en-US" sz="1600" dirty="0" smtClean="0"/>
                <a:t>취소</a:t>
              </a:r>
              <a:r>
                <a:rPr lang="en-US" altLang="ko-KR" sz="1600" dirty="0" smtClean="0"/>
                <a:t>/</a:t>
              </a:r>
              <a:r>
                <a:rPr lang="ko-KR" altLang="en-US" sz="1600" dirty="0" smtClean="0"/>
                <a:t>등록 버튼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24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2165</TotalTime>
  <Words>1315</Words>
  <Application>Microsoft Office PowerPoint</Application>
  <PresentationFormat>A4 용지(210x297mm)</PresentationFormat>
  <Paragraphs>214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굴림체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최민기</dc:creator>
  <cp:lastModifiedBy>507-09</cp:lastModifiedBy>
  <cp:revision>72</cp:revision>
  <dcterms:created xsi:type="dcterms:W3CDTF">2020-01-20T12:56:14Z</dcterms:created>
  <dcterms:modified xsi:type="dcterms:W3CDTF">2020-01-30T08:19:53Z</dcterms:modified>
</cp:coreProperties>
</file>