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310" r:id="rId14"/>
    <p:sldId id="445" r:id="rId15"/>
    <p:sldId id="450" r:id="rId16"/>
    <p:sldId id="451" r:id="rId17"/>
    <p:sldId id="452" r:id="rId18"/>
    <p:sldId id="453" r:id="rId19"/>
    <p:sldId id="454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55" r:id="rId72"/>
    <p:sldId id="456" r:id="rId73"/>
    <p:sldId id="457" r:id="rId74"/>
    <p:sldId id="324" r:id="rId75"/>
    <p:sldId id="311" r:id="rId76"/>
    <p:sldId id="312" r:id="rId77"/>
    <p:sldId id="313" r:id="rId78"/>
    <p:sldId id="315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3" d="100"/>
          <a:sy n="113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건적문의</a:t>
            </a:r>
            <a:r>
              <a:rPr lang="en-US" altLang="ko-KR"/>
              <a:t> – </a:t>
            </a:r>
            <a:r>
              <a:rPr lang="ko-KR" altLang="en-US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건적문의</a:t>
            </a:r>
            <a:r>
              <a:rPr lang="en-US" altLang="ko-KR"/>
              <a:t> – </a:t>
            </a:r>
            <a:r>
              <a:rPr lang="ko-KR" altLang="en-US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51654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70237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7" y="1664040"/>
            <a:ext cx="7561342" cy="44154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11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1" y="1721708"/>
            <a:ext cx="7528438" cy="434968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17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8" y="1672061"/>
            <a:ext cx="7565011" cy="43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0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화면구현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메인페이지의 틀</a:t>
            </a:r>
            <a:r>
              <a:rPr lang="en-US" altLang="ko-KR" dirty="0"/>
              <a:t>, </a:t>
            </a:r>
            <a:r>
              <a:rPr lang="ko-KR" altLang="en-US" dirty="0"/>
              <a:t>일부 페이지 화면 구현 완료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설계가 늦어져서 당초에 계획했던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 VO, DAO </a:t>
            </a:r>
            <a:r>
              <a:rPr lang="ko-KR" altLang="en-US" dirty="0"/>
              <a:t>객체 생성이 진행되지 않았음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를 기반으로 </a:t>
            </a:r>
            <a:r>
              <a:rPr lang="en-US" altLang="ko-KR" dirty="0"/>
              <a:t>VO</a:t>
            </a:r>
            <a:r>
              <a:rPr lang="ko-KR" altLang="en-US" dirty="0"/>
              <a:t>와 </a:t>
            </a:r>
            <a:r>
              <a:rPr lang="en-US" altLang="ko-KR" dirty="0"/>
              <a:t>DAO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VO</a:t>
            </a:r>
            <a:r>
              <a:rPr lang="ko-KR" altLang="en-US" dirty="0"/>
              <a:t>는 </a:t>
            </a:r>
            <a:r>
              <a:rPr lang="en-US" altLang="ko-KR" dirty="0"/>
              <a:t>ERD</a:t>
            </a:r>
            <a:r>
              <a:rPr lang="ko-KR" altLang="en-US" dirty="0"/>
              <a:t>의 </a:t>
            </a:r>
            <a:r>
              <a:rPr lang="ko-KR" altLang="en-US" dirty="0" err="1"/>
              <a:t>컬럼명과</a:t>
            </a:r>
            <a:r>
              <a:rPr lang="ko-KR" altLang="en-US" dirty="0"/>
              <a:t> 동일한 </a:t>
            </a:r>
            <a:r>
              <a:rPr lang="ko-KR" altLang="en-US" dirty="0" err="1"/>
              <a:t>변수명</a:t>
            </a:r>
            <a:r>
              <a:rPr lang="ko-KR" altLang="en-US" dirty="0"/>
              <a:t> 사용</a:t>
            </a:r>
            <a:r>
              <a:rPr lang="en-US" altLang="ko-KR" dirty="0"/>
              <a:t>, DAO</a:t>
            </a:r>
            <a:r>
              <a:rPr lang="ko-KR" altLang="en-US" dirty="0"/>
              <a:t>는 </a:t>
            </a:r>
            <a:r>
              <a:rPr lang="en-US" altLang="ko-KR" dirty="0"/>
              <a:t>Prepared Statement</a:t>
            </a:r>
            <a:r>
              <a:rPr lang="ko-KR" altLang="en-US" dirty="0"/>
              <a:t>를 이용해 작성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패턴을 이용하여 화면 구현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각자가 구현하는 화면의 테마가 어긋나지 않고 통일성을 갖게끔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64453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78552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3793</Words>
  <Application>Microsoft Office PowerPoint</Application>
  <PresentationFormat>와이드스크린</PresentationFormat>
  <Paragraphs>1932</Paragraphs>
  <Slides>78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6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195</cp:revision>
  <dcterms:created xsi:type="dcterms:W3CDTF">2019-02-08T07:37:09Z</dcterms:created>
  <dcterms:modified xsi:type="dcterms:W3CDTF">2022-06-13T00:01:01Z</dcterms:modified>
</cp:coreProperties>
</file>