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58" r:id="rId12"/>
    <p:sldId id="319" r:id="rId13"/>
    <p:sldId id="310" r:id="rId14"/>
    <p:sldId id="446" r:id="rId15"/>
    <p:sldId id="445" r:id="rId16"/>
    <p:sldId id="450" r:id="rId17"/>
    <p:sldId id="451" r:id="rId18"/>
    <p:sldId id="452" r:id="rId19"/>
    <p:sldId id="453" r:id="rId20"/>
    <p:sldId id="454" r:id="rId21"/>
    <p:sldId id="320" r:id="rId22"/>
    <p:sldId id="349" r:id="rId23"/>
    <p:sldId id="414" r:id="rId24"/>
    <p:sldId id="415" r:id="rId25"/>
    <p:sldId id="345" r:id="rId26"/>
    <p:sldId id="416" r:id="rId27"/>
    <p:sldId id="417" r:id="rId28"/>
    <p:sldId id="418" r:id="rId29"/>
    <p:sldId id="419" r:id="rId30"/>
    <p:sldId id="420" r:id="rId31"/>
    <p:sldId id="421" r:id="rId32"/>
    <p:sldId id="346" r:id="rId33"/>
    <p:sldId id="433" r:id="rId34"/>
    <p:sldId id="434" r:id="rId35"/>
    <p:sldId id="435" r:id="rId36"/>
    <p:sldId id="436" r:id="rId37"/>
    <p:sldId id="409" r:id="rId38"/>
    <p:sldId id="410" r:id="rId39"/>
    <p:sldId id="389" r:id="rId40"/>
    <p:sldId id="390" r:id="rId41"/>
    <p:sldId id="397" r:id="rId42"/>
    <p:sldId id="322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383" r:id="rId53"/>
    <p:sldId id="329" r:id="rId54"/>
    <p:sldId id="347" r:id="rId55"/>
    <p:sldId id="431" r:id="rId56"/>
    <p:sldId id="432" r:id="rId57"/>
    <p:sldId id="323" r:id="rId58"/>
    <p:sldId id="396" r:id="rId59"/>
    <p:sldId id="348" r:id="rId60"/>
    <p:sldId id="437" r:id="rId61"/>
    <p:sldId id="438" r:id="rId62"/>
    <p:sldId id="402" r:id="rId63"/>
    <p:sldId id="441" r:id="rId64"/>
    <p:sldId id="442" r:id="rId65"/>
    <p:sldId id="443" r:id="rId66"/>
    <p:sldId id="444" r:id="rId67"/>
    <p:sldId id="325" r:id="rId68"/>
    <p:sldId id="326" r:id="rId69"/>
    <p:sldId id="327" r:id="rId70"/>
    <p:sldId id="330" r:id="rId71"/>
    <p:sldId id="321" r:id="rId72"/>
    <p:sldId id="455" r:id="rId73"/>
    <p:sldId id="456" r:id="rId74"/>
    <p:sldId id="457" r:id="rId75"/>
    <p:sldId id="324" r:id="rId76"/>
    <p:sldId id="311" r:id="rId77"/>
    <p:sldId id="312" r:id="rId78"/>
    <p:sldId id="313" r:id="rId79"/>
    <p:sldId id="449" r:id="rId80"/>
    <p:sldId id="314" r:id="rId81"/>
    <p:sldId id="447" r:id="rId82"/>
    <p:sldId id="448" r:id="rId83"/>
    <p:sldId id="315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5883" autoAdjust="0"/>
  </p:normalViewPr>
  <p:slideViewPr>
    <p:cSldViewPr snapToGrid="0">
      <p:cViewPr varScale="1">
        <p:scale>
          <a:sx n="113" d="100"/>
          <a:sy n="113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email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전현규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1358721" y="1555743"/>
            <a:ext cx="0" cy="771821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배송 조회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목록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컴퓨터 상세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컴퓨터 부품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목록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컴퓨터 부품 상세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추가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고객센터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공지사항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상품후기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AS</a:t>
              </a:r>
              <a:r>
                <a:rPr lang="ko-KR" altLang="en-US" sz="1400" dirty="0"/>
                <a:t> 신청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문의사항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견적 문의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문의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견적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ysClr val="windowText" lastClr="000000"/>
                  </a:solidFill>
                </a:rPr>
                <a:t>장바구니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목록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장바구니 삭제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구매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 관리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 관리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관리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AS </a:t>
            </a:r>
            <a:r>
              <a:rPr lang="ko-KR" altLang="en-US" sz="1400" dirty="0"/>
              <a:t>관리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23455" y="2327564"/>
            <a:ext cx="3644431" cy="1430706"/>
          </a:xfrm>
          <a:prstGeom prst="roundRect">
            <a:avLst>
              <a:gd name="adj" fmla="val 1201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7931691" y="2313195"/>
            <a:ext cx="1820540" cy="1430706"/>
          </a:xfrm>
          <a:prstGeom prst="roundRect">
            <a:avLst>
              <a:gd name="adj" fmla="val 1201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꺾인 연결선 73"/>
          <p:cNvCxnSpPr/>
          <p:nvPr/>
        </p:nvCxnSpPr>
        <p:spPr>
          <a:xfrm rot="16200000" flipH="1">
            <a:off x="4645420" y="-1737306"/>
            <a:ext cx="772114" cy="7345514"/>
          </a:xfrm>
          <a:prstGeom prst="bentConnector3">
            <a:avLst>
              <a:gd name="adj1" fmla="val 4031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03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9" y="1613246"/>
            <a:ext cx="7308188" cy="469812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[DB </a:t>
            </a:r>
            <a:r>
              <a:rPr lang="ko-KR" altLang="en-US"/>
              <a:t>설계</a:t>
            </a:r>
            <a:r>
              <a:rPr lang="en-US" altLang="ko-KR"/>
              <a:t>] ERD </a:t>
            </a:r>
            <a:r>
              <a:rPr lang="ko-KR" altLang="en-US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상품등록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견적문의</a:t>
            </a:r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[DB </a:t>
            </a:r>
            <a:r>
              <a:rPr lang="ko-KR" altLang="en-US" dirty="0"/>
              <a:t>설계</a:t>
            </a:r>
            <a:r>
              <a:rPr lang="en-US" altLang="ko-KR" dirty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/>
              <a:t>고객센터</a:t>
            </a:r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배송정책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사양변경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상품 홍보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AS </a:t>
            </a:r>
            <a:r>
              <a:rPr lang="ko-KR" altLang="en-US" dirty="0">
                <a:solidFill>
                  <a:schemeClr val="tx1"/>
                </a:solidFill>
              </a:rPr>
              <a:t>정책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제작과정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배송 정책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사양 변경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메인페이지 </a:t>
            </a:r>
            <a:r>
              <a:rPr lang="en-US" altLang="ko-KR"/>
              <a:t>– </a:t>
            </a:r>
            <a:r>
              <a:rPr lang="ko-KR" altLang="en-US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Ezen01</a:t>
            </a:r>
            <a:r>
              <a:rPr lang="ko-KR" altLang="en-US" sz="1000"/>
              <a:t>님 환영합니다</a:t>
            </a:r>
            <a:r>
              <a:rPr lang="en-US" altLang="ko-KR" sz="100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 찾기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아이디 찾기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고객님의 아이디는 </a:t>
            </a:r>
            <a:r>
              <a:rPr lang="en-US" altLang="ko-KR" sz="1000" dirty="0"/>
              <a:t>[     ] </a:t>
            </a:r>
            <a:r>
              <a:rPr lang="ko-KR" altLang="en-US" sz="1000" dirty="0"/>
              <a:t>입니다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아이디찾기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비밀번호찾기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ㅣ</a:t>
            </a:r>
            <a:r>
              <a:rPr lang="ko-KR" altLang="en-US" sz="1000" dirty="0"/>
              <a:t> 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비밀번호 찾기 결과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   고객센터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회원가입 </a:t>
            </a:r>
            <a:r>
              <a:rPr lang="en-US" altLang="ko-KR"/>
              <a:t>– </a:t>
            </a:r>
            <a:r>
              <a:rPr lang="ko-KR" altLang="en-US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로그인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아이디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전체</a:t>
            </a:r>
            <a:r>
              <a:rPr lang="ko-KR" altLang="en-US" sz="1400" dirty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>
                <a:solidFill>
                  <a:schemeClr val="tx1"/>
                </a:solidFill>
              </a:rPr>
              <a:t>게이밍용</a:t>
            </a:r>
            <a:r>
              <a:rPr lang="ko-KR" altLang="en-US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조립컴퓨터 </a:t>
            </a:r>
            <a:r>
              <a:rPr lang="en-US" altLang="ko-KR"/>
              <a:t>– </a:t>
            </a:r>
            <a:r>
              <a:rPr lang="ko-KR" altLang="en-US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인터넷방송용  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가정용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</a:rPr>
              <a:t>PC </a:t>
            </a:r>
            <a:r>
              <a:rPr lang="ko-KR" altLang="en-US" sz="1600">
                <a:solidFill>
                  <a:schemeClr val="tx1"/>
                </a:solidFill>
              </a:rPr>
              <a:t>추가 옵션</a:t>
            </a:r>
            <a:endParaRPr lang="en-US" altLang="ko-KR" sz="1600">
              <a:solidFill>
                <a:schemeClr val="tx1"/>
              </a:solidFill>
            </a:endParaRPr>
          </a:p>
          <a:p>
            <a:r>
              <a:rPr lang="en-US" altLang="ko-KR" sz="1600">
                <a:solidFill>
                  <a:schemeClr val="tx1"/>
                </a:solidFill>
              </a:rPr>
              <a:t>(</a:t>
            </a:r>
            <a:r>
              <a:rPr lang="ko-KR" altLang="en-US" sz="1600">
                <a:solidFill>
                  <a:schemeClr val="tx1"/>
                </a:solidFill>
              </a:rPr>
              <a:t>윈도우 설치</a:t>
            </a:r>
            <a:r>
              <a:rPr lang="en-US" altLang="ko-KR" sz="1600">
                <a:solidFill>
                  <a:schemeClr val="tx1"/>
                </a:solidFill>
              </a:rPr>
              <a:t>, </a:t>
            </a:r>
            <a:r>
              <a:rPr lang="ko-KR" altLang="en-US" sz="1600">
                <a:solidFill>
                  <a:schemeClr val="tx1"/>
                </a:solidFill>
              </a:rPr>
              <a:t>램 추가 등</a:t>
            </a:r>
            <a:r>
              <a:rPr lang="en-US" altLang="ko-KR" sz="160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종류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사무용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ko-KR" altLang="en-US" sz="1400">
                <a:solidFill>
                  <a:schemeClr val="tx1"/>
                </a:solidFill>
              </a:rPr>
              <a:t>상품명 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이젠</a:t>
            </a:r>
            <a:r>
              <a:rPr lang="en-US" altLang="ko-KR" sz="1400">
                <a:solidFill>
                  <a:schemeClr val="tx1"/>
                </a:solidFill>
              </a:rPr>
              <a:t>SE </a:t>
            </a:r>
            <a:r>
              <a:rPr lang="ko-KR" altLang="en-US" sz="1400">
                <a:solidFill>
                  <a:schemeClr val="tx1"/>
                </a:solidFill>
              </a:rPr>
              <a:t>사무용컴퓨터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등의 컴퓨터 구성 요소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선택사항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상품명 등 간략정보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컴퓨터부품</a:t>
            </a:r>
            <a:r>
              <a:rPr lang="en-US" altLang="ko-KR"/>
              <a:t> – </a:t>
            </a:r>
            <a:r>
              <a:rPr lang="ko-KR" altLang="en-US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상품명</a:t>
            </a:r>
            <a:r>
              <a:rPr lang="en-US" altLang="ko-KR" sz="14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수량변경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구매하기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상품구매안내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상세검색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    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부품 리스트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 err="1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메인보드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금액</a:t>
            </a:r>
            <a:r>
              <a:rPr lang="en-US" altLang="ko-KR" dirty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견적문의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견적문의</a:t>
            </a:r>
            <a:r>
              <a:rPr lang="en-US" altLang="ko-KR" dirty="0">
                <a:solidFill>
                  <a:schemeClr val="tx1"/>
                </a:solidFill>
              </a:rPr>
              <a:t>] 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뒤로</a:t>
            </a:r>
            <a:r>
              <a:rPr lang="en-US" altLang="ko-KR" dirty="0">
                <a:solidFill>
                  <a:schemeClr val="tx1"/>
                </a:solidFill>
              </a:rPr>
              <a:t>]           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PC </a:t>
            </a:r>
            <a:r>
              <a:rPr lang="ko-KR" altLang="en-US" dirty="0">
                <a:solidFill>
                  <a:schemeClr val="tx1"/>
                </a:solidFill>
              </a:rPr>
              <a:t>주요 부품 </a:t>
            </a:r>
            <a:r>
              <a:rPr lang="en-US" altLang="ko-KR" dirty="0">
                <a:solidFill>
                  <a:schemeClr val="tx1"/>
                </a:solidFill>
              </a:rPr>
              <a:t>&gt; CPU ( 000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문의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목록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제목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</a:t>
            </a:r>
            <a:r>
              <a:rPr lang="ko-KR" altLang="en-US" sz="800" dirty="0"/>
              <a:t>견적요청 홍길동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사양으로 제작할 수 있는 조립컴퓨터의 수요가 증가하였다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견적문의 </a:t>
            </a:r>
            <a:r>
              <a:rPr lang="en-US" altLang="ko-KR" dirty="0"/>
              <a:t>– </a:t>
            </a:r>
            <a:r>
              <a:rPr lang="ko-KR" altLang="en-US" dirty="0"/>
              <a:t>견적문의 상세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부품리스트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CPU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           [</a:t>
            </a:r>
            <a:r>
              <a:rPr lang="ko-KR" altLang="en-US" dirty="0">
                <a:solidFill>
                  <a:schemeClr val="tx1"/>
                </a:solidFill>
              </a:rPr>
              <a:t>구매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견적목록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배그가</a:t>
            </a:r>
            <a:r>
              <a:rPr lang="ko-KR" altLang="en-US" sz="800" dirty="0">
                <a:solidFill>
                  <a:schemeClr val="tx1"/>
                </a:solidFill>
              </a:rPr>
              <a:t> 하고 싶어요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장바구니 </a:t>
            </a:r>
            <a:r>
              <a:rPr lang="en-US" altLang="ko-KR"/>
              <a:t>– </a:t>
            </a:r>
            <a:r>
              <a:rPr lang="ko-KR" altLang="en-US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결제 </a:t>
            </a:r>
            <a:r>
              <a:rPr lang="en-US" altLang="ko-KR"/>
              <a:t>– </a:t>
            </a:r>
            <a:r>
              <a:rPr lang="ko-KR" altLang="en-US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결제하기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문의사항</a:t>
            </a: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문의사항등록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상품후기 등록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 상세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제목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작성자 등록일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이전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내용</a:t>
            </a:r>
            <a:endParaRPr lang="en-US" altLang="ko-KR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 </a:t>
            </a:r>
            <a:r>
              <a:rPr lang="ko-KR" altLang="en-US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분류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작성일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AS</a:t>
            </a:r>
            <a:r>
              <a:rPr lang="ko-KR" altLang="en-US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회원탈퇴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회원정보 수정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회원정보 수정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새 비밀번호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-</a:t>
            </a:r>
            <a:r>
              <a:rPr lang="ko-KR" altLang="en-US" dirty="0"/>
              <a:t> 회원탈퇴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회원탈퇴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재입력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회원탈퇴 안내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사이트 이용 감사 내용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내정보관리</a:t>
            </a:r>
            <a:r>
              <a:rPr lang="en-US" altLang="ko-KR" sz="800" dirty="0"/>
              <a:t>     </a:t>
            </a:r>
            <a:r>
              <a:rPr lang="ko-KR" altLang="en-US" sz="800" dirty="0" err="1"/>
              <a:t>마일리지</a:t>
            </a:r>
            <a:r>
              <a:rPr lang="en-US" altLang="ko-KR" sz="800" dirty="0"/>
              <a:t>     </a:t>
            </a:r>
            <a:r>
              <a:rPr lang="ko-KR" altLang="en-US" sz="800" dirty="0"/>
              <a:t>주문</a:t>
            </a:r>
            <a:r>
              <a:rPr lang="en-US" altLang="ko-KR" sz="800" dirty="0"/>
              <a:t>/</a:t>
            </a:r>
            <a:r>
              <a:rPr lang="ko-KR" altLang="en-US" sz="800" dirty="0"/>
              <a:t>배송관리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 err="1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마이페이지 </a:t>
            </a:r>
            <a:r>
              <a:rPr lang="en-US" altLang="ko-KR" dirty="0"/>
              <a:t>–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장바구니  </a:t>
            </a:r>
            <a:r>
              <a:rPr lang="ko-KR" altLang="en-US" sz="1000" dirty="0" err="1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주문번호 주문일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주문상품 결제금액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주문처리상태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내정보관리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마일리지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주문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조립컴퓨터               컴퓨터부품               견적문의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조립컴퓨터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견적문의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요구사항정의서</a:t>
            </a:r>
            <a:r>
              <a:rPr lang="en-US" altLang="ko-KR"/>
              <a:t>] </a:t>
            </a:r>
            <a:r>
              <a:rPr lang="ko-KR" altLang="en-US"/>
              <a:t>전체 분류</a:t>
            </a:r>
            <a:r>
              <a:rPr lang="en-US" altLang="ko-KR"/>
              <a:t> </a:t>
            </a:r>
            <a:r>
              <a:rPr lang="ko-KR" altLang="en-US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회원관리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-</a:t>
            </a:r>
            <a:r>
              <a:rPr lang="ko-KR" altLang="en-US" dirty="0"/>
              <a:t> 회원상세정보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회원상세정보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아이디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생년월일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휴대폰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생년월일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휴대폰번호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이전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페이지 </a:t>
            </a:r>
            <a:r>
              <a:rPr lang="en-US" altLang="ko-KR"/>
              <a:t>– </a:t>
            </a:r>
            <a:r>
              <a:rPr lang="ko-KR" altLang="en-US"/>
              <a:t>상품목록</a:t>
            </a:r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등록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저장소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 err="1"/>
              <a:t>조립컴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상품상세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b="1" dirty="0"/>
              <a:t>상품관리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>
                <a:solidFill>
                  <a:schemeClr val="tx1"/>
                </a:solidFill>
              </a:rPr>
              <a:t>상품 상세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상품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이미지등록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주문관리</a:t>
            </a:r>
            <a:r>
              <a:rPr lang="en-US" altLang="ko-KR" dirty="0"/>
              <a:t>(</a:t>
            </a:r>
            <a:r>
              <a:rPr lang="ko-KR" altLang="en-US" dirty="0"/>
              <a:t>상세보기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b="1" dirty="0"/>
              <a:t>주문관리</a:t>
            </a:r>
            <a:r>
              <a:rPr lang="ko-KR" altLang="en-US" dirty="0"/>
              <a:t>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요구사항정의서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A/S </a:t>
            </a:r>
            <a:r>
              <a:rPr lang="ko-KR" altLang="en-US" dirty="0"/>
              <a:t>관리</a:t>
            </a:r>
            <a:r>
              <a:rPr lang="en-US" altLang="ko-KR" dirty="0"/>
              <a:t>(</a:t>
            </a:r>
            <a:r>
              <a:rPr lang="ko-KR" altLang="en-US" dirty="0"/>
              <a:t>상세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	 </a:t>
            </a:r>
            <a:r>
              <a:rPr lang="ko-KR" altLang="en-US" dirty="0"/>
              <a:t>상품관리      </a:t>
            </a:r>
            <a:r>
              <a:rPr lang="en-US" altLang="ko-KR" dirty="0"/>
              <a:t>	</a:t>
            </a:r>
            <a:r>
              <a:rPr lang="ko-KR" altLang="en-US" dirty="0"/>
              <a:t> 주문관리     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7" y="1664040"/>
            <a:ext cx="7561342" cy="4415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1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1" y="1721708"/>
            <a:ext cx="7528438" cy="434968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로그인 </a:t>
            </a:r>
            <a:r>
              <a:rPr lang="en-US" altLang="ko-KR"/>
              <a:t>– </a:t>
            </a:r>
            <a:r>
              <a:rPr lang="ko-KR" altLang="en-US"/>
              <a:t>로그인 화면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817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화면설계</a:t>
            </a:r>
            <a:r>
              <a:rPr lang="en-US" altLang="ko-KR" dirty="0"/>
              <a:t>] </a:t>
            </a:r>
            <a:r>
              <a:rPr lang="ko-KR" altLang="en-US" dirty="0"/>
              <a:t>고객센터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8" y="1672061"/>
            <a:ext cx="7565011" cy="4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0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화면구현</a:t>
            </a:r>
            <a:r>
              <a:rPr lang="en-US" altLang="ko-KR"/>
              <a:t>] </a:t>
            </a:r>
            <a:r>
              <a:rPr lang="ko-KR" altLang="en-US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87147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6435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요구사항정의서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07714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회원등록 </a:t>
            </a:r>
            <a:r>
              <a:rPr lang="en-US" altLang="ko-KR"/>
              <a:t>&amp; </a:t>
            </a:r>
            <a:r>
              <a:rPr lang="ko-KR" altLang="en-US"/>
              <a:t>회원서비스</a:t>
            </a:r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53081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회원서비스</a:t>
            </a:r>
            <a:r>
              <a:rPr lang="en-US" altLang="ko-KR"/>
              <a:t>2 &amp; </a:t>
            </a:r>
            <a:r>
              <a:rPr lang="ko-KR" altLang="en-US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84843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진행도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메인페이지의 틀</a:t>
            </a:r>
            <a:r>
              <a:rPr lang="en-US" altLang="ko-KR" dirty="0"/>
              <a:t>, </a:t>
            </a:r>
            <a:r>
              <a:rPr lang="ko-KR" altLang="en-US" dirty="0"/>
              <a:t>일부 페이지 화면 구현 완료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아쉬운 점 및 앞으로의 </a:t>
            </a:r>
            <a:r>
              <a:rPr lang="ko-KR" altLang="en-US" sz="2400" dirty="0"/>
              <a:t>계획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의 설계가 늦어져서 당초에 계획했던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  <a:r>
              <a:rPr lang="en-US" altLang="ko-KR" dirty="0"/>
              <a:t>, VO, DAO </a:t>
            </a:r>
            <a:r>
              <a:rPr lang="ko-KR" altLang="en-US" dirty="0"/>
              <a:t>객체 생성이 진행되지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ERD</a:t>
            </a:r>
            <a:r>
              <a:rPr lang="ko-KR" altLang="en-US" dirty="0"/>
              <a:t>를 기반으로 </a:t>
            </a:r>
            <a:r>
              <a:rPr lang="en-US" altLang="ko-KR" dirty="0"/>
              <a:t>VO</a:t>
            </a:r>
            <a:r>
              <a:rPr lang="ko-KR" altLang="en-US" dirty="0"/>
              <a:t>와 </a:t>
            </a:r>
            <a:r>
              <a:rPr lang="en-US" altLang="ko-KR" dirty="0"/>
              <a:t>DAO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/>
              <a:t>VO</a:t>
            </a:r>
            <a:r>
              <a:rPr lang="ko-KR" altLang="en-US" dirty="0"/>
              <a:t>는 </a:t>
            </a:r>
            <a:r>
              <a:rPr lang="en-US" altLang="ko-KR" dirty="0"/>
              <a:t>ERD</a:t>
            </a:r>
            <a:r>
              <a:rPr lang="ko-KR" altLang="en-US" dirty="0"/>
              <a:t>의 </a:t>
            </a:r>
            <a:r>
              <a:rPr lang="ko-KR" altLang="en-US" dirty="0" err="1"/>
              <a:t>컬럼명과</a:t>
            </a:r>
            <a:r>
              <a:rPr lang="ko-KR" altLang="en-US" dirty="0"/>
              <a:t> 동일한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r>
              <a:rPr lang="en-US" altLang="ko-KR" dirty="0"/>
              <a:t>, DAO</a:t>
            </a:r>
            <a:r>
              <a:rPr lang="ko-KR" altLang="en-US" dirty="0"/>
              <a:t>는 </a:t>
            </a:r>
            <a:r>
              <a:rPr lang="en-US" altLang="ko-KR" dirty="0"/>
              <a:t>Prepared Statement</a:t>
            </a:r>
            <a:r>
              <a:rPr lang="ko-KR" altLang="en-US" dirty="0"/>
              <a:t>를 이용해 작성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MVC </a:t>
            </a:r>
            <a:r>
              <a:rPr lang="ko-KR" altLang="en-US" dirty="0"/>
              <a:t>패턴을 이용하여 화면 구현</a:t>
            </a:r>
            <a:endParaRPr lang="en-US" altLang="ko-KR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/>
              <a:t>각자가 구현하는 화면의 테마가 어긋나지 않고 통일성을 갖게끔 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요구사항정의서</a:t>
            </a:r>
            <a:r>
              <a:rPr lang="en-US" altLang="ko-KR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4315</Words>
  <Application>Microsoft Office PowerPoint</Application>
  <PresentationFormat>와이드스크린</PresentationFormat>
  <Paragraphs>2156</Paragraphs>
  <Slides>83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1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194</cp:revision>
  <dcterms:created xsi:type="dcterms:W3CDTF">2019-02-08T07:37:09Z</dcterms:created>
  <dcterms:modified xsi:type="dcterms:W3CDTF">2022-06-13T00:00:48Z</dcterms:modified>
</cp:coreProperties>
</file>