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504" r:id="rId84"/>
    <p:sldId id="505" r:id="rId85"/>
    <p:sldId id="506" r:id="rId86"/>
    <p:sldId id="472" r:id="rId87"/>
    <p:sldId id="493" r:id="rId88"/>
    <p:sldId id="494" r:id="rId89"/>
    <p:sldId id="473" r:id="rId90"/>
    <p:sldId id="485" r:id="rId91"/>
    <p:sldId id="486" r:id="rId92"/>
    <p:sldId id="476" r:id="rId93"/>
    <p:sldId id="477" r:id="rId94"/>
    <p:sldId id="478" r:id="rId95"/>
    <p:sldId id="487" r:id="rId96"/>
    <p:sldId id="488" r:id="rId97"/>
    <p:sldId id="489" r:id="rId98"/>
    <p:sldId id="479" r:id="rId99"/>
    <p:sldId id="480" r:id="rId100"/>
    <p:sldId id="481" r:id="rId101"/>
    <p:sldId id="490" r:id="rId102"/>
    <p:sldId id="482" r:id="rId103"/>
    <p:sldId id="483" r:id="rId104"/>
    <p:sldId id="484" r:id="rId105"/>
    <p:sldId id="311" r:id="rId106"/>
    <p:sldId id="312" r:id="rId107"/>
    <p:sldId id="313" r:id="rId108"/>
    <p:sldId id="315" r:id="rId109"/>
    <p:sldId id="502" r:id="rId110"/>
    <p:sldId id="503" r:id="rId1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3" d="100"/>
          <a:sy n="113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회원탈퇴</a:t>
            </a:r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포인트조회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–</a:t>
            </a:r>
            <a:r>
              <a:rPr lang="ko-KR" altLang="en-US" dirty="0"/>
              <a:t> 회원상세 정보</a:t>
            </a:r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/>
              <a:t>테이블을 작성하고 각자 담당하는 부분의 데이터 입력</a:t>
            </a:r>
            <a:endParaRPr lang="en-US" altLang="ko-KR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/>
              <a:t>패턴을 이용하여 화면 구현</a:t>
            </a:r>
            <a:r>
              <a:rPr lang="en-US" altLang="ko-KR"/>
              <a:t>, </a:t>
            </a:r>
            <a:r>
              <a:rPr lang="ko-KR" altLang="en-US"/>
              <a:t>기능 구현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/>
              <a:t>다른 테이블의 데이터가 필요한 테이블의 경우 입력이 지연</a:t>
            </a:r>
            <a:endParaRPr lang="en-US" altLang="ko-KR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/>
              <a:t>조원과의  협력을 통해 빠른 데이터 입력</a:t>
            </a:r>
            <a:endParaRPr lang="en-US" altLang="ko-KR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/>
              <a:t>화면</a:t>
            </a:r>
            <a:r>
              <a:rPr lang="en-US" altLang="ko-KR"/>
              <a:t>, </a:t>
            </a:r>
            <a:r>
              <a:rPr lang="ko-KR" altLang="en-US"/>
              <a:t>기능의 미흡한</a:t>
            </a:r>
            <a:r>
              <a:rPr lang="en-US" altLang="ko-KR"/>
              <a:t> </a:t>
            </a:r>
            <a:r>
              <a:rPr lang="ko-KR" altLang="en-US"/>
              <a:t>부분 추가 수정</a:t>
            </a:r>
            <a:endParaRPr lang="en-US" altLang="ko-KR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02571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(12/12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(5/5)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0341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 </a:t>
            </a:r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53399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 </a:t>
            </a:r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831724"/>
            <a:ext cx="7493817" cy="3791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11226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장바구니 </a:t>
            </a:r>
            <a:r>
              <a:rPr lang="en-US" altLang="ko-KR" dirty="0"/>
              <a:t>– </a:t>
            </a:r>
            <a:r>
              <a:rPr lang="ko-KR" altLang="en-US" dirty="0"/>
              <a:t>장바구니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결제 </a:t>
            </a:r>
            <a:r>
              <a:rPr lang="en-US" altLang="ko-KR" dirty="0"/>
              <a:t>– </a:t>
            </a:r>
            <a:r>
              <a:rPr lang="ko-KR" altLang="en-US" dirty="0"/>
              <a:t>결제페이지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AS</a:t>
            </a:r>
            <a:r>
              <a:rPr lang="ko-KR" altLang="en-US" dirty="0"/>
              <a:t>신청목록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AS</a:t>
            </a:r>
            <a:r>
              <a:rPr lang="ko-KR" altLang="en-US" dirty="0"/>
              <a:t>신청 상세보기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AS</a:t>
            </a:r>
            <a:r>
              <a:rPr lang="ko-KR" altLang="en-US" dirty="0"/>
              <a:t>신청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/>
              <a:t>화면구현</a:t>
            </a:r>
            <a:r>
              <a:rPr lang="en-US" altLang="ko-KR" dirty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4181</Words>
  <Application>Microsoft Office PowerPoint</Application>
  <PresentationFormat>와이드스크린</PresentationFormat>
  <Paragraphs>2032</Paragraphs>
  <Slides>110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110</vt:i4>
      </vt:variant>
    </vt:vector>
  </HeadingPairs>
  <TitlesOfParts>
    <vt:vector size="118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219</cp:revision>
  <dcterms:created xsi:type="dcterms:W3CDTF">2019-02-08T07:37:09Z</dcterms:created>
  <dcterms:modified xsi:type="dcterms:W3CDTF">2022-06-13T00:01:18Z</dcterms:modified>
</cp:coreProperties>
</file>