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4" r:id="rId2"/>
    <p:sldId id="305" r:id="rId3"/>
    <p:sldId id="307" r:id="rId4"/>
    <p:sldId id="316" r:id="rId5"/>
    <p:sldId id="317" r:id="rId6"/>
    <p:sldId id="308" r:id="rId7"/>
    <p:sldId id="318" r:id="rId8"/>
    <p:sldId id="306" r:id="rId9"/>
    <p:sldId id="319" r:id="rId10"/>
    <p:sldId id="310" r:id="rId11"/>
    <p:sldId id="320" r:id="rId12"/>
    <p:sldId id="309" r:id="rId13"/>
    <p:sldId id="322" r:id="rId14"/>
    <p:sldId id="331" r:id="rId15"/>
    <p:sldId id="323" r:id="rId16"/>
    <p:sldId id="324" r:id="rId17"/>
    <p:sldId id="325" r:id="rId18"/>
    <p:sldId id="326" r:id="rId19"/>
    <p:sldId id="327" r:id="rId20"/>
    <p:sldId id="330" r:id="rId21"/>
    <p:sldId id="321" r:id="rId22"/>
    <p:sldId id="311" r:id="rId23"/>
    <p:sldId id="312" r:id="rId24"/>
    <p:sldId id="313" r:id="rId25"/>
    <p:sldId id="314" r:id="rId26"/>
    <p:sldId id="315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22" autoAdjust="0"/>
    <p:restoredTop sz="94660"/>
  </p:normalViewPr>
  <p:slideViewPr>
    <p:cSldViewPr snapToGrid="0">
      <p:cViewPr>
        <p:scale>
          <a:sx n="95" d="100"/>
          <a:sy n="95" d="100"/>
        </p:scale>
        <p:origin x="398" y="-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928BE64D-A24F-42CB-B298-FBF49719BA3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3665" b="31541"/>
          <a:stretch/>
        </p:blipFill>
        <p:spPr>
          <a:xfrm>
            <a:off x="3373965" y="1685574"/>
            <a:ext cx="5618353" cy="195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33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32327"/>
              </p:ext>
            </p:extLst>
          </p:nvPr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811992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571826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5074334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5074334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</p:spTree>
    <p:extLst>
      <p:ext uri="{BB962C8B-B14F-4D97-AF65-F5344CB8AC3E}">
        <p14:creationId xmlns:p14="http://schemas.microsoft.com/office/powerpoint/2010/main" val="2509087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결제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2" y="2690758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2" y="3231709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2" y="4077141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2" y="5053856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A/S</a:t>
            </a:r>
            <a:r>
              <a:rPr lang="ko-KR" altLang="en-US" sz="1600" dirty="0"/>
              <a:t> 신청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신청양식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743583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3468541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606718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</p:spTree>
    <p:extLst>
      <p:ext uri="{BB962C8B-B14F-4D97-AF65-F5344CB8AC3E}">
        <p14:creationId xmlns:p14="http://schemas.microsoft.com/office/powerpoint/2010/main" val="260630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err="1"/>
              <a:t>마일리지</a:t>
            </a:r>
            <a:endParaRPr lang="ko-KR" altLang="en-US" sz="1600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2BF1C33-F30F-4A63-AB95-F92D97CB9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460855"/>
              </p:ext>
            </p:extLst>
          </p:nvPr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:a16="http://schemas.microsoft.com/office/drawing/2014/main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id="{431C4E36-26CF-4C7F-AE3B-99A0D620F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98634"/>
              </p:ext>
            </p:extLst>
          </p:nvPr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:a16="http://schemas.microsoft.com/office/drawing/2014/main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:a16="http://schemas.microsoft.com/office/drawing/2014/main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:a16="http://schemas.microsoft.com/office/drawing/2014/main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:a16="http://schemas.microsoft.com/office/drawing/2014/main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936515"/>
              </p:ext>
            </p:extLst>
          </p:nvPr>
        </p:nvGraphicFramePr>
        <p:xfrm>
          <a:off x="8762324" y="2663522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:a16="http://schemas.microsoft.com/office/drawing/2014/main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:a16="http://schemas.microsoft.com/office/drawing/2014/main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:a16="http://schemas.microsoft.com/office/drawing/2014/main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833371"/>
              </p:ext>
            </p:extLst>
          </p:nvPr>
        </p:nvGraphicFramePr>
        <p:xfrm>
          <a:off x="8762324" y="3390440"/>
          <a:ext cx="2492849" cy="2334858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:a16="http://schemas.microsoft.com/office/drawing/2014/main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:a16="http://schemas.microsoft.com/office/drawing/2014/main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:a16="http://schemas.microsoft.com/office/drawing/2014/main" val="1574761109"/>
                    </a:ext>
                  </a:extLst>
                </a:gridCol>
              </a:tblGrid>
              <a:tr h="482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13825"/>
                  </a:ext>
                </a:extLst>
              </a:tr>
              <a:tr h="185226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주문</a:t>
            </a:r>
            <a:r>
              <a:rPr lang="en-US" altLang="ko-KR" sz="1600" dirty="0"/>
              <a:t>/</a:t>
            </a:r>
            <a:r>
              <a:rPr lang="ko-KR" altLang="en-US" sz="1600" dirty="0"/>
              <a:t>배송조회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937417" y="2907875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503146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주문관리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</a:t>
            </a:r>
            <a:r>
              <a:rPr lang="ko-KR" altLang="en-US" b="1" dirty="0"/>
              <a:t>주문관리</a:t>
            </a:r>
            <a:r>
              <a:rPr lang="ko-KR" altLang="en-US" dirty="0"/>
              <a:t>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015579"/>
              </p:ext>
            </p:extLst>
          </p:nvPr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:a16="http://schemas.microsoft.com/office/drawing/2014/main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:a16="http://schemas.microsoft.com/office/drawing/2014/main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주문관리 </a:t>
            </a:r>
            <a:r>
              <a:rPr lang="en-US" altLang="ko-KR" sz="1600" dirty="0"/>
              <a:t>– </a:t>
            </a:r>
            <a:r>
              <a:rPr lang="ko-KR" altLang="en-US" sz="1600" dirty="0"/>
              <a:t>상세보기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</a:t>
            </a:r>
            <a:r>
              <a:rPr lang="ko-KR" altLang="en-US" b="1" dirty="0"/>
              <a:t>주문관리</a:t>
            </a:r>
            <a:r>
              <a:rPr lang="ko-KR" altLang="en-US" dirty="0"/>
              <a:t>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617034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:a16="http://schemas.microsoft.com/office/drawing/2014/main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:a16="http://schemas.microsoft.com/office/drawing/2014/main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:a16="http://schemas.microsoft.com/office/drawing/2014/main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A/S </a:t>
            </a:r>
            <a:r>
              <a:rPr lang="ko-KR" altLang="en-US" sz="1600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553858"/>
              </p:ext>
            </p:extLst>
          </p:nvPr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:a16="http://schemas.microsoft.com/office/drawing/2014/main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A/S </a:t>
            </a:r>
            <a:r>
              <a:rPr lang="ko-KR" altLang="en-US" sz="1600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id="{8A2E7E0F-3395-4629-BCB2-233634C62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271610"/>
              </p:ext>
            </p:extLst>
          </p:nvPr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9962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468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468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46800"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46800"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46800"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46800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468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46800"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53562F4-51B3-4177-9B67-CCBC4B48FE7B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5B642E7-5863-44E1-B6AD-88FD139CC528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091E3BC-49C1-438C-AC5E-8A2570B3DB57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사양의 컴퓨터를 찾는 수요도 증가하였다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보통 사람들이 구매하는 컴퓨터는 한 회사에서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부품들을 대량 구입해서 조립하고 최적화한 뒤 나오는 완제품으로 사양이 제한적이다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그러나 조립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는 자신이 원하는 부품 선택이 가능할 뿐만 아니라 사양 또한 자유로운 선택이 가능하여 본인에게 가장 적합한 스타일의 컴퓨터를 소유할 수 있는 기회를 제공한다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3733CDF-23B8-4E73-B4EE-301AFD9433DD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F83D668-7F65-4A56-BB58-D3605992B6AC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53DEC10-1014-4E02-A1E3-81F7703FD3CA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254A046-9E8D-4CDB-A230-CA297F8BCFC9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1CC6AEA-B2EB-46C7-9FF4-C86E047A6F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8390161-6508-4D75-A800-D58EFAF7D348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</p:spTree>
    <p:extLst>
      <p:ext uri="{BB962C8B-B14F-4D97-AF65-F5344CB8AC3E}">
        <p14:creationId xmlns:p14="http://schemas.microsoft.com/office/powerpoint/2010/main" val="166627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92009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386</Words>
  <Application>Microsoft Office PowerPoint</Application>
  <PresentationFormat>와이드스크린</PresentationFormat>
  <Paragraphs>148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최민기</cp:lastModifiedBy>
  <cp:revision>136</cp:revision>
  <dcterms:created xsi:type="dcterms:W3CDTF">2019-02-08T07:37:09Z</dcterms:created>
  <dcterms:modified xsi:type="dcterms:W3CDTF">2020-03-31T13:10:34Z</dcterms:modified>
</cp:coreProperties>
</file>