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55" r:id="rId72"/>
    <p:sldId id="456" r:id="rId73"/>
    <p:sldId id="457" r:id="rId74"/>
    <p:sldId id="324" r:id="rId75"/>
    <p:sldId id="462" r:id="rId76"/>
    <p:sldId id="463" r:id="rId77"/>
    <p:sldId id="464" r:id="rId78"/>
    <p:sldId id="465" r:id="rId79"/>
    <p:sldId id="311" r:id="rId80"/>
    <p:sldId id="312" r:id="rId81"/>
    <p:sldId id="313" r:id="rId82"/>
    <p:sldId id="315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1" d="100"/>
          <a:sy n="91" d="100"/>
        </p:scale>
        <p:origin x="11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1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9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1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2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8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5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0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39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1826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368069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2727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64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74270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전체     가정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82344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66%(1/3)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100%(5/5)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70237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7" y="1664040"/>
            <a:ext cx="7561342" cy="441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화면설계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1721708"/>
            <a:ext cx="7528438" cy="43496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1672061"/>
            <a:ext cx="7565011" cy="4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8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66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12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9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37899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메인페이지의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페이지 화면 구현 완료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설계가 늦어져서 당초에 계획했던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VO, DAO </a:t>
            </a:r>
            <a:r>
              <a:rPr lang="ko-KR" altLang="en-US" dirty="0" smtClean="0"/>
              <a:t>객체 생성이 진행되지 않았음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78552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3528</Words>
  <Application>Microsoft Office PowerPoint</Application>
  <PresentationFormat>와이드스크린</PresentationFormat>
  <Paragraphs>1979</Paragraphs>
  <Slides>82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0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200</cp:revision>
  <dcterms:created xsi:type="dcterms:W3CDTF">2019-02-08T07:37:09Z</dcterms:created>
  <dcterms:modified xsi:type="dcterms:W3CDTF">2020-04-16T08:45:01Z</dcterms:modified>
</cp:coreProperties>
</file>