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511" r:id="rId14"/>
    <p:sldId id="497" r:id="rId15"/>
    <p:sldId id="498" r:id="rId16"/>
    <p:sldId id="499" r:id="rId17"/>
    <p:sldId id="500" r:id="rId18"/>
    <p:sldId id="501" r:id="rId19"/>
    <p:sldId id="512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504" r:id="rId84"/>
    <p:sldId id="505" r:id="rId85"/>
    <p:sldId id="506" r:id="rId86"/>
    <p:sldId id="472" r:id="rId87"/>
    <p:sldId id="493" r:id="rId88"/>
    <p:sldId id="494" r:id="rId89"/>
    <p:sldId id="473" r:id="rId90"/>
    <p:sldId id="485" r:id="rId91"/>
    <p:sldId id="486" r:id="rId92"/>
    <p:sldId id="476" r:id="rId93"/>
    <p:sldId id="477" r:id="rId94"/>
    <p:sldId id="478" r:id="rId95"/>
    <p:sldId id="487" r:id="rId96"/>
    <p:sldId id="488" r:id="rId97"/>
    <p:sldId id="489" r:id="rId98"/>
    <p:sldId id="479" r:id="rId99"/>
    <p:sldId id="480" r:id="rId100"/>
    <p:sldId id="481" r:id="rId101"/>
    <p:sldId id="490" r:id="rId102"/>
    <p:sldId id="482" r:id="rId103"/>
    <p:sldId id="483" r:id="rId104"/>
    <p:sldId id="484" r:id="rId105"/>
    <p:sldId id="311" r:id="rId106"/>
    <p:sldId id="312" r:id="rId107"/>
    <p:sldId id="313" r:id="rId108"/>
    <p:sldId id="509" r:id="rId109"/>
    <p:sldId id="510" r:id="rId110"/>
    <p:sldId id="315" r:id="rId111"/>
    <p:sldId id="502" r:id="rId112"/>
    <p:sldId id="503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1" d="100"/>
          <a:sy n="91" d="100"/>
        </p:scale>
        <p:origin x="1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9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6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46" t="10218" r="14365" b="829"/>
          <a:stretch/>
        </p:blipFill>
        <p:spPr>
          <a:xfrm>
            <a:off x="1259842" y="1664043"/>
            <a:ext cx="6604433" cy="44265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30989" y="3902522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연락처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견적 </a:t>
            </a:r>
            <a:r>
              <a:rPr lang="ko-KR" altLang="en-US">
                <a:solidFill>
                  <a:schemeClr val="tx1"/>
                </a:solidFill>
              </a:rPr>
              <a:t>테이블 </a:t>
            </a:r>
            <a:r>
              <a:rPr lang="ko-KR" altLang="en-US">
                <a:solidFill>
                  <a:schemeClr val="tx1"/>
                </a:solidFill>
              </a:rPr>
              <a:t>데이터 </a:t>
            </a:r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상품주문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포인트 테이블 데이터 입력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부품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컴퓨터 목록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상세 페이지 작성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공지사항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문의사항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후기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부품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컴퓨터 페이지 기능구현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및 </a:t>
            </a:r>
            <a:r>
              <a:rPr lang="en-US" altLang="ko-KR" smtClean="0">
                <a:solidFill>
                  <a:schemeClr val="tx1"/>
                </a:solidFill>
              </a:rPr>
              <a:t>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관리자 상품 관리 페이지 작성 및 기능구현</a:t>
            </a:r>
            <a:r>
              <a:rPr lang="en-US" altLang="ko-KR" smtClean="0">
                <a:solidFill>
                  <a:schemeClr val="tx1"/>
                </a:solidFill>
              </a:rPr>
              <a:t>, 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637796"/>
            <a:ext cx="9262145" cy="4681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43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3397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6112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27368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90299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1675700"/>
            <a:ext cx="7561269" cy="4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4014</Words>
  <Application>Microsoft Office PowerPoint</Application>
  <PresentationFormat>와이드스크린</PresentationFormat>
  <Paragraphs>2080</Paragraphs>
  <Slides>112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237</cp:revision>
  <dcterms:created xsi:type="dcterms:W3CDTF">2019-02-08T07:37:09Z</dcterms:created>
  <dcterms:modified xsi:type="dcterms:W3CDTF">2020-04-20T10:11:46Z</dcterms:modified>
</cp:coreProperties>
</file>