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66" r:id="rId19"/>
    <p:sldId id="367" r:id="rId20"/>
    <p:sldId id="309" r:id="rId21"/>
    <p:sldId id="363" r:id="rId22"/>
    <p:sldId id="364" r:id="rId23"/>
    <p:sldId id="365" r:id="rId24"/>
    <p:sldId id="310" r:id="rId25"/>
    <p:sldId id="311" r:id="rId26"/>
    <p:sldId id="312" r:id="rId27"/>
    <p:sldId id="350" r:id="rId28"/>
    <p:sldId id="327" r:id="rId29"/>
    <p:sldId id="345" r:id="rId30"/>
    <p:sldId id="329" r:id="rId31"/>
    <p:sldId id="346" r:id="rId32"/>
    <p:sldId id="331" r:id="rId33"/>
    <p:sldId id="332" r:id="rId34"/>
    <p:sldId id="333" r:id="rId35"/>
    <p:sldId id="344" r:id="rId36"/>
    <p:sldId id="334" r:id="rId37"/>
    <p:sldId id="335" r:id="rId38"/>
    <p:sldId id="351" r:id="rId39"/>
    <p:sldId id="315" r:id="rId40"/>
    <p:sldId id="316" r:id="rId41"/>
    <p:sldId id="317" r:id="rId42"/>
    <p:sldId id="318" r:id="rId43"/>
    <p:sldId id="319" r:id="rId44"/>
    <p:sldId id="321" r:id="rId45"/>
    <p:sldId id="322" r:id="rId46"/>
    <p:sldId id="323" r:id="rId47"/>
    <p:sldId id="324" r:id="rId48"/>
    <p:sldId id="340" r:id="rId49"/>
    <p:sldId id="352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280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●●●●●●●●●●</a:t>
            </a:r>
            <a:endParaRPr lang="ko-KR" altLang="en-US" sz="600" dirty="0"/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새 비밀번호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77134"/>
              </p:ext>
            </p:extLst>
          </p:nvPr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13832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수입정산방법입니다</a:t>
            </a:r>
            <a:endParaRPr lang="ko-KR" altLang="en-US" sz="1050"/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</a:t>
            </a:r>
            <a:r>
              <a:rPr lang="ko-KR" altLang="en-US" sz="1200" dirty="0" smtClean="0"/>
              <a:t>금액을 </a:t>
            </a:r>
            <a:r>
              <a:rPr lang="ko-KR" altLang="en-US" sz="1200" dirty="0" err="1" smtClean="0"/>
              <a:t>펫시터님께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35554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반려동물 </a:t>
            </a:r>
            <a:r>
              <a:rPr lang="ko-KR" altLang="en-US" sz="1100" dirty="0" err="1" smtClean="0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5816"/>
              </p:ext>
            </p:extLst>
          </p:nvPr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2898</Words>
  <Application>Microsoft Office PowerPoint</Application>
  <PresentationFormat>사용자 지정</PresentationFormat>
  <Paragraphs>1651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52</cp:revision>
  <dcterms:created xsi:type="dcterms:W3CDTF">2020-02-03T12:27:32Z</dcterms:created>
  <dcterms:modified xsi:type="dcterms:W3CDTF">2020-02-17T01:58:53Z</dcterms:modified>
</cp:coreProperties>
</file>