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85" r:id="rId5"/>
    <p:sldId id="382" r:id="rId6"/>
    <p:sldId id="259" r:id="rId7"/>
    <p:sldId id="260" r:id="rId8"/>
    <p:sldId id="261" r:id="rId9"/>
    <p:sldId id="262" r:id="rId10"/>
    <p:sldId id="263" r:id="rId11"/>
    <p:sldId id="386" r:id="rId12"/>
    <p:sldId id="264" r:id="rId13"/>
    <p:sldId id="372" r:id="rId14"/>
    <p:sldId id="354" r:id="rId15"/>
    <p:sldId id="355" r:id="rId16"/>
    <p:sldId id="356" r:id="rId17"/>
    <p:sldId id="357" r:id="rId18"/>
    <p:sldId id="358" r:id="rId19"/>
    <p:sldId id="371" r:id="rId20"/>
    <p:sldId id="391" r:id="rId21"/>
    <p:sldId id="392" r:id="rId22"/>
    <p:sldId id="393" r:id="rId23"/>
    <p:sldId id="394" r:id="rId24"/>
    <p:sldId id="395" r:id="rId25"/>
    <p:sldId id="279" r:id="rId26"/>
    <p:sldId id="280" r:id="rId27"/>
    <p:sldId id="281" r:id="rId28"/>
    <p:sldId id="370" r:id="rId29"/>
    <p:sldId id="269" r:id="rId30"/>
    <p:sldId id="270" r:id="rId31"/>
    <p:sldId id="271" r:id="rId32"/>
    <p:sldId id="272" r:id="rId33"/>
    <p:sldId id="273" r:id="rId34"/>
    <p:sldId id="274" r:id="rId35"/>
    <p:sldId id="387" r:id="rId36"/>
    <p:sldId id="388" r:id="rId37"/>
    <p:sldId id="389" r:id="rId38"/>
    <p:sldId id="390" r:id="rId39"/>
    <p:sldId id="369" r:id="rId40"/>
    <p:sldId id="373" r:id="rId41"/>
    <p:sldId id="374" r:id="rId42"/>
    <p:sldId id="375" r:id="rId43"/>
    <p:sldId id="376" r:id="rId44"/>
    <p:sldId id="38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42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0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56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0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6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18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3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556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2020-02-26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10" Type="http://schemas.openxmlformats.org/officeDocument/2006/relationships/image" Target="../media/image41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10" Type="http://schemas.openxmlformats.org/officeDocument/2006/relationships/image" Target="../media/image53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7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2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9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61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2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멤버테이블과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시터테이블을 참조하는 뷰에서 </a:t>
            </a:r>
            <a:r>
              <a:rPr lang="ko-KR" altLang="en-US" sz="1000" dirty="0">
                <a:solidFill>
                  <a:schemeClr val="tx1"/>
                </a:solidFill>
              </a:rPr>
              <a:t>조건과 </a:t>
            </a:r>
            <a:r>
              <a:rPr lang="ko-KR" altLang="en-US" sz="1000">
                <a:solidFill>
                  <a:schemeClr val="tx1"/>
                </a:solidFill>
              </a:rPr>
              <a:t>일치하는 </a:t>
            </a:r>
            <a:r>
              <a:rPr lang="ko-KR" altLang="en-US" sz="1000" smtClean="0">
                <a:solidFill>
                  <a:schemeClr val="tx1"/>
                </a:solidFill>
              </a:rPr>
              <a:t>로우데이터를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4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정보는 </a:t>
            </a:r>
            <a:r>
              <a:rPr lang="ko-KR" altLang="en-US" sz="1000" smtClean="0">
                <a:solidFill>
                  <a:schemeClr val="tx1"/>
                </a:solidFill>
              </a:rPr>
              <a:t>시터 테이블에서 </a:t>
            </a:r>
            <a:r>
              <a:rPr lang="ko-KR" altLang="en-US" sz="1000" dirty="0">
                <a:solidFill>
                  <a:schemeClr val="tx1"/>
                </a:solidFill>
              </a:rPr>
              <a:t>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8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반려동물 프로그램 메뉴를 클릭하게 되면 프로그램의 제목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이미지를 반려동물 프로그램 테이블에서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9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09"/>
            <a:ext cx="3275061" cy="7746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4154050"/>
            <a:ext cx="1732794" cy="20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7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특정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반려동물 프로그램 메뉴를 클릭하게 되면 프로그램의 </a:t>
            </a:r>
            <a:r>
              <a:rPr lang="ko-KR" altLang="en-US" sz="1000" smtClean="0">
                <a:solidFill>
                  <a:schemeClr val="tx1"/>
                </a:solidFill>
              </a:rPr>
              <a:t>전체정보를 </a:t>
            </a:r>
            <a:r>
              <a:rPr lang="ko-KR" altLang="en-US" sz="1000">
                <a:solidFill>
                  <a:schemeClr val="tx1"/>
                </a:solidFill>
              </a:rPr>
              <a:t>반려동물 프로그램 </a:t>
            </a:r>
            <a:r>
              <a:rPr lang="ko-KR" altLang="en-US" sz="1000" smtClean="0">
                <a:solidFill>
                  <a:schemeClr val="tx1"/>
                </a:solidFill>
              </a:rPr>
              <a:t>테이블에서 프로그램 번호에 해당하는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신청 버튼을 클릭하면 신청목록 테이블에 아이디와 프로그램번호로 입력하게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4734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</a:t>
            </a:r>
            <a:r>
              <a:rPr lang="ko-KR" altLang="en-US" sz="1000">
                <a:solidFill>
                  <a:schemeClr val="tx1"/>
                </a:solidFill>
              </a:rPr>
              <a:t>테이블의 </a:t>
            </a:r>
            <a:r>
              <a:rPr lang="ko-KR" altLang="en-US" sz="1000" smtClean="0">
                <a:solidFill>
                  <a:schemeClr val="tx1"/>
                </a:solidFill>
              </a:rPr>
              <a:t>펫이름 데이터를 </a:t>
            </a:r>
            <a:r>
              <a:rPr lang="ko-KR" altLang="en-US" sz="1000" dirty="0">
                <a:solidFill>
                  <a:schemeClr val="tx1"/>
                </a:solidFill>
              </a:rPr>
              <a:t>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</a:t>
            </a:r>
            <a:r>
              <a:rPr lang="ko-KR" altLang="en-US" sz="1000">
                <a:solidFill>
                  <a:schemeClr val="tx1"/>
                </a:solidFill>
              </a:rPr>
              <a:t>도착지 전달방식을 선택해 신청하게 되면 </a:t>
            </a:r>
            <a:r>
              <a:rPr lang="ko-KR" altLang="en-US" sz="1000" dirty="0">
                <a:solidFill>
                  <a:schemeClr val="tx1"/>
                </a:solidFill>
              </a:rPr>
              <a:t>장거리 이동서비스 테이블의 </a:t>
            </a:r>
            <a:r>
              <a:rPr lang="ko-KR" altLang="en-US" sz="1000">
                <a:solidFill>
                  <a:schemeClr val="tx1"/>
                </a:solidFill>
              </a:rPr>
              <a:t>각 </a:t>
            </a:r>
            <a:r>
              <a:rPr lang="ko-KR" altLang="en-US" sz="1000" smtClean="0">
                <a:solidFill>
                  <a:schemeClr val="tx1"/>
                </a:solidFill>
              </a:rPr>
              <a:t>컬럼에 값을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>
                <a:solidFill>
                  <a:schemeClr val="tx1"/>
                </a:solidFill>
              </a:rPr>
              <a:t>하여 </a:t>
            </a:r>
            <a:r>
              <a:rPr lang="ko-KR" altLang="en-US" sz="1000" smtClean="0">
                <a:solidFill>
                  <a:schemeClr val="tx1"/>
                </a:solidFill>
              </a:rPr>
              <a:t>저장된다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74" y="3429000"/>
            <a:ext cx="3543795" cy="7525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4274" y="3429000"/>
            <a:ext cx="3543795" cy="752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75869" y="3805290"/>
            <a:ext cx="438405" cy="694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3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36" name="사각형: 둥근 모서리 42">
            <a:extLst>
              <a:ext uri="{FF2B5EF4-FFF2-40B4-BE49-F238E27FC236}">
                <a16:creationId xmlns="" xmlns:a16="http://schemas.microsoft.com/office/drawing/2014/main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1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 중 이거나 과거에 이용한 서비스 이용현황을 표시해준다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672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이용이 </a:t>
            </a:r>
            <a:r>
              <a:rPr lang="ko-KR" altLang="en-US" sz="1000" dirty="0">
                <a:solidFill>
                  <a:schemeClr val="tx1"/>
                </a:solidFill>
              </a:rPr>
              <a:t>끝나면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 현황 </a:t>
            </a:r>
            <a:r>
              <a:rPr lang="ko-KR" altLang="en-US" sz="1000" dirty="0">
                <a:solidFill>
                  <a:schemeClr val="tx1"/>
                </a:solidFill>
              </a:rPr>
              <a:t>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내가 </a:t>
            </a:r>
            <a:r>
              <a:rPr lang="ko-KR" altLang="en-US" sz="1000" dirty="0">
                <a:solidFill>
                  <a:schemeClr val="tx1"/>
                </a:solidFill>
              </a:rPr>
              <a:t>이용했던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시터번호를</a:t>
            </a:r>
            <a:r>
              <a:rPr lang="ko-KR" altLang="en-US" sz="1000" dirty="0" smtClean="0">
                <a:solidFill>
                  <a:schemeClr val="tx1"/>
                </a:solidFill>
              </a:rPr>
              <a:t> 참조하여 </a:t>
            </a:r>
            <a:r>
              <a:rPr lang="ko-KR" altLang="en-US" sz="1000" dirty="0">
                <a:solidFill>
                  <a:schemeClr val="tx1"/>
                </a:solidFill>
              </a:rPr>
              <a:t>리뷰 테이블 컬럼에 맞는 정보를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입력해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포인트가 5개인 별 4"/>
          <p:cNvSpPr/>
          <p:nvPr/>
        </p:nvSpPr>
        <p:spPr>
          <a:xfrm>
            <a:off x="316992" y="1165006"/>
            <a:ext cx="377952" cy="377952"/>
          </a:xfrm>
          <a:prstGeom prst="star5">
            <a:avLst>
              <a:gd name="adj" fmla="val 31255"/>
              <a:gd name="hf" fmla="val 105146"/>
              <a:gd name="vf" fmla="val 11055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38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8FBD2CBC-CFF6-4336-9FE7-AE5844C9C82B}"/>
              </a:ext>
            </a:extLst>
          </p:cNvPr>
          <p:cNvSpPr/>
          <p:nvPr/>
        </p:nvSpPr>
        <p:spPr>
          <a:xfrm>
            <a:off x="5558932" y="1193100"/>
            <a:ext cx="3716894" cy="7617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이용현황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태이블에서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진행 중인 데이터만 불러와 표시한다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167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보호자 </a:t>
            </a:r>
            <a:r>
              <a:rPr lang="ko-KR" altLang="en-US" sz="1000" dirty="0">
                <a:solidFill>
                  <a:schemeClr val="tx1"/>
                </a:solidFill>
              </a:rPr>
              <a:t>예약 이용현황 페이지는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페이지와 </a:t>
            </a:r>
            <a:r>
              <a:rPr lang="ko-KR" altLang="en-US" sz="1000" dirty="0">
                <a:solidFill>
                  <a:schemeClr val="tx1"/>
                </a:solidFill>
              </a:rPr>
              <a:t>반대로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시터회원이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예약된 </a:t>
            </a:r>
            <a:r>
              <a:rPr lang="ko-KR" altLang="en-US" sz="1000" dirty="0">
                <a:solidFill>
                  <a:schemeClr val="tx1"/>
                </a:solidFill>
              </a:rPr>
              <a:t>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이름의 </a:t>
            </a:r>
            <a:r>
              <a:rPr lang="ko-KR" altLang="en-US" sz="1000" dirty="0" err="1">
                <a:solidFill>
                  <a:schemeClr val="tx1"/>
                </a:solidFill>
              </a:rPr>
              <a:t>컬럼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데이터에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</a:t>
            </a:r>
            <a:r>
              <a:rPr lang="ko-KR" altLang="en-US" sz="1000" dirty="0" smtClean="0">
                <a:solidFill>
                  <a:schemeClr val="tx1"/>
                </a:solidFill>
              </a:rPr>
              <a:t>있으며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수락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거절을 입력할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76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8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6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Hello pet 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Sitter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site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펫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 err="1">
                <a:solidFill>
                  <a:prstClr val="black"/>
                </a:solidFill>
              </a:rPr>
              <a:t>소개글</a:t>
            </a:r>
            <a:r>
              <a:rPr lang="ko-KR" altLang="en-US" sz="1000" dirty="0">
                <a:solidFill>
                  <a:prstClr val="black"/>
                </a:solidFill>
              </a:rPr>
              <a:t> 정보 입력</a:t>
            </a:r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xmlns="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서비스목록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 자기소개</a:t>
            </a:r>
            <a:r>
              <a:rPr lang="en-US" altLang="ko-KR" sz="1000" dirty="0">
                <a:solidFill>
                  <a:prstClr val="black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예약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캘린더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xmlns="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신청 진행상태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완료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확인중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취소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xmlns="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요청이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들어온 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수락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거절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프로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고객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장거리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이동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마이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3174</Words>
  <Application>Microsoft Office PowerPoint</Application>
  <PresentationFormat>와이드스크린</PresentationFormat>
  <Paragraphs>1458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ＭＳ Ｐゴシック</vt:lpstr>
      <vt:lpstr>맑은 고딕</vt:lpstr>
      <vt:lpstr>游ゴシック</vt:lpstr>
      <vt:lpstr>Arial</vt:lpstr>
      <vt:lpstr>Calibri</vt:lpstr>
      <vt:lpstr>Segoe UI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507-12</cp:lastModifiedBy>
  <cp:revision>36</cp:revision>
  <dcterms:created xsi:type="dcterms:W3CDTF">2020-02-13T09:23:44Z</dcterms:created>
  <dcterms:modified xsi:type="dcterms:W3CDTF">2020-02-26T09:09:15Z</dcterms:modified>
</cp:coreProperties>
</file>