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3" r:id="rId3"/>
    <p:sldId id="281" r:id="rId4"/>
    <p:sldId id="337" r:id="rId5"/>
    <p:sldId id="338" r:id="rId6"/>
    <p:sldId id="339" r:id="rId7"/>
    <p:sldId id="287" r:id="rId8"/>
    <p:sldId id="347" r:id="rId9"/>
    <p:sldId id="293" r:id="rId10"/>
    <p:sldId id="348" r:id="rId11"/>
    <p:sldId id="298" r:id="rId12"/>
    <p:sldId id="299" r:id="rId13"/>
    <p:sldId id="300" r:id="rId14"/>
    <p:sldId id="303" r:id="rId15"/>
    <p:sldId id="301" r:id="rId16"/>
    <p:sldId id="302" r:id="rId17"/>
    <p:sldId id="349" r:id="rId18"/>
    <p:sldId id="341" r:id="rId19"/>
    <p:sldId id="342" r:id="rId20"/>
    <p:sldId id="343" r:id="rId21"/>
    <p:sldId id="288" r:id="rId22"/>
    <p:sldId id="289" r:id="rId23"/>
    <p:sldId id="290" r:id="rId24"/>
    <p:sldId id="291" r:id="rId25"/>
    <p:sldId id="309" r:id="rId26"/>
    <p:sldId id="310" r:id="rId27"/>
    <p:sldId id="311" r:id="rId28"/>
    <p:sldId id="312" r:id="rId29"/>
    <p:sldId id="350" r:id="rId30"/>
    <p:sldId id="327" r:id="rId31"/>
    <p:sldId id="345" r:id="rId32"/>
    <p:sldId id="329" r:id="rId33"/>
    <p:sldId id="346" r:id="rId34"/>
    <p:sldId id="331" r:id="rId35"/>
    <p:sldId id="332" r:id="rId36"/>
    <p:sldId id="333" r:id="rId37"/>
    <p:sldId id="344" r:id="rId38"/>
    <p:sldId id="334" r:id="rId39"/>
    <p:sldId id="335" r:id="rId40"/>
    <p:sldId id="351" r:id="rId41"/>
    <p:sldId id="315" r:id="rId42"/>
    <p:sldId id="316" r:id="rId43"/>
    <p:sldId id="317" r:id="rId44"/>
    <p:sldId id="318" r:id="rId45"/>
    <p:sldId id="319" r:id="rId46"/>
    <p:sldId id="321" r:id="rId47"/>
    <p:sldId id="322" r:id="rId48"/>
    <p:sldId id="323" r:id="rId49"/>
    <p:sldId id="324" r:id="rId50"/>
    <p:sldId id="340" r:id="rId51"/>
    <p:sldId id="363" r:id="rId52"/>
    <p:sldId id="365" r:id="rId53"/>
    <p:sldId id="366" r:id="rId54"/>
    <p:sldId id="367" r:id="rId55"/>
    <p:sldId id="368" r:id="rId56"/>
    <p:sldId id="369" r:id="rId57"/>
    <p:sldId id="370" r:id="rId58"/>
    <p:sldId id="371" r:id="rId59"/>
    <p:sldId id="372" r:id="rId60"/>
    <p:sldId id="373" r:id="rId61"/>
    <p:sldId id="374" r:id="rId62"/>
    <p:sldId id="375" r:id="rId63"/>
    <p:sldId id="376" r:id="rId64"/>
    <p:sldId id="377" r:id="rId65"/>
    <p:sldId id="378" r:id="rId66"/>
    <p:sldId id="379" r:id="rId67"/>
    <p:sldId id="380" r:id="rId68"/>
    <p:sldId id="381" r:id="rId69"/>
    <p:sldId id="382" r:id="rId70"/>
    <p:sldId id="383" r:id="rId71"/>
    <p:sldId id="384" r:id="rId72"/>
    <p:sldId id="385" r:id="rId73"/>
    <p:sldId id="386" r:id="rId74"/>
    <p:sldId id="387" r:id="rId75"/>
    <p:sldId id="388" r:id="rId76"/>
    <p:sldId id="389" r:id="rId77"/>
    <p:sldId id="390" r:id="rId78"/>
    <p:sldId id="391" r:id="rId79"/>
    <p:sldId id="392" r:id="rId80"/>
    <p:sldId id="393" r:id="rId81"/>
    <p:sldId id="394" r:id="rId82"/>
    <p:sldId id="395" r:id="rId83"/>
    <p:sldId id="396" r:id="rId84"/>
    <p:sldId id="361" r:id="rId85"/>
    <p:sldId id="398" r:id="rId86"/>
    <p:sldId id="399" r:id="rId87"/>
    <p:sldId id="401" r:id="rId88"/>
    <p:sldId id="400" r:id="rId89"/>
    <p:sldId id="402" r:id="rId90"/>
    <p:sldId id="403" r:id="rId91"/>
    <p:sldId id="397" r:id="rId92"/>
    <p:sldId id="280" r:id="rId9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59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Relationship Id="rId6" Type="http://schemas.openxmlformats.org/officeDocument/2006/relationships/image" Target="../media/image21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Relationship Id="rId6" Type="http://schemas.openxmlformats.org/officeDocument/2006/relationships/image" Target="../media/image23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Relationship Id="rId6" Type="http://schemas.openxmlformats.org/officeDocument/2006/relationships/image" Target="../media/image24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Relationship Id="rId6" Type="http://schemas.openxmlformats.org/officeDocument/2006/relationships/image" Target="../media/image26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Relationship Id="rId6" Type="http://schemas.openxmlformats.org/officeDocument/2006/relationships/image" Target="../media/image28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0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29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1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9.png"/><Relationship Id="rId11" Type="http://schemas.openxmlformats.org/officeDocument/2006/relationships/image" Target="../media/image35.png"/><Relationship Id="rId5" Type="http://schemas.openxmlformats.org/officeDocument/2006/relationships/image" Target="../media/image15.png"/><Relationship Id="rId10" Type="http://schemas.openxmlformats.org/officeDocument/2006/relationships/image" Target="../media/image34.PNG"/><Relationship Id="rId4" Type="http://schemas.openxmlformats.org/officeDocument/2006/relationships/image" Target="../media/image8.png"/><Relationship Id="rId9" Type="http://schemas.openxmlformats.org/officeDocument/2006/relationships/image" Target="../media/image33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7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3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0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image" Target="../media/image39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37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2.pn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41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44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6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45.png"/><Relationship Id="rId5" Type="http://schemas.openxmlformats.org/officeDocument/2006/relationships/image" Target="../media/image9.png"/><Relationship Id="rId10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43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9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48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9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image" Target="../media/image5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2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image" Target="../media/image5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3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image" Target="../media/image5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4.png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5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10" Type="http://schemas.openxmlformats.org/officeDocument/2006/relationships/image" Target="../media/image56.png"/><Relationship Id="rId4" Type="http://schemas.openxmlformats.org/officeDocument/2006/relationships/image" Target="../media/image8.png"/><Relationship Id="rId9" Type="http://schemas.openxmlformats.org/officeDocument/2006/relationships/image" Target="../media/image43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7.png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8.pn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1.png"/><Relationship Id="rId12" Type="http://schemas.openxmlformats.org/officeDocument/2006/relationships/image" Target="../media/image15.png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image" Target="../media/image60.png"/><Relationship Id="rId11" Type="http://schemas.openxmlformats.org/officeDocument/2006/relationships/image" Target="../media/image43.png"/><Relationship Id="rId5" Type="http://schemas.openxmlformats.org/officeDocument/2006/relationships/image" Target="../media/image9.png"/><Relationship Id="rId10" Type="http://schemas.openxmlformats.org/officeDocument/2006/relationships/image" Target="../media/image42.png"/><Relationship Id="rId4" Type="http://schemas.openxmlformats.org/officeDocument/2006/relationships/image" Target="../media/image8.png"/><Relationship Id="rId9" Type="http://schemas.openxmlformats.org/officeDocument/2006/relationships/image" Target="../media/image30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3.pn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image" Target="../media/image62.png"/><Relationship Id="rId5" Type="http://schemas.openxmlformats.org/officeDocument/2006/relationships/image" Target="../media/image9.png"/><Relationship Id="rId10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image" Target="../media/image6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image" Target="../media/image6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8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1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9.xml"/><Relationship Id="rId6" Type="http://schemas.openxmlformats.org/officeDocument/2006/relationships/image" Target="../media/image6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0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1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1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xmlns="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회원등록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860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268434" y="2768603"/>
            <a:ext cx="2455333" cy="2878666"/>
            <a:chOff x="3268434" y="2768603"/>
            <a:chExt cx="2455333" cy="2878666"/>
          </a:xfrm>
        </p:grpSpPr>
        <p:sp>
          <p:nvSpPr>
            <p:cNvPr id="6" name="직사각형 5"/>
            <p:cNvSpPr/>
            <p:nvPr/>
          </p:nvSpPr>
          <p:spPr>
            <a:xfrm>
              <a:off x="3268434" y="2768603"/>
              <a:ext cx="2455333" cy="2878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365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17715" y="2882370"/>
              <a:ext cx="1156771" cy="369332"/>
              <a:chOff x="3772012" y="2882370"/>
              <a:chExt cx="115677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3460242" y="3271092"/>
              <a:ext cx="2000038" cy="1058435"/>
              <a:chOff x="3460242" y="3288026"/>
              <a:chExt cx="2000038" cy="10584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31921" y="353906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60242" y="3288026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60242" y="3816117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31921" y="4069410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62002" y="4859870"/>
              <a:ext cx="2068195" cy="614865"/>
              <a:chOff x="3462002" y="4859870"/>
              <a:chExt cx="2068195" cy="6148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9002109" y="2882370"/>
            <a:ext cx="2072389" cy="2592365"/>
            <a:chOff x="9002109" y="2882370"/>
            <a:chExt cx="2072389" cy="2592365"/>
          </a:xfrm>
        </p:grpSpPr>
        <p:sp>
          <p:nvSpPr>
            <p:cNvPr id="27" name="직사각형 26"/>
            <p:cNvSpPr/>
            <p:nvPr/>
          </p:nvSpPr>
          <p:spPr>
            <a:xfrm>
              <a:off x="96808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462015" y="2882370"/>
              <a:ext cx="1156771" cy="369332"/>
              <a:chOff x="3772012" y="2882370"/>
              <a:chExt cx="1156771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9002109" y="3271092"/>
              <a:ext cx="2002471" cy="1058435"/>
              <a:chOff x="9002109" y="3271092"/>
              <a:chExt cx="2002471" cy="105843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076221" y="3522132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002109" y="327109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002109" y="3799183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76221" y="405247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9006303" y="4859870"/>
              <a:ext cx="2068195" cy="614865"/>
              <a:chOff x="3462002" y="4859870"/>
              <a:chExt cx="2068195" cy="61486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1CF621E-1E3D-4AE9-AF4C-A001099261C2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4A5C6923-20E0-4ED9-B6F7-C5D68314D96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5625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320315" y="3116414"/>
            <a:ext cx="4351571" cy="2388093"/>
            <a:chOff x="2320315" y="3116414"/>
            <a:chExt cx="4351571" cy="23880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C06AD1E1-15AC-47D7-8403-E3418692F8E0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9BA0B9D7-6CF3-42E4-BB1E-5D41FEBB96FD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06330FE6-C4D0-4A04-A776-B7D7A99FEE8F}"/>
                </a:ext>
              </a:extLst>
            </p:cNvPr>
            <p:cNvSpPr txBox="1"/>
            <p:nvPr/>
          </p:nvSpPr>
          <p:spPr>
            <a:xfrm>
              <a:off x="3235015" y="365406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3A39D1D2-6993-47C8-B206-5F24137F65F3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E12D4D8D-0ADC-4521-A3FB-8C99B905DB2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858EF894-179B-407C-95C7-DBE73F217BFF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54102B0-1FC6-4BB5-9EC2-96E1C1C6B9D3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DE2ED6AA-2EA4-4B4E-8E17-7E28C5CCCFCB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9D56ADB9-A0DD-425C-A5B8-AB58E3DE5BAB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확인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2479011" y="3211905"/>
              <a:ext cx="1500118" cy="338554"/>
              <a:chOff x="2479011" y="3211905"/>
              <a:chExt cx="1500118" cy="338554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xmlns="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</p:grpSp>
      <p:grpSp>
        <p:nvGrpSpPr>
          <p:cNvPr id="43" name="그룹 42"/>
          <p:cNvGrpSpPr/>
          <p:nvPr/>
        </p:nvGrpSpPr>
        <p:grpSpPr>
          <a:xfrm>
            <a:off x="8853632" y="2653105"/>
            <a:ext cx="2319292" cy="2633512"/>
            <a:chOff x="8853632" y="2653105"/>
            <a:chExt cx="2319292" cy="2633512"/>
          </a:xfrm>
        </p:grpSpPr>
        <p:grpSp>
          <p:nvGrpSpPr>
            <p:cNvPr id="29" name="그룹 28"/>
            <p:cNvGrpSpPr/>
            <p:nvPr/>
          </p:nvGrpSpPr>
          <p:grpSpPr>
            <a:xfrm>
              <a:off x="8937615" y="2653105"/>
              <a:ext cx="1500118" cy="338554"/>
              <a:chOff x="2479011" y="3211905"/>
              <a:chExt cx="1500118" cy="33855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xmlns="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  <p:grpSp>
          <p:nvGrpSpPr>
            <p:cNvPr id="40" name="그룹 39"/>
            <p:cNvGrpSpPr/>
            <p:nvPr/>
          </p:nvGrpSpPr>
          <p:grpSpPr>
            <a:xfrm>
              <a:off x="9276825" y="3124855"/>
              <a:ext cx="1896099" cy="252000"/>
              <a:chOff x="9276825" y="3124855"/>
              <a:chExt cx="1896099" cy="2520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xmlns="" id="{9BA0B9D7-6CF3-42E4-BB1E-5D41FEBB96FD}"/>
                  </a:ext>
                </a:extLst>
              </p:cNvPr>
              <p:cNvSpPr/>
              <p:nvPr/>
            </p:nvSpPr>
            <p:spPr>
              <a:xfrm>
                <a:off x="9743619" y="312485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06330FE6-C4D0-4A04-A776-B7D7A99FEE8F}"/>
                  </a:ext>
                </a:extLst>
              </p:cNvPr>
              <p:cNvSpPr txBox="1"/>
              <p:nvPr/>
            </p:nvSpPr>
            <p:spPr>
              <a:xfrm>
                <a:off x="9276825" y="3124855"/>
                <a:ext cx="466794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이름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853632" y="3561452"/>
              <a:ext cx="2319292" cy="257491"/>
              <a:chOff x="8853632" y="3550459"/>
              <a:chExt cx="2319292" cy="2574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3A39D1D2-6993-47C8-B206-5F24137F65F3}"/>
                  </a:ext>
                </a:extLst>
              </p:cNvPr>
              <p:cNvSpPr txBox="1"/>
              <p:nvPr/>
            </p:nvSpPr>
            <p:spPr>
              <a:xfrm>
                <a:off x="8853632" y="3550459"/>
                <a:ext cx="88998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휴대폰번호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E12D4D8D-0ADC-4521-A3FB-8C99B905DB23}"/>
                  </a:ext>
                </a:extLst>
              </p:cNvPr>
              <p:cNvSpPr/>
              <p:nvPr/>
            </p:nvSpPr>
            <p:spPr>
              <a:xfrm>
                <a:off x="9743619" y="355595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8994696" y="4440136"/>
              <a:ext cx="2178227" cy="252000"/>
              <a:chOff x="8994696" y="4440136"/>
              <a:chExt cx="2178227" cy="25200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C54102B0-1FC6-4BB5-9EC2-96E1C1C6B9D3}"/>
                  </a:ext>
                </a:extLst>
              </p:cNvPr>
              <p:cNvSpPr/>
              <p:nvPr/>
            </p:nvSpPr>
            <p:spPr>
              <a:xfrm>
                <a:off x="9743618" y="444013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DE2ED6AA-2EA4-4B4E-8E17-7E28C5CCCFCB}"/>
                  </a:ext>
                </a:extLst>
              </p:cNvPr>
              <p:cNvSpPr txBox="1"/>
              <p:nvPr/>
            </p:nvSpPr>
            <p:spPr>
              <a:xfrm>
                <a:off x="8994696" y="4440136"/>
                <a:ext cx="74892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인증번호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858EF894-179B-407C-95C7-DBE73F217BFF}"/>
                </a:ext>
              </a:extLst>
            </p:cNvPr>
            <p:cNvSpPr/>
            <p:nvPr/>
          </p:nvSpPr>
          <p:spPr>
            <a:xfrm>
              <a:off x="9743619" y="4003540"/>
              <a:ext cx="142930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9D56ADB9-A0DD-425C-A5B8-AB58E3DE5BAB}"/>
                </a:ext>
              </a:extLst>
            </p:cNvPr>
            <p:cNvSpPr/>
            <p:nvPr/>
          </p:nvSpPr>
          <p:spPr>
            <a:xfrm>
              <a:off x="9500400" y="4962617"/>
              <a:ext cx="108000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확인</a:t>
              </a: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63CE651E-B3F1-46BB-A01E-0D55C0E7ECD8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76CDB800-1E62-43D0-999F-D8C8774503CB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A47A3CA-65C5-4699-AF98-9A1A0313CF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BB324DD9-3091-48AE-BEE8-9401986A1EBF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60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2320315" y="3116414"/>
            <a:ext cx="4351571" cy="2388093"/>
            <a:chOff x="2320315" y="3116414"/>
            <a:chExt cx="4351571" cy="238809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E09BF372-DA70-4198-B7DA-153AF988B7F3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3064813" y="3645950"/>
              <a:ext cx="720000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아이디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6FD49968-80A8-4E4B-A335-7AFF6CDEA4D8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B24D303F-14FF-4E5A-9729-31BA2B7D076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CA4EFDCE-77D7-4351-98AF-C3C52E38BCEF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1F98A6F7-E8CD-4FE2-9471-7C2693D557B1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xmlns="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8853632" y="3561452"/>
            <a:ext cx="2319292" cy="257491"/>
            <a:chOff x="8853632" y="3561452"/>
            <a:chExt cx="2319292" cy="25749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3A39D1D2-6993-47C8-B206-5F24137F65F3}"/>
                </a:ext>
              </a:extLst>
            </p:cNvPr>
            <p:cNvSpPr txBox="1"/>
            <p:nvPr/>
          </p:nvSpPr>
          <p:spPr>
            <a:xfrm>
              <a:off x="8853632" y="3561452"/>
              <a:ext cx="88998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휴대폰번호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E12D4D8D-0ADC-4521-A3FB-8C99B905DB23}"/>
                </a:ext>
              </a:extLst>
            </p:cNvPr>
            <p:cNvSpPr/>
            <p:nvPr/>
          </p:nvSpPr>
          <p:spPr>
            <a:xfrm>
              <a:off x="9743619" y="3566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994696" y="4440136"/>
            <a:ext cx="2178227" cy="252000"/>
            <a:chOff x="8994696" y="4440136"/>
            <a:chExt cx="2178227" cy="2520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C54102B0-1FC6-4BB5-9EC2-96E1C1C6B9D3}"/>
                </a:ext>
              </a:extLst>
            </p:cNvPr>
            <p:cNvSpPr/>
            <p:nvPr/>
          </p:nvSpPr>
          <p:spPr>
            <a:xfrm>
              <a:off x="9743618" y="444013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DE2ED6AA-2EA4-4B4E-8E17-7E28C5CCCFCB}"/>
                </a:ext>
              </a:extLst>
            </p:cNvPr>
            <p:cNvSpPr txBox="1"/>
            <p:nvPr/>
          </p:nvSpPr>
          <p:spPr>
            <a:xfrm>
              <a:off x="8994696" y="4440136"/>
              <a:ext cx="74892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인증번호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858EF894-179B-407C-95C7-DBE73F217BFF}"/>
              </a:ext>
            </a:extLst>
          </p:cNvPr>
          <p:cNvSpPr/>
          <p:nvPr/>
        </p:nvSpPr>
        <p:spPr>
          <a:xfrm>
            <a:off x="9743619" y="4003540"/>
            <a:ext cx="1429304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D56ADB9-A0DD-425C-A5B8-AB58E3DE5BAB}"/>
              </a:ext>
            </a:extLst>
          </p:cNvPr>
          <p:cNvSpPr/>
          <p:nvPr/>
        </p:nvSpPr>
        <p:spPr>
          <a:xfrm>
            <a:off x="9500400" y="4962617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653528"/>
            <a:ext cx="1633167" cy="338554"/>
            <a:chOff x="8937615" y="2653528"/>
            <a:chExt cx="1633167" cy="3385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135760" y="3124855"/>
            <a:ext cx="2037164" cy="256327"/>
            <a:chOff x="9135760" y="3124855"/>
            <a:chExt cx="2037164" cy="2563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9BA0B9D7-6CF3-42E4-BB1E-5D41FEBB96FD}"/>
                </a:ext>
              </a:extLst>
            </p:cNvPr>
            <p:cNvSpPr/>
            <p:nvPr/>
          </p:nvSpPr>
          <p:spPr>
            <a:xfrm>
              <a:off x="9743619" y="312485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9135760" y="3129182"/>
              <a:ext cx="60785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아이디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58F0276-B3E2-4036-8ADF-0109D93930F7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7D2F942D-68C4-4D4C-A3C6-B51CB74E77A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2A36FCF-E0EC-4364-853A-FCA7042E84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73D12F8B-D552-4EA1-9BF5-DE3AAE6C78D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3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 </a:t>
            </a:r>
            <a:r>
              <a:rPr lang="en-US" altLang="ko-KR" dirty="0"/>
              <a:t>– </a:t>
            </a:r>
            <a:r>
              <a:rPr lang="ko-KR" altLang="en-US" dirty="0"/>
              <a:t>비밀번호 재설정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9225053" y="3339913"/>
            <a:ext cx="1530000" cy="511304"/>
            <a:chOff x="9225053" y="3399182"/>
            <a:chExt cx="1530000" cy="51130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E09BF372-DA70-4198-B7DA-153AF988B7F3}"/>
                </a:ext>
              </a:extLst>
            </p:cNvPr>
            <p:cNvSpPr/>
            <p:nvPr/>
          </p:nvSpPr>
          <p:spPr>
            <a:xfrm>
              <a:off x="9325748" y="365848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9225053" y="3399182"/>
              <a:ext cx="122180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새로운 비밀번호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25053" y="3924684"/>
            <a:ext cx="1530000" cy="504000"/>
            <a:chOff x="9225053" y="4204095"/>
            <a:chExt cx="1530000" cy="50400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6FD49968-80A8-4E4B-A335-7AFF6CDEA4D8}"/>
                </a:ext>
              </a:extLst>
            </p:cNvPr>
            <p:cNvSpPr txBox="1"/>
            <p:nvPr/>
          </p:nvSpPr>
          <p:spPr>
            <a:xfrm>
              <a:off x="9225053" y="4204095"/>
              <a:ext cx="103105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비밀번호확인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B24D303F-14FF-4E5A-9729-31BA2B7D0763}"/>
                </a:ext>
              </a:extLst>
            </p:cNvPr>
            <p:cNvSpPr/>
            <p:nvPr/>
          </p:nvSpPr>
          <p:spPr>
            <a:xfrm>
              <a:off x="9325748" y="445609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비밀번호 재설정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D56ADB9-A0DD-425C-A5B8-AB58E3DE5BAB}"/>
              </a:ext>
            </a:extLst>
          </p:cNvPr>
          <p:cNvSpPr/>
          <p:nvPr/>
        </p:nvSpPr>
        <p:spPr>
          <a:xfrm>
            <a:off x="9500400" y="4742475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712797"/>
            <a:ext cx="1658815" cy="312854"/>
            <a:chOff x="8937615" y="2653528"/>
            <a:chExt cx="1658815" cy="3128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비밀번호재설정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3181879" y="3991529"/>
            <a:ext cx="2933243" cy="722520"/>
            <a:chOff x="2875943" y="3654062"/>
            <a:chExt cx="2933243" cy="72252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E09BF372-DA70-4198-B7DA-153AF988B7F3}"/>
                </a:ext>
              </a:extLst>
            </p:cNvPr>
            <p:cNvSpPr/>
            <p:nvPr/>
          </p:nvSpPr>
          <p:spPr>
            <a:xfrm>
              <a:off x="4379881" y="365406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2875943" y="3654062"/>
              <a:ext cx="1503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새로운 비밀번호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6FD49968-80A8-4E4B-A335-7AFF6CDEA4D8}"/>
                </a:ext>
              </a:extLst>
            </p:cNvPr>
            <p:cNvSpPr txBox="1"/>
            <p:nvPr/>
          </p:nvSpPr>
          <p:spPr>
            <a:xfrm>
              <a:off x="3117997" y="406285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비밀번호확인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B24D303F-14FF-4E5A-9729-31BA2B7D0763}"/>
                </a:ext>
              </a:extLst>
            </p:cNvPr>
            <p:cNvSpPr/>
            <p:nvPr/>
          </p:nvSpPr>
          <p:spPr>
            <a:xfrm>
              <a:off x="4379881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0FD8565-CFC2-4433-BE8F-C82FC074A534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2B8B91FF-BB31-4864-B489-127252EC28BE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E0323611-2E12-4F66-B758-C43FC4034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F0A25CB-9172-497C-B826-5E2CD0D6178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6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이용약관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38E8101C-CD9F-4405-83E3-80C679EBD51C}"/>
              </a:ext>
            </a:extLst>
          </p:cNvPr>
          <p:cNvGrpSpPr/>
          <p:nvPr/>
        </p:nvGrpSpPr>
        <p:grpSpPr>
          <a:xfrm>
            <a:off x="2699500" y="2758286"/>
            <a:ext cx="3593201" cy="3149597"/>
            <a:chOff x="3133062" y="2758286"/>
            <a:chExt cx="3593201" cy="3149597"/>
          </a:xfrm>
        </p:grpSpPr>
        <p:sp>
          <p:nvSpPr>
            <p:cNvPr id="14" name="직사각형 13"/>
            <p:cNvSpPr/>
            <p:nvPr/>
          </p:nvSpPr>
          <p:spPr>
            <a:xfrm>
              <a:off x="3133062" y="2758286"/>
              <a:ext cx="3593201" cy="314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3875" y="2860704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아래 항목에 전체동의 합니다</a:t>
              </a:r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3275837" y="3153620"/>
              <a:ext cx="3307651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2629" y="3207699"/>
              <a:ext cx="2316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본인은 만 </a:t>
              </a:r>
              <a:r>
                <a:rPr lang="en-US" altLang="ko-KR" sz="1100" dirty="0"/>
                <a:t>14</a:t>
              </a:r>
              <a:r>
                <a:rPr lang="ko-KR" altLang="en-US" sz="1100" dirty="0"/>
                <a:t>세 이상입니다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851" y="3562132"/>
              <a:ext cx="2390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1788" y="3919854"/>
              <a:ext cx="25811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개인정보 수집 이용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1788" y="4263560"/>
              <a:ext cx="3095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안전보상지원 프로그램약관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3875" y="4611640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위치기반서비스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3875" y="4964458"/>
              <a:ext cx="2685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이벤트 및 마케팅 정보 수신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8DA397AC-8EC5-4791-8DEE-47099BBE5C49}"/>
                </a:ext>
              </a:extLst>
            </p:cNvPr>
            <p:cNvGrpSpPr/>
            <p:nvPr/>
          </p:nvGrpSpPr>
          <p:grpSpPr>
            <a:xfrm>
              <a:off x="3311163" y="2894979"/>
              <a:ext cx="182712" cy="182712"/>
              <a:chOff x="5291091" y="577049"/>
              <a:chExt cx="182712" cy="182712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xmlns="" id="{28165C16-198E-4038-BB98-1FFC3116A29A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xmlns="" id="{9F869086-804C-49EB-9177-2271BBA2C4DC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xmlns="" id="{CD98DF17-83F9-4425-AAC8-E6DCF18D8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xmlns="" id="{88AD4880-D37C-416F-B9FB-EDA05C505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488126EA-A42B-4D0F-A018-CD6470CC2918}"/>
                </a:ext>
              </a:extLst>
            </p:cNvPr>
            <p:cNvGrpSpPr/>
            <p:nvPr/>
          </p:nvGrpSpPr>
          <p:grpSpPr>
            <a:xfrm>
              <a:off x="3311163" y="3247797"/>
              <a:ext cx="182712" cy="182712"/>
              <a:chOff x="5291091" y="577049"/>
              <a:chExt cx="182712" cy="182712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xmlns="" id="{41CC34A2-F21A-49DC-BD62-8C00CEA023A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xmlns="" id="{77219D43-E969-47D9-83B4-2018B5635610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xmlns="" id="{F6C263F5-FA7F-45DC-86CF-28DCBAAF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xmlns="" id="{28690920-9541-44BE-8BFB-DC7743251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F86AF9FB-321E-4FD7-9A08-2651F42DF962}"/>
                </a:ext>
              </a:extLst>
            </p:cNvPr>
            <p:cNvGrpSpPr/>
            <p:nvPr/>
          </p:nvGrpSpPr>
          <p:grpSpPr>
            <a:xfrm>
              <a:off x="3311163" y="3600615"/>
              <a:ext cx="182712" cy="182712"/>
              <a:chOff x="5291091" y="577049"/>
              <a:chExt cx="182712" cy="182712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xmlns="" id="{B20ED60B-622F-4AC4-AE77-7F56BD2774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xmlns="" id="{7D46A0E4-C683-4ECE-9556-BC21BA9B44F8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xmlns="" id="{BEAFCB6C-AA19-4602-8BA0-20E4F26A4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xmlns="" id="{7702268C-1177-4C21-8B96-682E09222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xmlns="" id="{1A7F0BD5-DFFF-41A8-B98A-DD5EDD46BE67}"/>
                </a:ext>
              </a:extLst>
            </p:cNvPr>
            <p:cNvGrpSpPr/>
            <p:nvPr/>
          </p:nvGrpSpPr>
          <p:grpSpPr>
            <a:xfrm>
              <a:off x="3311163" y="3953433"/>
              <a:ext cx="182712" cy="182712"/>
              <a:chOff x="5291091" y="577049"/>
              <a:chExt cx="182712" cy="182712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xmlns="" id="{1FBCC9E5-9E35-4C78-9B19-1B310EA3873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xmlns="" id="{6E527DF8-8EE6-4C00-AD68-7D15906474BB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xmlns="" id="{6574FE88-E73F-40D3-9CA9-C2F6FED75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xmlns="" id="{BB31369A-4B80-46BA-B82B-75E1A515C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0E60BC1F-5801-4957-B758-3595DF452C2C}"/>
                </a:ext>
              </a:extLst>
            </p:cNvPr>
            <p:cNvGrpSpPr/>
            <p:nvPr/>
          </p:nvGrpSpPr>
          <p:grpSpPr>
            <a:xfrm>
              <a:off x="3311163" y="4306251"/>
              <a:ext cx="182712" cy="182712"/>
              <a:chOff x="5291091" y="577049"/>
              <a:chExt cx="182712" cy="182712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xmlns="" id="{9502A195-C680-45A2-8C6B-8B817AB3FA85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xmlns="" id="{A1C26731-88D3-496F-B948-C2072EA92A5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xmlns="" id="{0CF5D67D-D2A3-4000-BA9E-AAF446074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xmlns="" id="{38E5935A-EE38-4B5E-BCE3-785A5DE6E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xmlns="" id="{850E2C6C-77E0-408A-B9E5-5E394FF50045}"/>
                </a:ext>
              </a:extLst>
            </p:cNvPr>
            <p:cNvGrpSpPr/>
            <p:nvPr/>
          </p:nvGrpSpPr>
          <p:grpSpPr>
            <a:xfrm>
              <a:off x="3311163" y="4659069"/>
              <a:ext cx="182712" cy="182712"/>
              <a:chOff x="5291091" y="577049"/>
              <a:chExt cx="182712" cy="182712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xmlns="" id="{02BF96A2-12C0-4EE0-81D0-3B18850A0ADE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xmlns="" id="{1D416587-18C9-413E-A689-9EA12F3A8AD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xmlns="" id="{81F0CFD3-7F94-4800-81D0-8FBBE2F0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xmlns="" id="{BEFFECA2-8C28-428D-9694-82C940FE4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xmlns="" id="{2D6B6E46-0383-41B8-9200-E7E127AEBE72}"/>
                </a:ext>
              </a:extLst>
            </p:cNvPr>
            <p:cNvGrpSpPr/>
            <p:nvPr/>
          </p:nvGrpSpPr>
          <p:grpSpPr>
            <a:xfrm>
              <a:off x="3311163" y="5011887"/>
              <a:ext cx="182712" cy="182712"/>
              <a:chOff x="5291091" y="577049"/>
              <a:chExt cx="182712" cy="182712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xmlns="" id="{83BFE3AC-EEF7-46D6-86B8-1A6A16306B51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xmlns="" id="{32139ED5-E515-42D6-BCF6-911E6DE864F3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DE8B91DB-BDB3-44F7-911B-B94C54293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xmlns="" id="{34B023F0-C893-45E9-B461-90E971F8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4259D690-DECA-43FD-9248-88D3F096A533}"/>
                </a:ext>
              </a:extLst>
            </p:cNvPr>
            <p:cNvSpPr/>
            <p:nvPr/>
          </p:nvSpPr>
          <p:spPr>
            <a:xfrm>
              <a:off x="4279322" y="5382103"/>
              <a:ext cx="1300681" cy="322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다음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80683" y="2875321"/>
            <a:ext cx="2468284" cy="2143305"/>
            <a:chOff x="8880683" y="2748316"/>
            <a:chExt cx="2468284" cy="2143305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xmlns="" id="{ABF0A11D-D064-411D-BBBB-1B062FD7D715}"/>
                </a:ext>
              </a:extLst>
            </p:cNvPr>
            <p:cNvCxnSpPr>
              <a:cxnSpLocks/>
            </p:cNvCxnSpPr>
            <p:nvPr/>
          </p:nvCxnSpPr>
          <p:spPr>
            <a:xfrm>
              <a:off x="8880683" y="2997709"/>
              <a:ext cx="2319435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xmlns="" id="{61976F42-28D9-4748-9CC9-0B281BD5857B}"/>
                </a:ext>
              </a:extLst>
            </p:cNvPr>
            <p:cNvGrpSpPr/>
            <p:nvPr/>
          </p:nvGrpSpPr>
          <p:grpSpPr>
            <a:xfrm>
              <a:off x="8897925" y="2748316"/>
              <a:ext cx="1670380" cy="215444"/>
              <a:chOff x="8952168" y="2748316"/>
              <a:chExt cx="1670380" cy="215444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id="{9078812E-5175-4B83-8E15-D641B59364B8}"/>
                  </a:ext>
                </a:extLst>
              </p:cNvPr>
              <p:cNvSpPr txBox="1"/>
              <p:nvPr/>
            </p:nvSpPr>
            <p:spPr>
              <a:xfrm>
                <a:off x="9096168" y="2748316"/>
                <a:ext cx="15263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아래 항목에 전체동의 합니다</a:t>
                </a: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xmlns="" id="{CA5ABBC3-9B95-40AA-AF4E-6FEB47085AD2}"/>
                  </a:ext>
                </a:extLst>
              </p:cNvPr>
              <p:cNvGrpSpPr/>
              <p:nvPr/>
            </p:nvGrpSpPr>
            <p:grpSpPr>
              <a:xfrm>
                <a:off x="8952168" y="2786919"/>
                <a:ext cx="144000" cy="144000"/>
                <a:chOff x="5291091" y="577049"/>
                <a:chExt cx="182712" cy="182712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xmlns="" id="{22E7067D-4D7C-4AF9-9AEF-3358C6DBE673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xmlns="" id="{271C2873-2E36-4377-ABFC-65FED26648A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6" name="직선 연결선 125">
                    <a:extLst>
                      <a:ext uri="{FF2B5EF4-FFF2-40B4-BE49-F238E27FC236}">
                        <a16:creationId xmlns:a16="http://schemas.microsoft.com/office/drawing/2014/main" xmlns="" id="{3D2575FC-D420-4E72-9A39-A694A4A163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>
                    <a:extLst>
                      <a:ext uri="{FF2B5EF4-FFF2-40B4-BE49-F238E27FC236}">
                        <a16:creationId xmlns:a16="http://schemas.microsoft.com/office/drawing/2014/main" xmlns="" id="{3D5A5A46-5197-412D-8111-ED38092A6D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xmlns="" id="{4107EDA6-328B-4A2E-A873-0517D2762C98}"/>
                </a:ext>
              </a:extLst>
            </p:cNvPr>
            <p:cNvGrpSpPr/>
            <p:nvPr/>
          </p:nvGrpSpPr>
          <p:grpSpPr>
            <a:xfrm>
              <a:off x="8897925" y="3069626"/>
              <a:ext cx="1883579" cy="215444"/>
              <a:chOff x="8952168" y="3067514"/>
              <a:chExt cx="1883579" cy="215444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xmlns="" id="{93B6EF57-564B-4EF5-B506-C5B3EAE7EB76}"/>
                  </a:ext>
                </a:extLst>
              </p:cNvPr>
              <p:cNvSpPr txBox="1"/>
              <p:nvPr/>
            </p:nvSpPr>
            <p:spPr>
              <a:xfrm>
                <a:off x="9096168" y="3067514"/>
                <a:ext cx="1739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본인은 만 </a:t>
                </a:r>
                <a:r>
                  <a:rPr lang="en-US" altLang="ko-KR" sz="800" dirty="0"/>
                  <a:t>14</a:t>
                </a:r>
                <a:r>
                  <a:rPr lang="ko-KR" altLang="en-US" sz="800" dirty="0"/>
                  <a:t>세 이상입니다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xmlns="" id="{6D9D0EFC-9698-4E89-B062-B2BA3FF01D8D}"/>
                  </a:ext>
                </a:extLst>
              </p:cNvPr>
              <p:cNvGrpSpPr/>
              <p:nvPr/>
            </p:nvGrpSpPr>
            <p:grpSpPr>
              <a:xfrm>
                <a:off x="8952168" y="3103236"/>
                <a:ext cx="144000" cy="144000"/>
                <a:chOff x="5291091" y="577049"/>
                <a:chExt cx="182712" cy="182712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xmlns="" id="{92AEF1EA-6BAE-40A0-8356-0E853F184974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xmlns="" id="{C5D5F2FB-2446-452F-963C-7D0C595C1CE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2" name="직선 연결선 121">
                    <a:extLst>
                      <a:ext uri="{FF2B5EF4-FFF2-40B4-BE49-F238E27FC236}">
                        <a16:creationId xmlns:a16="http://schemas.microsoft.com/office/drawing/2014/main" xmlns="" id="{8E365C35-341A-46B0-BF33-BB3E5DFDF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:a16="http://schemas.microsoft.com/office/drawing/2014/main" xmlns="" id="{375584B1-3AEC-4356-88A2-5B18F3E311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xmlns="" id="{D6DC41D0-51FF-48A3-809C-39B2E88C743E}"/>
                </a:ext>
              </a:extLst>
            </p:cNvPr>
            <p:cNvGrpSpPr/>
            <p:nvPr/>
          </p:nvGrpSpPr>
          <p:grpSpPr>
            <a:xfrm>
              <a:off x="8897925" y="3390936"/>
              <a:ext cx="1938081" cy="215444"/>
              <a:chOff x="8952168" y="3397400"/>
              <a:chExt cx="1938081" cy="215444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21D9ED40-40D5-4948-B988-B2624171BEDF}"/>
                  </a:ext>
                </a:extLst>
              </p:cNvPr>
              <p:cNvSpPr txBox="1"/>
              <p:nvPr/>
            </p:nvSpPr>
            <p:spPr>
              <a:xfrm>
                <a:off x="9096168" y="3397400"/>
                <a:ext cx="17940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xmlns="" id="{609D0711-8CC5-42A1-98AE-8F4BA8217E20}"/>
                  </a:ext>
                </a:extLst>
              </p:cNvPr>
              <p:cNvGrpSpPr/>
              <p:nvPr/>
            </p:nvGrpSpPr>
            <p:grpSpPr>
              <a:xfrm>
                <a:off x="8952168" y="3433122"/>
                <a:ext cx="144000" cy="144000"/>
                <a:chOff x="5291091" y="577049"/>
                <a:chExt cx="182712" cy="182712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xmlns="" id="{A8A5ACFE-5512-4405-BA44-B13C4522B729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xmlns="" id="{ABB7634A-16BC-4E0B-9791-E912A6C3C565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8" name="직선 연결선 117">
                    <a:extLst>
                      <a:ext uri="{FF2B5EF4-FFF2-40B4-BE49-F238E27FC236}">
                        <a16:creationId xmlns:a16="http://schemas.microsoft.com/office/drawing/2014/main" xmlns="" id="{09ACE1D2-43D8-4B72-A7D6-75FB8DA4F2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xmlns="" id="{3FB3387F-FB52-42C8-98F1-CF6684B07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xmlns="" id="{FDE7491C-6AF5-4880-93DB-1E998A4089D3}"/>
                </a:ext>
              </a:extLst>
            </p:cNvPr>
            <p:cNvGrpSpPr/>
            <p:nvPr/>
          </p:nvGrpSpPr>
          <p:grpSpPr>
            <a:xfrm>
              <a:off x="8897925" y="3712246"/>
              <a:ext cx="2077543" cy="215444"/>
              <a:chOff x="8952168" y="3725230"/>
              <a:chExt cx="2077543" cy="215444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="" id="{39C82F22-7703-433A-B8BD-C6E222318967}"/>
                  </a:ext>
                </a:extLst>
              </p:cNvPr>
              <p:cNvSpPr txBox="1"/>
              <p:nvPr/>
            </p:nvSpPr>
            <p:spPr>
              <a:xfrm>
                <a:off x="9096168" y="3725230"/>
                <a:ext cx="19335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개인정보 수집 이용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xmlns="" id="{BF1851D4-BE48-4C62-8B48-B850714D235E}"/>
                  </a:ext>
                </a:extLst>
              </p:cNvPr>
              <p:cNvGrpSpPr/>
              <p:nvPr/>
            </p:nvGrpSpPr>
            <p:grpSpPr>
              <a:xfrm>
                <a:off x="8952168" y="3760952"/>
                <a:ext cx="144000" cy="144000"/>
                <a:chOff x="5291091" y="577049"/>
                <a:chExt cx="182712" cy="182712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xmlns="" id="{43A98BC2-387E-41A9-A3A5-7B85D6342AB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3" name="그룹 112">
                  <a:extLst>
                    <a:ext uri="{FF2B5EF4-FFF2-40B4-BE49-F238E27FC236}">
                      <a16:creationId xmlns:a16="http://schemas.microsoft.com/office/drawing/2014/main" xmlns="" id="{4BF72E20-014F-4F6B-940A-9783D4178909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4" name="직선 연결선 113">
                    <a:extLst>
                      <a:ext uri="{FF2B5EF4-FFF2-40B4-BE49-F238E27FC236}">
                        <a16:creationId xmlns:a16="http://schemas.microsoft.com/office/drawing/2014/main" xmlns="" id="{5167DB2E-510E-425D-B42C-F141B0841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 114">
                    <a:extLst>
                      <a:ext uri="{FF2B5EF4-FFF2-40B4-BE49-F238E27FC236}">
                        <a16:creationId xmlns:a16="http://schemas.microsoft.com/office/drawing/2014/main" xmlns="" id="{72901E6E-29FB-48D6-8ABD-C8E10A72AD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xmlns="" id="{67ECA2EF-6511-4E60-866E-845755EB3760}"/>
                </a:ext>
              </a:extLst>
            </p:cNvPr>
            <p:cNvGrpSpPr/>
            <p:nvPr/>
          </p:nvGrpSpPr>
          <p:grpSpPr>
            <a:xfrm>
              <a:off x="8897925" y="4033556"/>
              <a:ext cx="2451042" cy="215444"/>
              <a:chOff x="8952168" y="4030378"/>
              <a:chExt cx="2451042" cy="215444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xmlns="" id="{42A349C8-FC04-45CA-BD8D-67EBB42B08F7}"/>
                  </a:ext>
                </a:extLst>
              </p:cNvPr>
              <p:cNvSpPr txBox="1"/>
              <p:nvPr/>
            </p:nvSpPr>
            <p:spPr>
              <a:xfrm>
                <a:off x="9096168" y="4030378"/>
                <a:ext cx="23070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안전보상지원 프로그램약관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xmlns="" id="{1B626189-9D35-40B2-82EC-9C2E130C02D0}"/>
                  </a:ext>
                </a:extLst>
              </p:cNvPr>
              <p:cNvGrpSpPr/>
              <p:nvPr/>
            </p:nvGrpSpPr>
            <p:grpSpPr>
              <a:xfrm>
                <a:off x="8952168" y="4066100"/>
                <a:ext cx="144000" cy="144000"/>
                <a:chOff x="5291091" y="577049"/>
                <a:chExt cx="182712" cy="182712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xmlns="" id="{CB9B5A06-82DE-4302-B8EE-10526806BA58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xmlns="" id="{45188AF3-A8AB-411D-A332-B7154D4E09AD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0" name="직선 연결선 109">
                    <a:extLst>
                      <a:ext uri="{FF2B5EF4-FFF2-40B4-BE49-F238E27FC236}">
                        <a16:creationId xmlns:a16="http://schemas.microsoft.com/office/drawing/2014/main" xmlns="" id="{76491FCB-5A1E-4067-967A-5343BB2B4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xmlns="" id="{39363924-F233-41E2-8B94-3B22A6B5A2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xmlns="" id="{98F091DF-5A98-43BF-A33E-ED8833A90A88}"/>
                </a:ext>
              </a:extLst>
            </p:cNvPr>
            <p:cNvGrpSpPr/>
            <p:nvPr/>
          </p:nvGrpSpPr>
          <p:grpSpPr>
            <a:xfrm>
              <a:off x="8897925" y="4354866"/>
              <a:ext cx="2348450" cy="215444"/>
              <a:chOff x="8952168" y="4339996"/>
              <a:chExt cx="2348450" cy="215444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xmlns="" id="{389EF2DD-2EDD-4452-B50F-128C0BAA3B17}"/>
                  </a:ext>
                </a:extLst>
              </p:cNvPr>
              <p:cNvSpPr txBox="1"/>
              <p:nvPr/>
            </p:nvSpPr>
            <p:spPr>
              <a:xfrm>
                <a:off x="9096168" y="4339996"/>
                <a:ext cx="22044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위치기반서비스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xmlns="" id="{10EE9F56-D7F5-411E-9D18-98AFF66EF19B}"/>
                  </a:ext>
                </a:extLst>
              </p:cNvPr>
              <p:cNvGrpSpPr/>
              <p:nvPr/>
            </p:nvGrpSpPr>
            <p:grpSpPr>
              <a:xfrm>
                <a:off x="8952168" y="4375718"/>
                <a:ext cx="144000" cy="144000"/>
                <a:chOff x="5291091" y="577049"/>
                <a:chExt cx="182712" cy="182712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xmlns="" id="{00615255-91F6-4C4E-ABB1-B45375E5933C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xmlns="" id="{6CB0789B-1BCE-416D-B4BC-A8E1FE9C7F17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6" name="직선 연결선 105">
                    <a:extLst>
                      <a:ext uri="{FF2B5EF4-FFF2-40B4-BE49-F238E27FC236}">
                        <a16:creationId xmlns:a16="http://schemas.microsoft.com/office/drawing/2014/main" xmlns="" id="{D2A0F505-D3B0-4F01-8E53-0CA68C0858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106">
                    <a:extLst>
                      <a:ext uri="{FF2B5EF4-FFF2-40B4-BE49-F238E27FC236}">
                        <a16:creationId xmlns:a16="http://schemas.microsoft.com/office/drawing/2014/main" xmlns="" id="{04214CDF-BF48-41D7-AC98-2FEABD16D1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xmlns="" id="{0E739F4A-256C-42D9-9240-588E6E085D2F}"/>
                </a:ext>
              </a:extLst>
            </p:cNvPr>
            <p:cNvGrpSpPr/>
            <p:nvPr/>
          </p:nvGrpSpPr>
          <p:grpSpPr>
            <a:xfrm>
              <a:off x="8897925" y="4676177"/>
              <a:ext cx="2152883" cy="215444"/>
              <a:chOff x="8952168" y="4676177"/>
              <a:chExt cx="2152883" cy="215444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xmlns="" id="{E9AFE078-D381-47A8-A426-4DC1C33E882D}"/>
                  </a:ext>
                </a:extLst>
              </p:cNvPr>
              <p:cNvSpPr txBox="1"/>
              <p:nvPr/>
            </p:nvSpPr>
            <p:spPr>
              <a:xfrm>
                <a:off x="9096168" y="4676177"/>
                <a:ext cx="20088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이벤트 및 마케팅 정보 수신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선택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xmlns="" id="{C154AFCF-490E-479A-BE62-6474B5DDAB99}"/>
                  </a:ext>
                </a:extLst>
              </p:cNvPr>
              <p:cNvGrpSpPr/>
              <p:nvPr/>
            </p:nvGrpSpPr>
            <p:grpSpPr>
              <a:xfrm>
                <a:off x="8952168" y="4711899"/>
                <a:ext cx="144000" cy="144000"/>
                <a:chOff x="5291091" y="577049"/>
                <a:chExt cx="182712" cy="182712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xmlns="" id="{BB291A8C-104B-4DCF-9961-288D9FEB750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xmlns="" id="{679299CF-FEE8-40F8-A5F4-509FA1BCC4E1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2" name="직선 연결선 101">
                    <a:extLst>
                      <a:ext uri="{FF2B5EF4-FFF2-40B4-BE49-F238E27FC236}">
                        <a16:creationId xmlns:a16="http://schemas.microsoft.com/office/drawing/2014/main" xmlns="" id="{D783EA1F-E81B-4614-8AF5-BC4E9CAA7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>
                    <a:extLst>
                      <a:ext uri="{FF2B5EF4-FFF2-40B4-BE49-F238E27FC236}">
                        <a16:creationId xmlns:a16="http://schemas.microsoft.com/office/drawing/2014/main" xmlns="" id="{4F12B213-C445-41A8-A0FE-A8D4F8FBAD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B59C31F9-8FBF-4B3C-97B1-93C678100905}"/>
              </a:ext>
            </a:extLst>
          </p:cNvPr>
          <p:cNvSpPr/>
          <p:nvPr/>
        </p:nvSpPr>
        <p:spPr>
          <a:xfrm>
            <a:off x="9390060" y="5282726"/>
            <a:ext cx="1300681" cy="32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9977" y="2470739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026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10" y="2480364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2962819" y="24284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53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52" y="2438029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D7D0233B-9023-4598-98C1-F644755C1BFD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xmlns="" id="{EFB7F7ED-68A3-4478-8420-04EB1ACB6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AE811C28-4759-4A5B-AA14-197DE86B3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F81E5D6C-20D0-4ECF-8BE3-7F836B3DD50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42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가입양식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868119" y="2710099"/>
            <a:ext cx="2075635" cy="252000"/>
            <a:chOff x="1672639" y="2650830"/>
            <a:chExt cx="2075635" cy="252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44CD91FC-E3FD-43AE-A028-584FD09DDAA2}"/>
                </a:ext>
              </a:extLst>
            </p:cNvPr>
            <p:cNvSpPr/>
            <p:nvPr/>
          </p:nvSpPr>
          <p:spPr>
            <a:xfrm>
              <a:off x="2318969" y="2650830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B817A5C8-8FDD-43DD-A1C9-CC8F5DE4A3A1}"/>
                </a:ext>
              </a:extLst>
            </p:cNvPr>
            <p:cNvSpPr txBox="1"/>
            <p:nvPr/>
          </p:nvSpPr>
          <p:spPr>
            <a:xfrm>
              <a:off x="1672639" y="2650830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아이디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14230" y="3104593"/>
            <a:ext cx="2229524" cy="252000"/>
            <a:chOff x="1518751" y="3093405"/>
            <a:chExt cx="2229524" cy="252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2943A15B-62B9-4053-B656-83394F5EDBA1}"/>
                </a:ext>
              </a:extLst>
            </p:cNvPr>
            <p:cNvSpPr/>
            <p:nvPr/>
          </p:nvSpPr>
          <p:spPr>
            <a:xfrm>
              <a:off x="2318970" y="309340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97A34A8-FE73-4AFB-89DD-C92996D2EE29}"/>
                </a:ext>
              </a:extLst>
            </p:cNvPr>
            <p:cNvSpPr txBox="1"/>
            <p:nvPr/>
          </p:nvSpPr>
          <p:spPr>
            <a:xfrm>
              <a:off x="1518751" y="3093405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94554" y="3104593"/>
            <a:ext cx="2537301" cy="256789"/>
            <a:chOff x="4618663" y="3099154"/>
            <a:chExt cx="2537301" cy="25678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6DE80802-B074-4295-B601-3A4FF472B89F}"/>
                </a:ext>
              </a:extLst>
            </p:cNvPr>
            <p:cNvSpPr/>
            <p:nvPr/>
          </p:nvSpPr>
          <p:spPr>
            <a:xfrm>
              <a:off x="5726659" y="3103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074A134C-B34D-4C26-9734-B6B78AF259B6}"/>
                </a:ext>
              </a:extLst>
            </p:cNvPr>
            <p:cNvSpPr txBox="1"/>
            <p:nvPr/>
          </p:nvSpPr>
          <p:spPr>
            <a:xfrm>
              <a:off x="4618663" y="3099154"/>
              <a:ext cx="1107996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비밀번호확인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22008" y="3499087"/>
            <a:ext cx="1921746" cy="252000"/>
            <a:chOff x="1826527" y="3538006"/>
            <a:chExt cx="1921746" cy="25200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20DF9C70-B68B-4DA2-AB8A-EC57BB8AD627}"/>
                </a:ext>
              </a:extLst>
            </p:cNvPr>
            <p:cNvSpPr txBox="1"/>
            <p:nvPr/>
          </p:nvSpPr>
          <p:spPr>
            <a:xfrm>
              <a:off x="1826527" y="3538006"/>
              <a:ext cx="49244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4EB80500-12F4-4311-B319-4C1EAA3BD103}"/>
                </a:ext>
              </a:extLst>
            </p:cNvPr>
            <p:cNvSpPr/>
            <p:nvPr/>
          </p:nvSpPr>
          <p:spPr>
            <a:xfrm>
              <a:off x="2318968" y="353800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560345" y="3893581"/>
            <a:ext cx="2383409" cy="262269"/>
            <a:chOff x="1364863" y="3976192"/>
            <a:chExt cx="2383409" cy="26226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98ECFD99-D8C0-49D0-AA0C-94171191C0F3}"/>
                </a:ext>
              </a:extLst>
            </p:cNvPr>
            <p:cNvSpPr txBox="1"/>
            <p:nvPr/>
          </p:nvSpPr>
          <p:spPr>
            <a:xfrm>
              <a:off x="1364863" y="3986461"/>
              <a:ext cx="95410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휴대폰번호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C7315F80-8718-457F-B744-4E353FA59E67}"/>
                </a:ext>
              </a:extLst>
            </p:cNvPr>
            <p:cNvSpPr/>
            <p:nvPr/>
          </p:nvSpPr>
          <p:spPr>
            <a:xfrm>
              <a:off x="2318967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02331" y="3892467"/>
            <a:ext cx="2229524" cy="252000"/>
            <a:chOff x="4926441" y="3976192"/>
            <a:chExt cx="2229524" cy="25200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8833314C-A24C-406D-96D2-BC5F95FAE097}"/>
                </a:ext>
              </a:extLst>
            </p:cNvPr>
            <p:cNvSpPr txBox="1"/>
            <p:nvPr/>
          </p:nvSpPr>
          <p:spPr>
            <a:xfrm>
              <a:off x="4926441" y="3976192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인증번호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8363E480-A50E-4F72-B7FA-4FC9993C2283}"/>
                </a:ext>
              </a:extLst>
            </p:cNvPr>
            <p:cNvSpPr/>
            <p:nvPr/>
          </p:nvSpPr>
          <p:spPr>
            <a:xfrm>
              <a:off x="5726660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868122" y="4298344"/>
            <a:ext cx="2075632" cy="252000"/>
            <a:chOff x="1672639" y="4431062"/>
            <a:chExt cx="2075632" cy="25200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687A31C1-035F-4CF7-96F9-E1BC2B0B650B}"/>
                </a:ext>
              </a:extLst>
            </p:cNvPr>
            <p:cNvSpPr txBox="1"/>
            <p:nvPr/>
          </p:nvSpPr>
          <p:spPr>
            <a:xfrm>
              <a:off x="1672639" y="4431062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이메일</a:t>
              </a:r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5AA7C614-B70C-4D6E-BF23-1A84B29D34D6}"/>
                </a:ext>
              </a:extLst>
            </p:cNvPr>
            <p:cNvSpPr/>
            <p:nvPr/>
          </p:nvSpPr>
          <p:spPr>
            <a:xfrm>
              <a:off x="2318966" y="443106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03705" y="4692838"/>
            <a:ext cx="2240049" cy="252000"/>
            <a:chOff x="1518751" y="4879603"/>
            <a:chExt cx="2240049" cy="25200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52AA3484-F9DA-46BB-B48F-D8FDCACBAC90}"/>
                </a:ext>
              </a:extLst>
            </p:cNvPr>
            <p:cNvSpPr txBox="1"/>
            <p:nvPr/>
          </p:nvSpPr>
          <p:spPr>
            <a:xfrm>
              <a:off x="1518751" y="4879603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우편번호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883AD506-326D-4F71-AACF-3763C0617637}"/>
                </a:ext>
              </a:extLst>
            </p:cNvPr>
            <p:cNvSpPr/>
            <p:nvPr/>
          </p:nvSpPr>
          <p:spPr>
            <a:xfrm>
              <a:off x="2329495" y="487960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703705" y="5087332"/>
            <a:ext cx="4298845" cy="255451"/>
            <a:chOff x="1518751" y="5322634"/>
            <a:chExt cx="4298845" cy="25545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4F40129B-326C-4EF1-AF63-AB2069804B88}"/>
                </a:ext>
              </a:extLst>
            </p:cNvPr>
            <p:cNvSpPr txBox="1"/>
            <p:nvPr/>
          </p:nvSpPr>
          <p:spPr>
            <a:xfrm>
              <a:off x="1518751" y="5322634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기본주소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DB72D3A7-1AA8-4FD9-B62C-E7A6223925ED}"/>
                </a:ext>
              </a:extLst>
            </p:cNvPr>
            <p:cNvSpPr/>
            <p:nvPr/>
          </p:nvSpPr>
          <p:spPr>
            <a:xfrm>
              <a:off x="2329495" y="5326085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14929" y="5485276"/>
            <a:ext cx="4287621" cy="252000"/>
            <a:chOff x="1538974" y="5737501"/>
            <a:chExt cx="4287621" cy="25200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51D7CD39-7ADB-45EB-B6DD-23BEB7FA5C18}"/>
                </a:ext>
              </a:extLst>
            </p:cNvPr>
            <p:cNvSpPr txBox="1"/>
            <p:nvPr/>
          </p:nvSpPr>
          <p:spPr>
            <a:xfrm>
              <a:off x="1538974" y="5737501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상세주소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2A6EDB8B-7CC5-4535-8EE9-38F4593390A8}"/>
                </a:ext>
              </a:extLst>
            </p:cNvPr>
            <p:cNvSpPr/>
            <p:nvPr/>
          </p:nvSpPr>
          <p:spPr>
            <a:xfrm>
              <a:off x="2338494" y="5737501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4554" y="3895383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4554" y="4692838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우편번호찾기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534628" y="22510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회원가입</a:t>
            </a:r>
          </a:p>
        </p:txBody>
      </p:sp>
      <p:pic>
        <p:nvPicPr>
          <p:cNvPr id="2050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220005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9061833" y="22708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pic>
        <p:nvPicPr>
          <p:cNvPr id="63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432" y="227086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직사각형 2047"/>
          <p:cNvSpPr/>
          <p:nvPr/>
        </p:nvSpPr>
        <p:spPr>
          <a:xfrm>
            <a:off x="3984818" y="5841999"/>
            <a:ext cx="1022564" cy="313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가입하기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24383" y="5892798"/>
            <a:ext cx="901815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가입하기</a:t>
            </a:r>
          </a:p>
        </p:txBody>
      </p:sp>
      <p:grpSp>
        <p:nvGrpSpPr>
          <p:cNvPr id="2051" name="그룹 2050"/>
          <p:cNvGrpSpPr/>
          <p:nvPr/>
        </p:nvGrpSpPr>
        <p:grpSpPr>
          <a:xfrm>
            <a:off x="8792104" y="2692929"/>
            <a:ext cx="2372266" cy="3058022"/>
            <a:chOff x="8800571" y="2718330"/>
            <a:chExt cx="2372266" cy="305802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44CD91FC-E3FD-43AE-A028-584FD09DDAA2}"/>
                </a:ext>
              </a:extLst>
            </p:cNvPr>
            <p:cNvSpPr/>
            <p:nvPr/>
          </p:nvSpPr>
          <p:spPr>
            <a:xfrm>
              <a:off x="9743532" y="2718330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B817A5C8-8FDD-43DD-A1C9-CC8F5DE4A3A1}"/>
                </a:ext>
              </a:extLst>
            </p:cNvPr>
            <p:cNvSpPr txBox="1"/>
            <p:nvPr/>
          </p:nvSpPr>
          <p:spPr>
            <a:xfrm>
              <a:off x="9185291" y="2718330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아이디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2943A15B-62B9-4053-B656-83394F5EDBA1}"/>
                </a:ext>
              </a:extLst>
            </p:cNvPr>
            <p:cNvSpPr/>
            <p:nvPr/>
          </p:nvSpPr>
          <p:spPr>
            <a:xfrm>
              <a:off x="9743532" y="300253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B97A34A8-FE73-4AFB-89DD-C92996D2EE29}"/>
                </a:ext>
              </a:extLst>
            </p:cNvPr>
            <p:cNvSpPr txBox="1"/>
            <p:nvPr/>
          </p:nvSpPr>
          <p:spPr>
            <a:xfrm>
              <a:off x="9057051" y="299762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</a:t>
              </a:r>
              <a:endParaRPr lang="ko-KR" altLang="en-US" sz="105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6DE80802-B074-4295-B601-3A4FF472B89F}"/>
                </a:ext>
              </a:extLst>
            </p:cNvPr>
            <p:cNvSpPr/>
            <p:nvPr/>
          </p:nvSpPr>
          <p:spPr>
            <a:xfrm>
              <a:off x="9743532" y="328673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074A134C-B34D-4C26-9734-B6B78AF259B6}"/>
                </a:ext>
              </a:extLst>
            </p:cNvPr>
            <p:cNvSpPr txBox="1"/>
            <p:nvPr/>
          </p:nvSpPr>
          <p:spPr>
            <a:xfrm>
              <a:off x="8800571" y="3286734"/>
              <a:ext cx="95410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비밀번호확인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20DF9C70-B68B-4DA2-AB8A-EC57BB8AD627}"/>
                </a:ext>
              </a:extLst>
            </p:cNvPr>
            <p:cNvSpPr txBox="1"/>
            <p:nvPr/>
          </p:nvSpPr>
          <p:spPr>
            <a:xfrm>
              <a:off x="9313532" y="3570936"/>
              <a:ext cx="441146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이름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xmlns="" id="{4EB80500-12F4-4311-B319-4C1EAA3BD103}"/>
                </a:ext>
              </a:extLst>
            </p:cNvPr>
            <p:cNvSpPr/>
            <p:nvPr/>
          </p:nvSpPr>
          <p:spPr>
            <a:xfrm>
              <a:off x="9743532" y="3570936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51D7CD39-7ADB-45EB-B6DD-23BEB7FA5C18}"/>
                </a:ext>
              </a:extLst>
            </p:cNvPr>
            <p:cNvSpPr txBox="1"/>
            <p:nvPr/>
          </p:nvSpPr>
          <p:spPr>
            <a:xfrm>
              <a:off x="9057051" y="556035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상세주소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2A6EDB8B-7CC5-4535-8EE9-38F4593390A8}"/>
                </a:ext>
              </a:extLst>
            </p:cNvPr>
            <p:cNvSpPr/>
            <p:nvPr/>
          </p:nvSpPr>
          <p:spPr>
            <a:xfrm>
              <a:off x="9745385" y="5560352"/>
              <a:ext cx="1427451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4F40129B-326C-4EF1-AF63-AB2069804B88}"/>
                </a:ext>
              </a:extLst>
            </p:cNvPr>
            <p:cNvSpPr txBox="1"/>
            <p:nvPr/>
          </p:nvSpPr>
          <p:spPr>
            <a:xfrm>
              <a:off x="9057051" y="527614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기본주소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DB72D3A7-1AA8-4FD9-B62C-E7A6223925ED}"/>
                </a:ext>
              </a:extLst>
            </p:cNvPr>
            <p:cNvSpPr/>
            <p:nvPr/>
          </p:nvSpPr>
          <p:spPr>
            <a:xfrm>
              <a:off x="9742526" y="5276148"/>
              <a:ext cx="1429200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52AA3484-F9DA-46BB-B48F-D8FDCACBAC90}"/>
                </a:ext>
              </a:extLst>
            </p:cNvPr>
            <p:cNvSpPr txBox="1"/>
            <p:nvPr/>
          </p:nvSpPr>
          <p:spPr>
            <a:xfrm>
              <a:off x="9057051" y="499733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우편번호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883AD506-326D-4F71-AACF-3763C0617637}"/>
                </a:ext>
              </a:extLst>
            </p:cNvPr>
            <p:cNvSpPr/>
            <p:nvPr/>
          </p:nvSpPr>
          <p:spPr>
            <a:xfrm>
              <a:off x="9742526" y="4991946"/>
              <a:ext cx="84769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10659533" y="4991250"/>
              <a:ext cx="513304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검색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687A31C1-035F-4CF7-96F9-E1BC2B0B650B}"/>
                </a:ext>
              </a:extLst>
            </p:cNvPr>
            <p:cNvSpPr txBox="1"/>
            <p:nvPr/>
          </p:nvSpPr>
          <p:spPr>
            <a:xfrm>
              <a:off x="9185291" y="4707744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이메일</a:t>
              </a:r>
              <a:endParaRPr lang="ko-KR" altLang="en-US" sz="10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5AA7C614-B70C-4D6E-BF23-1A84B29D34D6}"/>
                </a:ext>
              </a:extLst>
            </p:cNvPr>
            <p:cNvSpPr/>
            <p:nvPr/>
          </p:nvSpPr>
          <p:spPr>
            <a:xfrm>
              <a:off x="9743532" y="470774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98ECFD99-D8C0-49D0-AA0C-94171191C0F3}"/>
                </a:ext>
              </a:extLst>
            </p:cNvPr>
            <p:cNvSpPr txBox="1"/>
            <p:nvPr/>
          </p:nvSpPr>
          <p:spPr>
            <a:xfrm>
              <a:off x="8928811" y="3855138"/>
              <a:ext cx="82586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휴대폰번호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C7315F80-8718-457F-B744-4E353FA59E67}"/>
                </a:ext>
              </a:extLst>
            </p:cNvPr>
            <p:cNvSpPr/>
            <p:nvPr/>
          </p:nvSpPr>
          <p:spPr>
            <a:xfrm>
              <a:off x="9743532" y="3855138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8833314C-A24C-406D-96D2-BC5F95FAE097}"/>
                </a:ext>
              </a:extLst>
            </p:cNvPr>
            <p:cNvSpPr txBox="1"/>
            <p:nvPr/>
          </p:nvSpPr>
          <p:spPr>
            <a:xfrm>
              <a:off x="9057051" y="4424344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인증번호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8363E480-A50E-4F72-B7FA-4FC9993C2283}"/>
                </a:ext>
              </a:extLst>
            </p:cNvPr>
            <p:cNvSpPr/>
            <p:nvPr/>
          </p:nvSpPr>
          <p:spPr>
            <a:xfrm>
              <a:off x="9743532" y="442354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9745386" y="4139340"/>
              <a:ext cx="142145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인증번호받기</a:t>
              </a:r>
              <a:endParaRPr lang="ko-KR" altLang="en-US" sz="800" dirty="0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9775C86D-B6E5-46C6-953E-A30F1DF76C16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2FF8D96A-C2BA-415D-926A-CC753D73CA1C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D11787F-F6E4-4814-A9F9-87143FBEB3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1BEEFA3-DA8F-4F73-9CF1-415077038114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78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서비스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4191485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946248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20670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7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185" name="타원 184"/>
          <p:cNvSpPr/>
          <p:nvPr/>
        </p:nvSpPr>
        <p:spPr>
          <a:xfrm>
            <a:off x="9023731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187" name="타원 186"/>
          <p:cNvSpPr/>
          <p:nvPr/>
        </p:nvSpPr>
        <p:spPr>
          <a:xfrm>
            <a:off x="9959130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023472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189" name="타원 188"/>
          <p:cNvSpPr/>
          <p:nvPr/>
        </p:nvSpPr>
        <p:spPr>
          <a:xfrm>
            <a:off x="9023731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192" name="직사각형 191"/>
          <p:cNvSpPr/>
          <p:nvPr/>
        </p:nvSpPr>
        <p:spPr>
          <a:xfrm>
            <a:off x="9023731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194" name="타원 193"/>
          <p:cNvSpPr/>
          <p:nvPr/>
        </p:nvSpPr>
        <p:spPr>
          <a:xfrm>
            <a:off x="9023731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196" name="타원 195"/>
          <p:cNvSpPr/>
          <p:nvPr/>
        </p:nvSpPr>
        <p:spPr>
          <a:xfrm>
            <a:off x="9583368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647710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199" name="타원 198"/>
          <p:cNvSpPr/>
          <p:nvPr/>
        </p:nvSpPr>
        <p:spPr>
          <a:xfrm>
            <a:off x="9023731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201" name="타원 200"/>
          <p:cNvSpPr/>
          <p:nvPr/>
        </p:nvSpPr>
        <p:spPr>
          <a:xfrm>
            <a:off x="9583368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647710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203" name="타원 202"/>
          <p:cNvSpPr/>
          <p:nvPr/>
        </p:nvSpPr>
        <p:spPr>
          <a:xfrm>
            <a:off x="10243590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307932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206" name="타원 205"/>
          <p:cNvSpPr/>
          <p:nvPr/>
        </p:nvSpPr>
        <p:spPr>
          <a:xfrm>
            <a:off x="9023731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208" name="타원 207"/>
          <p:cNvSpPr/>
          <p:nvPr/>
        </p:nvSpPr>
        <p:spPr>
          <a:xfrm>
            <a:off x="944795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12301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210" name="타원 209"/>
          <p:cNvSpPr/>
          <p:nvPr/>
        </p:nvSpPr>
        <p:spPr>
          <a:xfrm>
            <a:off x="9908533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972875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212" name="타원 211"/>
          <p:cNvSpPr/>
          <p:nvPr/>
        </p:nvSpPr>
        <p:spPr>
          <a:xfrm>
            <a:off x="10448970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513312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215" name="직사각형 214"/>
          <p:cNvSpPr/>
          <p:nvPr/>
        </p:nvSpPr>
        <p:spPr>
          <a:xfrm>
            <a:off x="9447959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9959130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023472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84122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r>
              <a:rPr lang="en-US" altLang="ko-KR"/>
              <a:t>-&gt;</a:t>
            </a:r>
            <a:r>
              <a:rPr lang="ko-KR" altLang="en-US"/>
              <a:t>검색결과</a:t>
            </a:r>
            <a:r>
              <a:rPr lang="en-US" altLang="ko-KR"/>
              <a:t>(</a:t>
            </a:r>
            <a:r>
              <a:rPr lang="ko-KR" altLang="en-US"/>
              <a:t>앱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33662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3" name="직사각형 142"/>
          <p:cNvSpPr/>
          <p:nvPr/>
        </p:nvSpPr>
        <p:spPr>
          <a:xfrm>
            <a:off x="8931201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8925964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237929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48" name="그룹 147"/>
          <p:cNvGrpSpPr/>
          <p:nvPr/>
        </p:nvGrpSpPr>
        <p:grpSpPr>
          <a:xfrm>
            <a:off x="9711155" y="3317434"/>
            <a:ext cx="703339" cy="120726"/>
            <a:chOff x="2387285" y="2663238"/>
            <a:chExt cx="1857074" cy="318761"/>
          </a:xfrm>
        </p:grpSpPr>
        <p:sp>
          <p:nvSpPr>
            <p:cNvPr id="149" name="포인트가 5개인 별 14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포인트가 5개인 별 14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포인트가 5개인 별 15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포인트가 5개인 별 15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포인트가 5개인 별 15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8931201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237928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58" name="그룹 157"/>
          <p:cNvGrpSpPr/>
          <p:nvPr/>
        </p:nvGrpSpPr>
        <p:grpSpPr>
          <a:xfrm>
            <a:off x="9711155" y="4198729"/>
            <a:ext cx="703339" cy="120726"/>
            <a:chOff x="2387285" y="2663238"/>
            <a:chExt cx="1857074" cy="318761"/>
          </a:xfrm>
        </p:grpSpPr>
        <p:sp>
          <p:nvSpPr>
            <p:cNvPr id="159" name="포인트가 5개인 별 15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포인트가 5개인 별 15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4" name="직사각형 163"/>
          <p:cNvSpPr/>
          <p:nvPr/>
        </p:nvSpPr>
        <p:spPr>
          <a:xfrm>
            <a:off x="8931201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237929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68" name="그룹 167"/>
          <p:cNvGrpSpPr/>
          <p:nvPr/>
        </p:nvGrpSpPr>
        <p:grpSpPr>
          <a:xfrm>
            <a:off x="9711155" y="5150573"/>
            <a:ext cx="703339" cy="120726"/>
            <a:chOff x="2387285" y="2663238"/>
            <a:chExt cx="1857074" cy="318761"/>
          </a:xfrm>
        </p:grpSpPr>
        <p:sp>
          <p:nvSpPr>
            <p:cNvPr id="169" name="포인트가 5개인 별 16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포인트가 5개인 별 16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포인트가 5개인 별 17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포인트가 5개인 별 17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포인트가 5개인 별 17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982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xmlns="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FA4A435-72AD-4E57-8841-4A73CE0EA391}"/>
              </a:ext>
            </a:extLst>
          </p:cNvPr>
          <p:cNvSpPr txBox="1"/>
          <p:nvPr/>
        </p:nvSpPr>
        <p:spPr>
          <a:xfrm>
            <a:off x="6025695" y="845088"/>
            <a:ext cx="3547766" cy="5167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 개요</a:t>
            </a:r>
            <a:endParaRPr lang="en-US" altLang="ko-KR" sz="32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 요구사항정의서</a:t>
            </a:r>
            <a:endParaRPr lang="en-US" altLang="ko-KR" sz="32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200" dirty="0">
                <a:latin typeface="+mn-ea"/>
              </a:rPr>
              <a:t> </a:t>
            </a:r>
            <a:r>
              <a:rPr lang="ko-KR" altLang="en-US" sz="3200" dirty="0">
                <a:latin typeface="+mn-ea"/>
              </a:rPr>
              <a:t>흐름도</a:t>
            </a:r>
            <a:endParaRPr lang="en-US" altLang="ko-KR" sz="32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200" dirty="0">
                <a:latin typeface="+mn-ea"/>
              </a:rPr>
              <a:t> </a:t>
            </a:r>
            <a:r>
              <a:rPr lang="ko-KR" altLang="en-US" sz="3200" dirty="0">
                <a:latin typeface="+mn-ea"/>
              </a:rPr>
              <a:t>화면 </a:t>
            </a:r>
            <a:r>
              <a:rPr lang="ko-KR" altLang="en-US" sz="3200" dirty="0" smtClean="0">
                <a:latin typeface="+mn-ea"/>
              </a:rPr>
              <a:t>설계서</a:t>
            </a:r>
            <a:endParaRPr lang="en-US" altLang="ko-KR" sz="32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200" dirty="0" smtClean="0">
                <a:latin typeface="+mn-ea"/>
              </a:rPr>
              <a:t> SQL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200" dirty="0">
                <a:latin typeface="+mn-ea"/>
              </a:rPr>
              <a:t> </a:t>
            </a:r>
            <a:r>
              <a:rPr lang="ko-KR" altLang="en-US" sz="3200" dirty="0" smtClean="0">
                <a:latin typeface="+mn-ea"/>
              </a:rPr>
              <a:t>웹 페이지</a:t>
            </a:r>
            <a:endParaRPr lang="en-US" altLang="ko-KR" sz="32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200" dirty="0">
                <a:latin typeface="+mn-ea"/>
              </a:rPr>
              <a:t> </a:t>
            </a:r>
            <a:r>
              <a:rPr lang="ko-KR" altLang="en-US" sz="3200" dirty="0" err="1" smtClean="0">
                <a:latin typeface="+mn-ea"/>
              </a:rPr>
              <a:t>안드로이드</a:t>
            </a:r>
            <a:endParaRPr lang="en-US" altLang="ko-KR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434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시터</a:t>
            </a:r>
            <a:r>
              <a:rPr lang="ko-KR" altLang="en-US"/>
              <a:t> 상세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96623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F2AD47CD-0CF6-4795-9D8A-ED3B91FDA2A1}"/>
              </a:ext>
            </a:extLst>
          </p:cNvPr>
          <p:cNvSpPr txBox="1"/>
          <p:nvPr/>
        </p:nvSpPr>
        <p:spPr>
          <a:xfrm>
            <a:off x="10180405" y="3154677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기간 선택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예약 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선택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1/2 액자 154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5979627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144980" y="21735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57" name="1/2 액자 15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10286835" y="22873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0452188" y="22422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grpSp>
        <p:nvGrpSpPr>
          <p:cNvPr id="159" name="그룹 158"/>
          <p:cNvGrpSpPr/>
          <p:nvPr/>
        </p:nvGrpSpPr>
        <p:grpSpPr>
          <a:xfrm>
            <a:off x="4708445" y="2846569"/>
            <a:ext cx="703339" cy="120726"/>
            <a:chOff x="2387285" y="2663238"/>
            <a:chExt cx="1857074" cy="318761"/>
          </a:xfrm>
        </p:grpSpPr>
        <p:sp>
          <p:nvSpPr>
            <p:cNvPr id="160" name="포인트가 5개인 별 159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포인트가 5개인 별 163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0235573" y="2841406"/>
            <a:ext cx="703339" cy="120726"/>
            <a:chOff x="2387285" y="2663238"/>
            <a:chExt cx="1857074" cy="318761"/>
          </a:xfrm>
        </p:grpSpPr>
        <p:sp>
          <p:nvSpPr>
            <p:cNvPr id="173" name="포인트가 5개인 별 172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포인트가 5개인 별 173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포인트가 5개인 별 174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포인트가 5개인 별 175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포인트가 5개인 별 176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026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04611E7-BEAD-4389-8E6A-AF815AB383EE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3DBB9D35-DDFA-46DC-9D51-77F10F6AD17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5C61E7A9-0512-4DB8-AB51-543630EA3D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D9CC767-3B62-49B8-8FEC-99E4702BC9F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7660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E170866-8600-4D91-AAE9-F7ACE6FDC6E7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0FA48168-A71A-4DA4-BBFC-D8D14C9F8BB0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8DAE81D6-B059-4980-AF30-F87BEA16E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F8D74C2-F86A-4537-A8A4-98F7174168D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2550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소개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042204"/>
            <a:ext cx="1925446" cy="3031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4184587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15557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19791" y="2580540"/>
            <a:ext cx="247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CEEB8D3-5E6C-4D0A-A69D-D621EB3B94B1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0D9C1F7F-FA4C-44F1-96D4-BA158D744C57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0B2FB492-0E14-4B16-B559-F1FF86BEB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0D292E0-A3B8-4E81-8198-50A9739DD8E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2540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당신의 소중한 반려동물을 안전하게 이동시켜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18EF35D4-49B2-4EC7-8FE3-395245841CE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FBE05C7C-2074-4552-83B7-AB5AD829BC0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79FEB8E8-A5F0-4B67-B397-75ECB0717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590C3B66-A390-4EE0-AF53-66DD01D48B7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24749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67598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FAQ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618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0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8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61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3" name="위로 굽은 화살표 42"/>
          <p:cNvSpPr/>
          <p:nvPr/>
        </p:nvSpPr>
        <p:spPr>
          <a:xfrm rot="16200000" flipH="1" flipV="1">
            <a:off x="1516464" y="4263995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로 굽은 화살표 43"/>
          <p:cNvSpPr/>
          <p:nvPr/>
        </p:nvSpPr>
        <p:spPr>
          <a:xfrm rot="16200000" flipH="1" flipV="1">
            <a:off x="9104866" y="43452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B8B86F0-A112-4AFB-A971-1AA61E5693AB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02D324B8-1528-4CD6-AC56-3D8A89D87D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2C35E266-DA94-489D-8924-768522796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A81532F-FBE5-4142-A679-19F1F73FFB3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0595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5694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5802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관리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17299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0" y="1363353"/>
            <a:ext cx="10922799" cy="4077754"/>
            <a:chOff x="634599" y="1066798"/>
            <a:chExt cx="10922799" cy="4077754"/>
          </a:xfrm>
        </p:grpSpPr>
        <p:sp>
          <p:nvSpPr>
            <p:cNvPr id="3" name="TextBox 2"/>
            <p:cNvSpPr txBox="1"/>
            <p:nvPr/>
          </p:nvSpPr>
          <p:spPr>
            <a:xfrm>
              <a:off x="634599" y="1066798"/>
              <a:ext cx="10922799" cy="128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현재 우리나라에서</a:t>
              </a:r>
              <a:r>
                <a:rPr lang="en-US" altLang="ko-KR" dirty="0"/>
                <a:t>  </a:t>
              </a:r>
              <a:r>
                <a:rPr lang="ko-KR" altLang="ko-KR" dirty="0"/>
                <a:t>반려동물과 함께 사는 가구 비율이 꾸준히 증가함에 따라 새로운 가구 형태로 자리 잡고 있으며</a:t>
              </a:r>
              <a:r>
                <a:rPr lang="en-US" altLang="ko-KR" dirty="0"/>
                <a:t>, 1</a:t>
              </a:r>
              <a:r>
                <a:rPr lang="ko-KR" altLang="ko-KR" dirty="0"/>
                <a:t>인가구가 증가하면서 반려동물 관련 사업도 함께 급성장 하고</a:t>
              </a:r>
              <a:r>
                <a:rPr lang="en-US" altLang="ko-KR" dirty="0"/>
                <a:t>, </a:t>
              </a:r>
              <a:r>
                <a:rPr lang="ko-KR" altLang="ko-KR" dirty="0"/>
                <a:t>이미 선진국에서는 고부가가치 산업으로 자리매김 중에 있습니다</a:t>
              </a:r>
              <a:r>
                <a:rPr lang="en-US" altLang="ko-KR" dirty="0"/>
                <a:t>.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3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반려동물이 집에 혼자 있는 시간은 평균</a:t>
              </a:r>
              <a:r>
                <a:rPr lang="en-US" altLang="ko-KR" dirty="0"/>
                <a:t> 5</a:t>
              </a:r>
              <a:r>
                <a:rPr lang="ko-KR" altLang="ko-KR" dirty="0"/>
                <a:t>시간으로 </a:t>
              </a:r>
              <a:r>
                <a:rPr lang="en-US" altLang="ko-KR" dirty="0"/>
                <a:t>11</a:t>
              </a:r>
              <a:r>
                <a:rPr lang="ko-KR" altLang="ko-KR" dirty="0"/>
                <a:t>시간 이상 혼자 지내는 경우도</a:t>
              </a:r>
              <a:r>
                <a:rPr lang="en-US" altLang="ko-KR" dirty="0"/>
                <a:t> 6.8%</a:t>
              </a:r>
              <a:r>
                <a:rPr lang="ko-KR" altLang="ko-KR" dirty="0"/>
                <a:t>에</a:t>
              </a:r>
              <a:r>
                <a:rPr lang="en-US" altLang="ko-KR" dirty="0"/>
                <a:t>  </a:t>
              </a:r>
              <a:r>
                <a:rPr lang="ko-KR" altLang="ko-KR" dirty="0"/>
                <a:t>달한다고 합니다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반려동물 보호자들을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5EF33D39-D93F-4712-8231-7839578326C9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10B00B19-CDD2-4D51-9251-C455E6A6BD13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xmlns="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xmlns="" id="{079BE6DC-7A41-43E2-B1CE-4F8581639C6A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xmlns="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xmlns="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xmlns="" id="{8F8B5B96-A4F3-42F6-A66C-E645F4A409C5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7636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xmlns="" id="{FD4FB6EE-19D0-4752-BC60-DB3FC2CC2D1C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75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:a16="http://schemas.microsoft.com/office/drawing/2014/main" xmlns="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:a16="http://schemas.microsoft.com/office/drawing/2014/main" xmlns="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:a16="http://schemas.microsoft.com/office/drawing/2014/main" xmlns="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:a16="http://schemas.microsoft.com/office/drawing/2014/main" xmlns="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5AC82343-06A2-412F-9B34-F81A352C1A13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EA938E90-A6F5-4315-93DA-5D99B8B9F61D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26B87434-FE0F-4D18-B7A9-8DD3876717F1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F68FD186-AC06-4C1A-AD61-BBA8F608CE97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625E0C93-678B-4C79-8E34-007769703FB8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06812F34-6A39-4313-AD56-EF96AC69F9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5D6523C-2CF8-4ED3-8F8E-2B1B49AC59B5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22F284DD-59A0-4E0A-B617-FFA34B58825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8A2D65A6-DA93-4F8E-9B8F-5D00C59A3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CC32586A-4181-4CB2-BA25-30105AE00C9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23D830B9-234E-4349-9F05-0CB4BA852805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707E1E07-04E3-4DB4-94C6-8C00783EC279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901D84D3-24B5-4493-9D96-E0DA9B864B05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xmlns="" id="{B46EAB7C-9163-4AB6-9079-7366F37DBB36}"/>
              </a:ext>
            </a:extLst>
          </p:cNvPr>
          <p:cNvSpPr/>
          <p:nvPr/>
        </p:nvSpPr>
        <p:spPr>
          <a:xfrm>
            <a:off x="8890374" y="3613167"/>
            <a:ext cx="1275903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xmlns="" id="{5D17B78F-1EE8-4FBB-B621-45D1D4313554}"/>
              </a:ext>
            </a:extLst>
          </p:cNvPr>
          <p:cNvSpPr/>
          <p:nvPr/>
        </p:nvSpPr>
        <p:spPr>
          <a:xfrm>
            <a:off x="10235573" y="3621556"/>
            <a:ext cx="992904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xmlns="" id="{BB14E57A-561B-4AB8-94E7-44E7E73EE751}"/>
              </a:ext>
            </a:extLst>
          </p:cNvPr>
          <p:cNvSpPr/>
          <p:nvPr/>
        </p:nvSpPr>
        <p:spPr>
          <a:xfrm>
            <a:off x="8899735" y="5164075"/>
            <a:ext cx="2346275" cy="4134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xmlns="" id="{F6BB50E8-9788-433C-A268-AC380C846DCE}"/>
              </a:ext>
            </a:extLst>
          </p:cNvPr>
          <p:cNvSpPr/>
          <p:nvPr/>
        </p:nvSpPr>
        <p:spPr>
          <a:xfrm>
            <a:off x="10793695" y="5615961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60" name="사각형: 둥근 모서리 75">
            <a:extLst>
              <a:ext uri="{FF2B5EF4-FFF2-40B4-BE49-F238E27FC236}">
                <a16:creationId xmlns:a16="http://schemas.microsoft.com/office/drawing/2014/main" xmlns="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71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1/2 액자 7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70042" y="1776258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:a16="http://schemas.microsoft.com/office/drawing/2014/main" xmlns="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:a16="http://schemas.microsoft.com/office/drawing/2014/main" xmlns="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:a16="http://schemas.microsoft.com/office/drawing/2014/main" xmlns="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:a16="http://schemas.microsoft.com/office/drawing/2014/main" xmlns="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470D3596-F926-4A5C-BF8D-CB6DBDA1F468}"/>
              </a:ext>
            </a:extLst>
          </p:cNvPr>
          <p:cNvSpPr/>
          <p:nvPr/>
        </p:nvSpPr>
        <p:spPr>
          <a:xfrm>
            <a:off x="10887985" y="5648367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B896E24D-048B-47E9-9293-49CCF85965D6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2A8166C-CD58-465D-94A1-A7626BCC734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5D8ECCF4-3B18-42EA-96B8-CC2EAD020131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DCADEDAC-24D2-47B9-A39D-162093AB81C0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8EFC76B5-6BCD-42E1-9CB7-1B4C4F79A92B}"/>
              </a:ext>
            </a:extLst>
          </p:cNvPr>
          <p:cNvSpPr txBox="1"/>
          <p:nvPr/>
        </p:nvSpPr>
        <p:spPr>
          <a:xfrm>
            <a:off x="2694495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794122DC-225A-45C3-9F11-89C9493F8B34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xmlns="" id="{0A1560EB-AC2C-4F3F-A00F-023C06CA7D87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36CA0BB0-D53F-444B-BBC5-594E514C7055}"/>
              </a:ext>
            </a:extLst>
          </p:cNvPr>
          <p:cNvSpPr/>
          <p:nvPr/>
        </p:nvSpPr>
        <p:spPr>
          <a:xfrm>
            <a:off x="1944724" y="5206814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xmlns="" id="{1896AB80-C16D-4ECB-B5EF-CCFE38A92504}"/>
              </a:ext>
            </a:extLst>
          </p:cNvPr>
          <p:cNvSpPr/>
          <p:nvPr/>
        </p:nvSpPr>
        <p:spPr>
          <a:xfrm>
            <a:off x="4566380" y="5209131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5DBB2FA3-43AA-495C-AD92-32FAABA5A0A1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1CE4FBD0-997D-431F-B754-41F38B72C46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xmlns="" id="{994A9A68-34C1-42AA-9860-6632C1ABFB8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0B9D8F0-F532-44B8-B5FF-68ACE9DDC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20783F25-DAF6-454C-84F6-67E960EDB84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5734C25A-DBDD-4185-AF27-312CD505C151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844A8C8-B4A7-45AD-81C0-65F38938D79B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CE8CE433-C66D-4AC8-B248-C1D6BAC53654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7BD71067-E7FB-4841-A96C-9F6A67D37C00}"/>
              </a:ext>
            </a:extLst>
          </p:cNvPr>
          <p:cNvSpPr/>
          <p:nvPr/>
        </p:nvSpPr>
        <p:spPr>
          <a:xfrm>
            <a:off x="8903646" y="3704284"/>
            <a:ext cx="1107672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25F388C-F4E7-48FD-B6D6-C640E945C4D8}"/>
              </a:ext>
            </a:extLst>
          </p:cNvPr>
          <p:cNvSpPr txBox="1"/>
          <p:nvPr/>
        </p:nvSpPr>
        <p:spPr>
          <a:xfrm>
            <a:off x="9026365" y="3751308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2BAA71F7-073A-40A2-AA37-17367097F493}"/>
              </a:ext>
            </a:extLst>
          </p:cNvPr>
          <p:cNvCxnSpPr/>
          <p:nvPr/>
        </p:nvCxnSpPr>
        <p:spPr>
          <a:xfrm>
            <a:off x="9457720" y="4014131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xmlns="" id="{108B6A90-2A20-4E3E-9B0C-F470B1265472}"/>
              </a:ext>
            </a:extLst>
          </p:cNvPr>
          <p:cNvSpPr/>
          <p:nvPr/>
        </p:nvSpPr>
        <p:spPr>
          <a:xfrm>
            <a:off x="10135919" y="3702621"/>
            <a:ext cx="1073627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EC5CFE7C-8B98-4081-92C3-CCE8988BDEC4}"/>
              </a:ext>
            </a:extLst>
          </p:cNvPr>
          <p:cNvSpPr/>
          <p:nvPr/>
        </p:nvSpPr>
        <p:spPr>
          <a:xfrm>
            <a:off x="8903645" y="495568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xmlns="" id="{DBB32C12-6892-4B70-9BA9-A52C1CFE0008}"/>
              </a:ext>
            </a:extLst>
          </p:cNvPr>
          <p:cNvSpPr/>
          <p:nvPr/>
        </p:nvSpPr>
        <p:spPr>
          <a:xfrm>
            <a:off x="8903644" y="5296974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66" name="사각형: 둥근 모서리 75">
            <a:extLst>
              <a:ext uri="{FF2B5EF4-FFF2-40B4-BE49-F238E27FC236}">
                <a16:creationId xmlns:a16="http://schemas.microsoft.com/office/drawing/2014/main" xmlns="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r>
              <a:rPr lang="ko-KR" altLang="en-US" sz="800" dirty="0">
                <a:solidFill>
                  <a:schemeClr val="tx1"/>
                </a:solidFill>
              </a:rPr>
              <a:t> 정보 삭제</a:t>
            </a:r>
          </a:p>
        </p:txBody>
      </p:sp>
      <p:sp>
        <p:nvSpPr>
          <p:cNvPr id="68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1/2 액자 69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71">
            <a:extLst>
              <a:ext uri="{FF2B5EF4-FFF2-40B4-BE49-F238E27FC236}">
                <a16:creationId xmlns:a16="http://schemas.microsoft.com/office/drawing/2014/main" xmlns="" id="{36CA0BB0-D53F-444B-BBC5-594E514C7055}"/>
              </a:ext>
            </a:extLst>
          </p:cNvPr>
          <p:cNvSpPr/>
          <p:nvPr/>
        </p:nvSpPr>
        <p:spPr>
          <a:xfrm>
            <a:off x="1944724" y="561057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계좌등록</a:t>
            </a:r>
          </a:p>
        </p:txBody>
      </p:sp>
    </p:spTree>
    <p:extLst>
      <p:ext uri="{BB962C8B-B14F-4D97-AF65-F5344CB8AC3E}">
        <p14:creationId xmlns:p14="http://schemas.microsoft.com/office/powerpoint/2010/main" val="16584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16812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76504"/>
              </p:ext>
            </p:extLst>
          </p:nvPr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52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75857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1/2 액자 94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82718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012506"/>
              </p:ext>
            </p:extLst>
          </p:nvPr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5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보호자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보호자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68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보호자 </a:t>
            </a:r>
            <a:r>
              <a:rPr lang="ko-KR" altLang="en-US" dirty="0"/>
              <a:t>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9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반려동물 프로그램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이용현황</a:t>
            </a:r>
            <a:endParaRPr lang="ko-KR" altLang="en-US" dirty="0"/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5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0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264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05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88578"/>
          <a:ext cx="2303141" cy="1601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0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443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1894C26-800E-484F-966C-FCAD123D342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A469EB91-B2C6-482B-BAE7-6B0FE921F4C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E942282-6DA8-4188-93F8-1924D5FAF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6C7DAE58-139D-4D04-894F-299E868DECE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1/2 액자 59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8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장거리 이동 서비스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</a:t>
            </a:r>
            <a:r>
              <a:rPr lang="ko-KR" altLang="en-US" dirty="0" err="1"/>
              <a:t>이동서비스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이동 서비스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0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1514487397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598164199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50478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8888831" y="4642674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E622E5C-7936-4E6E-8920-DA6C0DD8B7F3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0882A87E-8E28-4ED3-8244-E222ED275142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F77279B-19BC-4E4B-958E-7F7CA4A7B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396A3CC5-5606-4BB0-8B6E-69F26C98092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13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332662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등록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비밀번호를 입력하여 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이름과 가입 시 기입한 휴대전화번호를 통해 인증번호를 받아 입력 후 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가입 시 기입한 휴대전화 번호를 통해 인증번호를 받아 입력 후 비밀번호 변경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절차 상의 이용약관 및 개인정보처리방침에 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가입에 필요한 정보 양식에 맞게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b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내용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상세 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보유여부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케어가능목록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시터켈린더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이용 내역 및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이용했던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시터들의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프로필로 이동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탈퇴하는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266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219511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회원관리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0B1D973-A606-4672-A156-F2ECC2957FA1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</p:spTree>
    <p:extLst>
      <p:ext uri="{BB962C8B-B14F-4D97-AF65-F5344CB8AC3E}">
        <p14:creationId xmlns:p14="http://schemas.microsoft.com/office/powerpoint/2010/main" val="326982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회원관리 </a:t>
            </a:r>
            <a:r>
              <a:rPr lang="en-US" altLang="ko-KR" dirty="0"/>
              <a:t>– </a:t>
            </a:r>
            <a:r>
              <a:rPr lang="ko-KR" altLang="en-US" dirty="0"/>
              <a:t>상세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 err="1"/>
                        <a:t>시터회원</a:t>
                      </a:r>
                      <a:endParaRPr lang="ko-KR" altLang="en-US" sz="14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49EAAE57-E7F7-4F84-B06A-88F8135215AB}"/>
              </a:ext>
            </a:extLst>
          </p:cNvPr>
          <p:cNvGrpSpPr/>
          <p:nvPr/>
        </p:nvGrpSpPr>
        <p:grpSpPr>
          <a:xfrm>
            <a:off x="5839073" y="5855274"/>
            <a:ext cx="2037565" cy="328991"/>
            <a:chOff x="5597933" y="5855274"/>
            <a:chExt cx="2037565" cy="32899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738674E9-9F9E-4350-84C3-AAD75EA20AFD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수정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D9C1665C-1582-4665-8945-334C6234BBAE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목록으로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FCD00EB-6F55-4D5F-B3A5-D4585978058B}"/>
              </a:ext>
            </a:extLst>
          </p:cNvPr>
          <p:cNvSpPr/>
          <p:nvPr/>
        </p:nvSpPr>
        <p:spPr>
          <a:xfrm>
            <a:off x="3227377" y="2332495"/>
            <a:ext cx="7260956" cy="198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회원개인정보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118C8727-4C3C-49B8-A6B9-BF9B88F44804}"/>
              </a:ext>
            </a:extLst>
          </p:cNvPr>
          <p:cNvSpPr/>
          <p:nvPr/>
        </p:nvSpPr>
        <p:spPr>
          <a:xfrm>
            <a:off x="3227377" y="4429957"/>
            <a:ext cx="7260956" cy="1342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회원활동정보</a:t>
            </a:r>
          </a:p>
        </p:txBody>
      </p:sp>
    </p:spTree>
    <p:extLst>
      <p:ext uri="{BB962C8B-B14F-4D97-AF65-F5344CB8AC3E}">
        <p14:creationId xmlns:p14="http://schemas.microsoft.com/office/powerpoint/2010/main" val="4717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4A1B6D8-7EFA-475D-8E5A-A5AF12B24C69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B42C75E-5DC5-4EBA-AC98-329AC3451174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391374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4A1B6D8-7EFA-475D-8E5A-A5AF12B24C69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상세보기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C5BD912-2124-4160-B6F9-F244B0A9B8D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5244743F-3002-41C2-8578-578FE919D1F1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B7B5439B-E76C-4E92-91A4-316720F85584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2157994-CF5E-4939-BC81-2FFC8AEDE767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378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글쓰기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057E928E-C73B-4365-BB49-C726C5026622}"/>
              </a:ext>
            </a:extLst>
          </p:cNvPr>
          <p:cNvSpPr/>
          <p:nvPr/>
        </p:nvSpPr>
        <p:spPr>
          <a:xfrm>
            <a:off x="3402327" y="2291133"/>
            <a:ext cx="742511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87" y="238857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957970"/>
            <a:ext cx="7126673" cy="287535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69AC0CA2-04FC-46A4-B109-C701D97DA859}"/>
              </a:ext>
            </a:extLst>
          </p:cNvPr>
          <p:cNvGrpSpPr/>
          <p:nvPr/>
        </p:nvGrpSpPr>
        <p:grpSpPr>
          <a:xfrm>
            <a:off x="3554360" y="2602057"/>
            <a:ext cx="6606990" cy="261610"/>
            <a:chOff x="3807870" y="2602057"/>
            <a:chExt cx="6606990" cy="26161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D5CB2EF8-C047-4A44-910A-50D52D5FE5CD}"/>
              </a:ext>
            </a:extLst>
          </p:cNvPr>
          <p:cNvGrpSpPr/>
          <p:nvPr/>
        </p:nvGrpSpPr>
        <p:grpSpPr>
          <a:xfrm>
            <a:off x="5839073" y="5901768"/>
            <a:ext cx="2037565" cy="328991"/>
            <a:chOff x="5597933" y="5855274"/>
            <a:chExt cx="2037565" cy="32899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31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86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F5193FF2-90DA-4A85-B27C-27972BCD9252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프로그램목록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2A33C39-7A25-4C91-9876-BF5B866E6BF5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35862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AF6FE2D-16C8-452F-8CA0-16CDB2A91434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상세보기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DE492ED-688F-4A06-ACB8-3D5102B8E95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BE318289-BB8F-40D1-8EFF-02654CD5BF09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0A32D0D-8BCF-4B54-AEC2-A30CCAC9D3BE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6BF5E7AD-46F6-441D-9721-7217E9216CDB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2641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등록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32EB9828-2E6F-4FBD-A209-169059127299}"/>
              </a:ext>
            </a:extLst>
          </p:cNvPr>
          <p:cNvGrpSpPr/>
          <p:nvPr/>
        </p:nvGrpSpPr>
        <p:grpSpPr>
          <a:xfrm>
            <a:off x="5839073" y="5863023"/>
            <a:ext cx="2037565" cy="328991"/>
            <a:chOff x="5597933" y="5855274"/>
            <a:chExt cx="2037565" cy="32899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7AA4B0C2-C8BD-463D-9DCF-7CC400560150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D648B149-842E-400F-9880-657D6C5C77BC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803592"/>
            <a:ext cx="7126673" cy="295016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AFF6B577-B6A5-4479-8A34-19B5BD9CBEC3}"/>
              </a:ext>
            </a:extLst>
          </p:cNvPr>
          <p:cNvGrpSpPr/>
          <p:nvPr/>
        </p:nvGrpSpPr>
        <p:grpSpPr>
          <a:xfrm>
            <a:off x="3554360" y="2382344"/>
            <a:ext cx="6606990" cy="261610"/>
            <a:chOff x="3807870" y="2602057"/>
            <a:chExt cx="6606990" cy="26161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84161B6A-8DBB-4670-9920-1AFE9EA200CD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신청자 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6D89533-EB1E-4A8E-82FB-E7EDD89ACC6F}"/>
              </a:ext>
            </a:extLst>
          </p:cNvPr>
          <p:cNvSpPr/>
          <p:nvPr/>
        </p:nvSpPr>
        <p:spPr>
          <a:xfrm>
            <a:off x="3331991" y="2340244"/>
            <a:ext cx="7051729" cy="1245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7B0E6DC4-5BB1-458E-8146-225133A9343E}"/>
              </a:ext>
            </a:extLst>
          </p:cNvPr>
          <p:cNvSpPr/>
          <p:nvPr/>
        </p:nvSpPr>
        <p:spPr>
          <a:xfrm>
            <a:off x="3331991" y="3750590"/>
            <a:ext cx="7051729" cy="1941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신청자 리스트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DD4CFDCC-DE7F-420E-B575-D10A293A908C}"/>
              </a:ext>
            </a:extLst>
          </p:cNvPr>
          <p:cNvSpPr/>
          <p:nvPr/>
        </p:nvSpPr>
        <p:spPr>
          <a:xfrm>
            <a:off x="3331991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SMS</a:t>
            </a:r>
            <a:r>
              <a:rPr lang="ko-KR" altLang="en-US" sz="1200" dirty="0"/>
              <a:t>보내기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92AF5EC-6E4E-4313-B114-5231FCFFF0BF}"/>
              </a:ext>
            </a:extLst>
          </p:cNvPr>
          <p:cNvSpPr/>
          <p:nvPr/>
        </p:nvSpPr>
        <p:spPr>
          <a:xfrm>
            <a:off x="9438324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203020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599276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196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936">
                <a:tc rowSpan="1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서비스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 프로그램 목록 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전현규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9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소개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소개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 이동 포함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펫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조건 입력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 결과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출력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상세한 정보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시터와 채팅방을 통한 연결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결제하기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시터가 제시한 금액을 결제하는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문의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회원들의 문의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및 작성자 검색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10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장거리 이동서비스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7162800" y="2000275"/>
            <a:ext cx="182614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0CA5277D-CDFE-4E61-9255-3F18834B3D0B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741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장거리이동서비스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예약조회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05168" y="2340602"/>
            <a:ext cx="7125765" cy="3831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이동서비스 예약신청 목록</a:t>
            </a:r>
          </a:p>
        </p:txBody>
      </p:sp>
    </p:spTree>
    <p:extLst>
      <p:ext uri="{BB962C8B-B14F-4D97-AF65-F5344CB8AC3E}">
        <p14:creationId xmlns:p14="http://schemas.microsoft.com/office/powerpoint/2010/main" val="331114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29872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ja-JP" sz="4400" b="1" spc="-15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ite </a:t>
            </a:r>
            <a:r>
              <a:rPr kumimoji="1" lang="en-US" altLang="ja-JP" sz="4400" b="1" spc="-15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oncept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888191" y="317703"/>
            <a:ext cx="10415619" cy="6222595"/>
            <a:chOff x="888191" y="145194"/>
            <a:chExt cx="10415619" cy="6222595"/>
          </a:xfrm>
        </p:grpSpPr>
        <p:sp>
          <p:nvSpPr>
            <p:cNvPr id="3" name="타원 2">
              <a:extLst>
                <a:ext uri="{FF2B5EF4-FFF2-40B4-BE49-F238E27FC236}">
                  <a16:creationId xmlns="" xmlns:a16="http://schemas.microsoft.com/office/drawing/2014/main" id="{A55AA8D6-A5D0-459F-993D-03BFF404B8EB}"/>
                </a:ext>
              </a:extLst>
            </p:cNvPr>
            <p:cNvSpPr/>
            <p:nvPr/>
          </p:nvSpPr>
          <p:spPr>
            <a:xfrm>
              <a:off x="888191" y="1688505"/>
              <a:ext cx="855678" cy="838899"/>
            </a:xfrm>
            <a:prstGeom prst="ellips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고객</a:t>
              </a: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A556D525-AF7D-4AEC-9732-DA503F570626}"/>
                </a:ext>
              </a:extLst>
            </p:cNvPr>
            <p:cNvSpPr/>
            <p:nvPr/>
          </p:nvSpPr>
          <p:spPr>
            <a:xfrm>
              <a:off x="2219858" y="1683151"/>
              <a:ext cx="855678" cy="83889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Hello pet </a:t>
              </a:r>
            </a:p>
            <a:p>
              <a:pPr algn="ctr"/>
              <a:r>
                <a:rPr lang="en-US" altLang="ko-KR" sz="1000" dirty="0"/>
                <a:t>Sitter</a:t>
              </a:r>
            </a:p>
            <a:p>
              <a:pPr algn="ctr"/>
              <a:r>
                <a:rPr lang="en-US" altLang="ko-KR" sz="1000" dirty="0"/>
                <a:t>site</a:t>
              </a:r>
              <a:endParaRPr lang="ko-KR" altLang="en-US" sz="1000" dirty="0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="" xmlns:a16="http://schemas.microsoft.com/office/drawing/2014/main" id="{A6EECA86-F5DB-4EF1-A20F-41FF4EB92787}"/>
                </a:ext>
              </a:extLst>
            </p:cNvPr>
            <p:cNvCxnSpPr>
              <a:cxnSpLocks/>
              <a:stCxn id="3" idx="6"/>
            </p:cNvCxnSpPr>
            <p:nvPr/>
          </p:nvCxnSpPr>
          <p:spPr>
            <a:xfrm>
              <a:off x="1743869" y="2107955"/>
              <a:ext cx="48471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1E02E7E0-918B-4A8A-8C3A-EDFD9E66931A}"/>
                </a:ext>
              </a:extLst>
            </p:cNvPr>
            <p:cNvSpPr/>
            <p:nvPr/>
          </p:nvSpPr>
          <p:spPr>
            <a:xfrm>
              <a:off x="3731179" y="1660763"/>
              <a:ext cx="855678" cy="83889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회원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가입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="" xmlns:a16="http://schemas.microsoft.com/office/drawing/2014/main" id="{2E437EE5-53DD-4B68-9C3F-598363FA66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9353" y="2094264"/>
              <a:ext cx="661085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="" xmlns:a16="http://schemas.microsoft.com/office/drawing/2014/main" id="{1E2D48F8-9CCD-42F1-BA82-DAC1054360B1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V="1">
              <a:off x="6319013" y="1419103"/>
              <a:ext cx="619654" cy="63663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="" xmlns:a16="http://schemas.microsoft.com/office/drawing/2014/main" id="{79390A08-5681-4130-BEEC-D5F8A5DF2B1A}"/>
                </a:ext>
              </a:extLst>
            </p:cNvPr>
            <p:cNvSpPr/>
            <p:nvPr/>
          </p:nvSpPr>
          <p:spPr>
            <a:xfrm>
              <a:off x="6813356" y="703058"/>
              <a:ext cx="855678" cy="83889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  <a:p>
              <a:pPr algn="ctr"/>
              <a:r>
                <a:rPr lang="ko-KR" altLang="en-US" sz="1000" dirty="0"/>
                <a:t>보호자정보 등록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="" xmlns:a16="http://schemas.microsoft.com/office/drawing/2014/main" id="{52A492E1-DC48-4907-B898-0298FADEA380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6319013" y="2073823"/>
              <a:ext cx="586167" cy="6336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5267AAF4-4FAB-4AE5-96E7-3A13220F1061}"/>
                </a:ext>
              </a:extLst>
            </p:cNvPr>
            <p:cNvSpPr/>
            <p:nvPr/>
          </p:nvSpPr>
          <p:spPr>
            <a:xfrm>
              <a:off x="6779869" y="2584634"/>
              <a:ext cx="855678" cy="83889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시터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정보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등록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="" xmlns:a16="http://schemas.microsoft.com/office/drawing/2014/main" id="{5CDA235F-AB48-4F0E-8327-F0575221D79A}"/>
                </a:ext>
              </a:extLst>
            </p:cNvPr>
            <p:cNvCxnSpPr>
              <a:cxnSpLocks/>
            </p:cNvCxnSpPr>
            <p:nvPr/>
          </p:nvCxnSpPr>
          <p:spPr>
            <a:xfrm>
              <a:off x="7635547" y="3019008"/>
              <a:ext cx="119616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B53423D3-3F5D-44D8-B23D-092E9DE9EFB8}"/>
                </a:ext>
              </a:extLst>
            </p:cNvPr>
            <p:cNvSpPr/>
            <p:nvPr/>
          </p:nvSpPr>
          <p:spPr>
            <a:xfrm>
              <a:off x="8831716" y="2584633"/>
              <a:ext cx="855678" cy="83889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시터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페이지</a:t>
              </a:r>
              <a:endParaRPr lang="en-US" altLang="ko-KR" sz="1000" dirty="0"/>
            </a:p>
            <a:p>
              <a:pPr algn="ctr"/>
              <a:endParaRPr lang="en-US" altLang="ko-KR" sz="1000" dirty="0"/>
            </a:p>
          </p:txBody>
        </p:sp>
        <p:sp>
          <p:nvSpPr>
            <p:cNvPr id="21" name="말풍선: 사각형 20">
              <a:extLst>
                <a:ext uri="{FF2B5EF4-FFF2-40B4-BE49-F238E27FC236}">
                  <a16:creationId xmlns="" xmlns:a16="http://schemas.microsoft.com/office/drawing/2014/main" id="{7AB4790E-32E3-4F78-B3F8-45EEA7F85388}"/>
                </a:ext>
              </a:extLst>
            </p:cNvPr>
            <p:cNvSpPr/>
            <p:nvPr/>
          </p:nvSpPr>
          <p:spPr>
            <a:xfrm>
              <a:off x="6832522" y="145194"/>
              <a:ext cx="1206821" cy="473205"/>
            </a:xfrm>
            <a:prstGeom prst="wedgeRect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펫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프로필사진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소개글</a:t>
              </a:r>
              <a:r>
                <a:rPr lang="ko-KR" altLang="en-US" sz="1000" dirty="0">
                  <a:solidFill>
                    <a:schemeClr val="tx1"/>
                  </a:solidFill>
                </a:rPr>
                <a:t> 정보 입력</a:t>
              </a:r>
              <a:r>
                <a:rPr lang="en-US" altLang="ko-KR" sz="1000" dirty="0">
                  <a:solidFill>
                    <a:schemeClr val="tx1"/>
                  </a:solidFill>
                </a:rPr>
                <a:t>(optional)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말풍선: 사각형 23">
              <a:extLst>
                <a:ext uri="{FF2B5EF4-FFF2-40B4-BE49-F238E27FC236}">
                  <a16:creationId xmlns="" xmlns:a16="http://schemas.microsoft.com/office/drawing/2014/main" id="{28FC7D3C-E987-4C1A-9746-D7BF7D311A20}"/>
                </a:ext>
              </a:extLst>
            </p:cNvPr>
            <p:cNvSpPr/>
            <p:nvPr/>
          </p:nvSpPr>
          <p:spPr>
            <a:xfrm>
              <a:off x="6832647" y="2036252"/>
              <a:ext cx="1175189" cy="473205"/>
            </a:xfrm>
            <a:prstGeom prst="wedgeRect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서비스목록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프로필사진 자기소개</a:t>
              </a:r>
              <a:r>
                <a:rPr lang="en-US" altLang="ko-KR" sz="1000" dirty="0">
                  <a:solidFill>
                    <a:schemeClr val="tx1"/>
                  </a:solidFill>
                </a:rPr>
                <a:t>..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(optional)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4E20A846-195F-46EB-9C63-FDC9F9312366}"/>
                </a:ext>
              </a:extLst>
            </p:cNvPr>
            <p:cNvSpPr/>
            <p:nvPr/>
          </p:nvSpPr>
          <p:spPr>
            <a:xfrm>
              <a:off x="10448132" y="1632004"/>
              <a:ext cx="855678" cy="83889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검색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A1BD79B1-D634-4B7D-BF28-E2ADE6611808}"/>
                </a:ext>
              </a:extLst>
            </p:cNvPr>
            <p:cNvSpPr/>
            <p:nvPr/>
          </p:nvSpPr>
          <p:spPr>
            <a:xfrm>
              <a:off x="8831716" y="703058"/>
              <a:ext cx="855678" cy="83889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  <a:p>
              <a:pPr algn="ctr"/>
              <a:r>
                <a:rPr lang="ko-KR" altLang="en-US" sz="1000" dirty="0"/>
                <a:t>반려동물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정보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="" xmlns:a16="http://schemas.microsoft.com/office/drawing/2014/main" id="{7A5E267B-F4CF-455D-822A-762E45EB19CD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7669034" y="1122507"/>
              <a:ext cx="1162682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="" xmlns:a16="http://schemas.microsoft.com/office/drawing/2014/main" id="{93F8A2E4-2302-43D2-AF37-D3395FFE40CE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9710972" y="1110666"/>
              <a:ext cx="862471" cy="64419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="" xmlns:a16="http://schemas.microsoft.com/office/drawing/2014/main" id="{4D1FD7E2-9D03-419A-AF2E-78A5FD29B6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0972" y="2352540"/>
              <a:ext cx="848478" cy="58235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="" xmlns:a16="http://schemas.microsoft.com/office/drawing/2014/main" id="{D71E2BAC-1B63-4653-A065-C2901456F5B0}"/>
                </a:ext>
              </a:extLst>
            </p:cNvPr>
            <p:cNvCxnSpPr>
              <a:cxnSpLocks/>
            </p:cNvCxnSpPr>
            <p:nvPr/>
          </p:nvCxnSpPr>
          <p:spPr>
            <a:xfrm>
              <a:off x="9257321" y="3423532"/>
              <a:ext cx="0" cy="647954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622015A4-2090-458F-B10A-4473F2CC1F3B}"/>
                </a:ext>
              </a:extLst>
            </p:cNvPr>
            <p:cNvSpPr/>
            <p:nvPr/>
          </p:nvSpPr>
          <p:spPr>
            <a:xfrm>
              <a:off x="8829482" y="3791977"/>
              <a:ext cx="855678" cy="83889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시터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예약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캘린더</a:t>
              </a:r>
              <a:endParaRPr lang="en-US" altLang="ko-KR" sz="1000" dirty="0"/>
            </a:p>
            <a:p>
              <a:pPr algn="ctr"/>
              <a:endParaRPr lang="en-US" altLang="ko-KR" sz="1000" dirty="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="" xmlns:a16="http://schemas.microsoft.com/office/drawing/2014/main" id="{6A34A599-3570-4658-B8A7-27D20C380570}"/>
                </a:ext>
              </a:extLst>
            </p:cNvPr>
            <p:cNvCxnSpPr>
              <a:cxnSpLocks/>
              <a:stCxn id="50" idx="4"/>
              <a:endCxn id="54" idx="0"/>
            </p:cNvCxnSpPr>
            <p:nvPr/>
          </p:nvCxnSpPr>
          <p:spPr>
            <a:xfrm flipH="1">
              <a:off x="8661470" y="4630876"/>
              <a:ext cx="595851" cy="898014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154CA6AD-0756-45B9-90D4-46DDB7F775E7}"/>
                </a:ext>
              </a:extLst>
            </p:cNvPr>
            <p:cNvSpPr/>
            <p:nvPr/>
          </p:nvSpPr>
          <p:spPr>
            <a:xfrm>
              <a:off x="8233631" y="5528890"/>
              <a:ext cx="855678" cy="83889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시터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현황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관리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페이지</a:t>
              </a:r>
              <a:endParaRPr lang="en-US" altLang="ko-KR" sz="1000" dirty="0"/>
            </a:p>
            <a:p>
              <a:pPr algn="ctr"/>
              <a:endParaRPr lang="en-US" altLang="ko-KR" sz="1000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471C90EE-50ED-4D56-BF26-76B2FCADB844}"/>
                </a:ext>
              </a:extLst>
            </p:cNvPr>
            <p:cNvSpPr/>
            <p:nvPr/>
          </p:nvSpPr>
          <p:spPr>
            <a:xfrm>
              <a:off x="9513506" y="5528890"/>
              <a:ext cx="855678" cy="83889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보호자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현황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관리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페이지</a:t>
              </a: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="" xmlns:a16="http://schemas.microsoft.com/office/drawing/2014/main" id="{99A208CE-5F9B-4A24-B6F1-8E430CD5D352}"/>
                </a:ext>
              </a:extLst>
            </p:cNvPr>
            <p:cNvCxnSpPr>
              <a:cxnSpLocks/>
              <a:stCxn id="50" idx="4"/>
              <a:endCxn id="55" idx="0"/>
            </p:cNvCxnSpPr>
            <p:nvPr/>
          </p:nvCxnSpPr>
          <p:spPr>
            <a:xfrm>
              <a:off x="9257321" y="4630876"/>
              <a:ext cx="684024" cy="898014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말풍선: 사각형 59">
              <a:extLst>
                <a:ext uri="{FF2B5EF4-FFF2-40B4-BE49-F238E27FC236}">
                  <a16:creationId xmlns="" xmlns:a16="http://schemas.microsoft.com/office/drawing/2014/main" id="{FE35535E-55A0-4B77-979C-755FEFC34D01}"/>
                </a:ext>
              </a:extLst>
            </p:cNvPr>
            <p:cNvSpPr/>
            <p:nvPr/>
          </p:nvSpPr>
          <p:spPr>
            <a:xfrm>
              <a:off x="9730794" y="4938118"/>
              <a:ext cx="1343609" cy="473205"/>
            </a:xfrm>
            <a:prstGeom prst="wedgeRect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현재 예약 신청 진행상태 확인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완료</a:t>
              </a:r>
              <a:r>
                <a:rPr lang="en-US" altLang="ko-KR" sz="1000" dirty="0">
                  <a:solidFill>
                    <a:schemeClr val="tx1"/>
                  </a:solidFill>
                </a:rPr>
                <a:t>/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확인중</a:t>
              </a:r>
              <a:r>
                <a:rPr lang="en-US" altLang="ko-KR" sz="1000" dirty="0">
                  <a:solidFill>
                    <a:schemeClr val="tx1"/>
                  </a:solidFill>
                </a:rPr>
                <a:t>/</a:t>
              </a:r>
              <a:r>
                <a:rPr lang="ko-KR" altLang="en-US" sz="1000" dirty="0">
                  <a:solidFill>
                    <a:schemeClr val="tx1"/>
                  </a:solidFill>
                </a:rPr>
                <a:t>취소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1" name="말풍선: 사각형 60">
              <a:extLst>
                <a:ext uri="{FF2B5EF4-FFF2-40B4-BE49-F238E27FC236}">
                  <a16:creationId xmlns="" xmlns:a16="http://schemas.microsoft.com/office/drawing/2014/main" id="{CD768D81-8565-44DB-A642-DAC3308562AE}"/>
                </a:ext>
              </a:extLst>
            </p:cNvPr>
            <p:cNvSpPr/>
            <p:nvPr/>
          </p:nvSpPr>
          <p:spPr>
            <a:xfrm>
              <a:off x="7989665" y="4938117"/>
              <a:ext cx="1343609" cy="473205"/>
            </a:xfrm>
            <a:prstGeom prst="wedgeRect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현재 예약 요청이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들어온 상태 확인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수락</a:t>
              </a:r>
              <a:r>
                <a:rPr lang="en-US" altLang="ko-KR" sz="1000" dirty="0">
                  <a:solidFill>
                    <a:schemeClr val="tx1"/>
                  </a:solidFill>
                </a:rPr>
                <a:t>/</a:t>
              </a:r>
              <a:r>
                <a:rPr lang="ko-KR" altLang="en-US" sz="1000" dirty="0">
                  <a:solidFill>
                    <a:schemeClr val="tx1"/>
                  </a:solidFill>
                </a:rPr>
                <a:t>거절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="" xmlns:a16="http://schemas.microsoft.com/office/drawing/2014/main" id="{112D20CA-88FE-48C2-A432-DDEF26977411}"/>
                </a:ext>
              </a:extLst>
            </p:cNvPr>
            <p:cNvSpPr/>
            <p:nvPr/>
          </p:nvSpPr>
          <p:spPr>
            <a:xfrm>
              <a:off x="3724395" y="4543308"/>
              <a:ext cx="855678" cy="83889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반려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동물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프로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그램</a:t>
              </a:r>
            </a:p>
          </p:txBody>
        </p:sp>
        <p:sp>
          <p:nvSpPr>
            <p:cNvPr id="64" name="타원 63">
              <a:extLst>
                <a:ext uri="{FF2B5EF4-FFF2-40B4-BE49-F238E27FC236}">
                  <a16:creationId xmlns="" xmlns:a16="http://schemas.microsoft.com/office/drawing/2014/main" id="{2FFAEF9C-B756-4951-8140-5B22D80F5F7F}"/>
                </a:ext>
              </a:extLst>
            </p:cNvPr>
            <p:cNvSpPr/>
            <p:nvPr/>
          </p:nvSpPr>
          <p:spPr>
            <a:xfrm>
              <a:off x="2017802" y="4543307"/>
              <a:ext cx="855678" cy="83889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고객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센터</a:t>
              </a:r>
            </a:p>
          </p:txBody>
        </p:sp>
        <p:sp>
          <p:nvSpPr>
            <p:cNvPr id="68" name="타원 67">
              <a:extLst>
                <a:ext uri="{FF2B5EF4-FFF2-40B4-BE49-F238E27FC236}">
                  <a16:creationId xmlns="" xmlns:a16="http://schemas.microsoft.com/office/drawing/2014/main" id="{04991455-55F2-4553-B3A7-DD14FD3ABE9F}"/>
                </a:ext>
              </a:extLst>
            </p:cNvPr>
            <p:cNvSpPr/>
            <p:nvPr/>
          </p:nvSpPr>
          <p:spPr>
            <a:xfrm>
              <a:off x="5426023" y="4548295"/>
              <a:ext cx="855678" cy="83889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장거리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이동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서비스</a:t>
              </a:r>
            </a:p>
          </p:txBody>
        </p:sp>
        <p:sp>
          <p:nvSpPr>
            <p:cNvPr id="69" name="타원 68">
              <a:extLst>
                <a:ext uri="{FF2B5EF4-FFF2-40B4-BE49-F238E27FC236}">
                  <a16:creationId xmlns="" xmlns:a16="http://schemas.microsoft.com/office/drawing/2014/main" id="{06364020-983A-4E51-82B6-2B638DA64A02}"/>
                </a:ext>
              </a:extLst>
            </p:cNvPr>
            <p:cNvSpPr/>
            <p:nvPr/>
          </p:nvSpPr>
          <p:spPr>
            <a:xfrm>
              <a:off x="5451546" y="1654373"/>
              <a:ext cx="855678" cy="83889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마이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페이지</a:t>
              </a:r>
              <a:endParaRPr lang="en-US" altLang="ko-KR" sz="1000" dirty="0"/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="" xmlns:a16="http://schemas.microsoft.com/office/drawing/2014/main" id="{CBEAF7BE-18DA-4F1A-B620-4EFF487195AF}"/>
                </a:ext>
              </a:extLst>
            </p:cNvPr>
            <p:cNvCxnSpPr>
              <a:cxnSpLocks/>
              <a:stCxn id="11" idx="6"/>
              <a:endCxn id="69" idx="2"/>
            </p:cNvCxnSpPr>
            <p:nvPr/>
          </p:nvCxnSpPr>
          <p:spPr>
            <a:xfrm flipV="1">
              <a:off x="4586857" y="2073823"/>
              <a:ext cx="864689" cy="639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타원 75">
              <a:extLst>
                <a:ext uri="{FF2B5EF4-FFF2-40B4-BE49-F238E27FC236}">
                  <a16:creationId xmlns="" xmlns:a16="http://schemas.microsoft.com/office/drawing/2014/main" id="{A04519BF-A230-46EC-9104-BC32CECCC977}"/>
                </a:ext>
              </a:extLst>
            </p:cNvPr>
            <p:cNvSpPr/>
            <p:nvPr/>
          </p:nvSpPr>
          <p:spPr>
            <a:xfrm>
              <a:off x="3727008" y="3028556"/>
              <a:ext cx="855678" cy="83889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회원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서비스</a:t>
              </a:r>
              <a:endParaRPr lang="en-US" altLang="ko-KR" sz="1000" dirty="0"/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="" xmlns:a16="http://schemas.microsoft.com/office/drawing/2014/main" id="{4967E1DE-8207-4403-9A35-4730CCAD9DE4}"/>
                </a:ext>
              </a:extLst>
            </p:cNvPr>
            <p:cNvCxnSpPr>
              <a:cxnSpLocks/>
              <a:endCxn id="76" idx="0"/>
            </p:cNvCxnSpPr>
            <p:nvPr/>
          </p:nvCxnSpPr>
          <p:spPr>
            <a:xfrm>
              <a:off x="4154847" y="2509457"/>
              <a:ext cx="0" cy="5190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="" xmlns:a16="http://schemas.microsoft.com/office/drawing/2014/main" id="{AFE45C09-E78D-4B53-A5F1-72A0B39775DA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4152234" y="3867455"/>
              <a:ext cx="0" cy="6758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="" xmlns:a16="http://schemas.microsoft.com/office/drawing/2014/main" id="{0F717B9E-1F7B-46B7-ABAB-0F190BAC9AC2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 flipH="1">
              <a:off x="2445641" y="3879548"/>
              <a:ext cx="1709206" cy="6637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="" xmlns:a16="http://schemas.microsoft.com/office/drawing/2014/main" id="{66914A6E-7B74-46CB-AEC2-80F145B64D32}"/>
                </a:ext>
              </a:extLst>
            </p:cNvPr>
            <p:cNvCxnSpPr>
              <a:cxnSpLocks/>
              <a:stCxn id="76" idx="4"/>
              <a:endCxn id="68" idx="0"/>
            </p:cNvCxnSpPr>
            <p:nvPr/>
          </p:nvCxnSpPr>
          <p:spPr>
            <a:xfrm>
              <a:off x="4154847" y="3867455"/>
              <a:ext cx="1699015" cy="68084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05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11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1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회원등록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253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657037" y="1754798"/>
            <a:ext cx="7200000" cy="4464000"/>
            <a:chOff x="1014634" y="1797850"/>
            <a:chExt cx="7200000" cy="4464000"/>
          </a:xfrm>
        </p:grpSpPr>
        <p:sp>
          <p:nvSpPr>
            <p:cNvPr id="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1014634" y="1797850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868119" y="2710099"/>
              <a:ext cx="2075635" cy="252000"/>
              <a:chOff x="1672639" y="2650830"/>
              <a:chExt cx="2075635" cy="25200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="" xmlns:a16="http://schemas.microsoft.com/office/drawing/2014/main" id="{44CD91FC-E3FD-43AE-A028-584FD09DDAA2}"/>
                  </a:ext>
                </a:extLst>
              </p:cNvPr>
              <p:cNvSpPr/>
              <p:nvPr/>
            </p:nvSpPr>
            <p:spPr>
              <a:xfrm>
                <a:off x="2318969" y="265083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B817A5C8-8FDD-43DD-A1C9-CC8F5DE4A3A1}"/>
                  </a:ext>
                </a:extLst>
              </p:cNvPr>
              <p:cNvSpPr txBox="1"/>
              <p:nvPr/>
            </p:nvSpPr>
            <p:spPr>
              <a:xfrm>
                <a:off x="1672639" y="2650830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아이디</a:t>
                </a: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714230" y="3104593"/>
              <a:ext cx="2229524" cy="252000"/>
              <a:chOff x="1518751" y="3093405"/>
              <a:chExt cx="2229524" cy="2520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2943A15B-62B9-4053-B656-83394F5EDBA1}"/>
                  </a:ext>
                </a:extLst>
              </p:cNvPr>
              <p:cNvSpPr/>
              <p:nvPr/>
            </p:nvSpPr>
            <p:spPr>
              <a:xfrm>
                <a:off x="2318970" y="309340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B97A34A8-FE73-4AFB-89DD-C92996D2EE29}"/>
                  </a:ext>
                </a:extLst>
              </p:cNvPr>
              <p:cNvSpPr txBox="1"/>
              <p:nvPr/>
            </p:nvSpPr>
            <p:spPr>
              <a:xfrm>
                <a:off x="1518751" y="3093405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4894554" y="3104593"/>
              <a:ext cx="2537301" cy="256789"/>
              <a:chOff x="4618663" y="3099154"/>
              <a:chExt cx="2537301" cy="256789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="" xmlns:a16="http://schemas.microsoft.com/office/drawing/2014/main" id="{6DE80802-B074-4295-B601-3A4FF472B89F}"/>
                  </a:ext>
                </a:extLst>
              </p:cNvPr>
              <p:cNvSpPr/>
              <p:nvPr/>
            </p:nvSpPr>
            <p:spPr>
              <a:xfrm>
                <a:off x="5726659" y="310394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074A134C-B34D-4C26-9734-B6B78AF259B6}"/>
                  </a:ext>
                </a:extLst>
              </p:cNvPr>
              <p:cNvSpPr txBox="1"/>
              <p:nvPr/>
            </p:nvSpPr>
            <p:spPr>
              <a:xfrm>
                <a:off x="4618663" y="3099154"/>
                <a:ext cx="1107996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비밀번호확인</a:t>
                </a: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2022008" y="3499087"/>
              <a:ext cx="1921746" cy="252000"/>
              <a:chOff x="1826527" y="3538006"/>
              <a:chExt cx="1921746" cy="252000"/>
            </a:xfrm>
          </p:grpSpPr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20DF9C70-B68B-4DA2-AB8A-EC57BB8AD627}"/>
                  </a:ext>
                </a:extLst>
              </p:cNvPr>
              <p:cNvSpPr txBox="1"/>
              <p:nvPr/>
            </p:nvSpPr>
            <p:spPr>
              <a:xfrm>
                <a:off x="1826527" y="3538006"/>
                <a:ext cx="49244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이름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="" xmlns:a16="http://schemas.microsoft.com/office/drawing/2014/main" id="{4EB80500-12F4-4311-B319-4C1EAA3BD103}"/>
                  </a:ext>
                </a:extLst>
              </p:cNvPr>
              <p:cNvSpPr/>
              <p:nvPr/>
            </p:nvSpPr>
            <p:spPr>
              <a:xfrm>
                <a:off x="2318968" y="353800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1560345" y="3893581"/>
              <a:ext cx="2383409" cy="262269"/>
              <a:chOff x="1364863" y="3976192"/>
              <a:chExt cx="2383409" cy="262269"/>
            </a:xfrm>
          </p:grpSpPr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98ECFD99-D8C0-49D0-AA0C-94171191C0F3}"/>
                  </a:ext>
                </a:extLst>
              </p:cNvPr>
              <p:cNvSpPr txBox="1"/>
              <p:nvPr/>
            </p:nvSpPr>
            <p:spPr>
              <a:xfrm>
                <a:off x="1364863" y="3986461"/>
                <a:ext cx="95410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휴대폰번호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C7315F80-8718-457F-B744-4E353FA59E67}"/>
                  </a:ext>
                </a:extLst>
              </p:cNvPr>
              <p:cNvSpPr/>
              <p:nvPr/>
            </p:nvSpPr>
            <p:spPr>
              <a:xfrm>
                <a:off x="2318967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202331" y="3892467"/>
              <a:ext cx="2229524" cy="252000"/>
              <a:chOff x="4926441" y="3976192"/>
              <a:chExt cx="2229524" cy="252000"/>
            </a:xfrm>
          </p:grpSpPr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8833314C-A24C-406D-96D2-BC5F95FAE097}"/>
                  </a:ext>
                </a:extLst>
              </p:cNvPr>
              <p:cNvSpPr txBox="1"/>
              <p:nvPr/>
            </p:nvSpPr>
            <p:spPr>
              <a:xfrm>
                <a:off x="4926441" y="3976192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인증번호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8363E480-A50E-4F72-B7FA-4FC9993C2283}"/>
                  </a:ext>
                </a:extLst>
              </p:cNvPr>
              <p:cNvSpPr/>
              <p:nvPr/>
            </p:nvSpPr>
            <p:spPr>
              <a:xfrm>
                <a:off x="5726660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1868122" y="4298344"/>
              <a:ext cx="2075632" cy="252000"/>
              <a:chOff x="1672639" y="4431062"/>
              <a:chExt cx="2075632" cy="252000"/>
            </a:xfrm>
          </p:grpSpPr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687A31C1-035F-4CF7-96F9-E1BC2B0B650B}"/>
                  </a:ext>
                </a:extLst>
              </p:cNvPr>
              <p:cNvSpPr txBox="1"/>
              <p:nvPr/>
            </p:nvSpPr>
            <p:spPr>
              <a:xfrm>
                <a:off x="1672639" y="4431062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err="1"/>
                  <a:t>이메일</a:t>
                </a:r>
                <a:endParaRPr lang="ko-KR" altLang="en-US" sz="1200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5AA7C614-B70C-4D6E-BF23-1A84B29D34D6}"/>
                  </a:ext>
                </a:extLst>
              </p:cNvPr>
              <p:cNvSpPr/>
              <p:nvPr/>
            </p:nvSpPr>
            <p:spPr>
              <a:xfrm>
                <a:off x="2318966" y="443106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03705" y="4692838"/>
              <a:ext cx="2240049" cy="252000"/>
              <a:chOff x="1518751" y="4879603"/>
              <a:chExt cx="2240049" cy="252000"/>
            </a:xfrm>
          </p:grpSpPr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52AA3484-F9DA-46BB-B48F-D8FDCACBAC90}"/>
                  </a:ext>
                </a:extLst>
              </p:cNvPr>
              <p:cNvSpPr txBox="1"/>
              <p:nvPr/>
            </p:nvSpPr>
            <p:spPr>
              <a:xfrm>
                <a:off x="1518751" y="4879603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우편번호</a:t>
                </a: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883AD506-326D-4F71-AACF-3763C0617637}"/>
                  </a:ext>
                </a:extLst>
              </p:cNvPr>
              <p:cNvSpPr/>
              <p:nvPr/>
            </p:nvSpPr>
            <p:spPr>
              <a:xfrm>
                <a:off x="2329495" y="487960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703705" y="5087332"/>
              <a:ext cx="4298845" cy="255451"/>
              <a:chOff x="1518751" y="5322634"/>
              <a:chExt cx="4298845" cy="255451"/>
            </a:xfrm>
          </p:grpSpPr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4F40129B-326C-4EF1-AF63-AB2069804B88}"/>
                  </a:ext>
                </a:extLst>
              </p:cNvPr>
              <p:cNvSpPr txBox="1"/>
              <p:nvPr/>
            </p:nvSpPr>
            <p:spPr>
              <a:xfrm>
                <a:off x="1518751" y="5322634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기본주소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="" xmlns:a16="http://schemas.microsoft.com/office/drawing/2014/main" id="{DB72D3A7-1AA8-4FD9-B62C-E7A6223925ED}"/>
                  </a:ext>
                </a:extLst>
              </p:cNvPr>
              <p:cNvSpPr/>
              <p:nvPr/>
            </p:nvSpPr>
            <p:spPr>
              <a:xfrm>
                <a:off x="2329495" y="5326085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1714929" y="5485276"/>
              <a:ext cx="4287621" cy="252000"/>
              <a:chOff x="1538974" y="5737501"/>
              <a:chExt cx="4287621" cy="252000"/>
            </a:xfrm>
          </p:grpSpPr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51D7CD39-7ADB-45EB-B6DD-23BEB7FA5C18}"/>
                  </a:ext>
                </a:extLst>
              </p:cNvPr>
              <p:cNvSpPr txBox="1"/>
              <p:nvPr/>
            </p:nvSpPr>
            <p:spPr>
              <a:xfrm>
                <a:off x="1538974" y="5737501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상세주소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2A6EDB8B-7CC5-4535-8EE9-38F4593390A8}"/>
                  </a:ext>
                </a:extLst>
              </p:cNvPr>
              <p:cNvSpPr/>
              <p:nvPr/>
            </p:nvSpPr>
            <p:spPr>
              <a:xfrm>
                <a:off x="2338494" y="5737501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3994554" y="3895383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3994554" y="4692838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/>
                <a:t>우편번호찾기</a:t>
              </a:r>
              <a:endParaRPr lang="ko-KR" altLang="en-US" sz="9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34628" y="225108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/>
                <a:t>회원가입</a:t>
              </a:r>
            </a:p>
          </p:txBody>
        </p:sp>
        <p:pic>
          <p:nvPicPr>
            <p:cNvPr id="41" name="Picture 2" descr="C:\a01_javaexp\img\1130899-pets\1130899-pets\png\012-ca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938" y="2200052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직사각형 41"/>
            <p:cNvSpPr/>
            <p:nvPr/>
          </p:nvSpPr>
          <p:spPr>
            <a:xfrm>
              <a:off x="3984818" y="5841999"/>
              <a:ext cx="1022564" cy="3132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가입하기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9775C86D-B6E5-46C6-953E-A30F1DF76C16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="" xmlns:a16="http://schemas.microsoft.com/office/drawing/2014/main" id="{2FF8D96A-C2BA-415D-926A-CC753D73CA1C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5" name="Picture 2" descr="C:\Users\507-09\Downloads\제목을 입력해주세요._1.png">
              <a:extLst>
                <a:ext uri="{FF2B5EF4-FFF2-40B4-BE49-F238E27FC236}">
                  <a16:creationId xmlns="" xmlns:a16="http://schemas.microsoft.com/office/drawing/2014/main" id="{4D11787F-F6E4-4814-A9F9-87143FBEB3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61BEEFA3-DA8F-4F73-9CF1-415077038114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69" y="2115372"/>
            <a:ext cx="487680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꺾인 연결선 49"/>
          <p:cNvCxnSpPr>
            <a:stCxn id="1028" idx="2"/>
            <a:endCxn id="42" idx="3"/>
          </p:cNvCxnSpPr>
          <p:nvPr/>
        </p:nvCxnSpPr>
        <p:spPr>
          <a:xfrm rot="5400000">
            <a:off x="5282660" y="2006372"/>
            <a:ext cx="3316334" cy="4582084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A368D63C-B94A-4D14-88AE-E8641DD7ED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435" y="143546"/>
            <a:ext cx="3353268" cy="1962424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="" xmlns:a16="http://schemas.microsoft.com/office/drawing/2014/main" id="{38DD687A-2DDD-4936-8430-C17E122042FE}"/>
              </a:ext>
            </a:extLst>
          </p:cNvPr>
          <p:cNvSpPr/>
          <p:nvPr/>
        </p:nvSpPr>
        <p:spPr>
          <a:xfrm>
            <a:off x="5504362" y="264799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회원가입 양식에 맞게 값들을 입력해주고 가입하기 버튼을 누르게 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회원테이블의 컬럼들에 양식에 입력한 정보들이 저장되어 로우가 추가되며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회원정보는 </a:t>
            </a:r>
            <a:r>
              <a:rPr lang="en-US" altLang="ko-KR" sz="1000" dirty="0">
                <a:solidFill>
                  <a:schemeClr val="tx1"/>
                </a:solidFill>
              </a:rPr>
              <a:t>PK</a:t>
            </a:r>
            <a:r>
              <a:rPr lang="ko-KR" altLang="en-US" sz="1000" dirty="0">
                <a:solidFill>
                  <a:schemeClr val="tx1"/>
                </a:solidFill>
              </a:rPr>
              <a:t>를 사용하는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아이디로 식별하게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83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82261" y="1731997"/>
            <a:ext cx="7200000" cy="4464000"/>
            <a:chOff x="896100" y="1786467"/>
            <a:chExt cx="7200000" cy="4464000"/>
          </a:xfrm>
        </p:grpSpPr>
        <p:sp>
          <p:nvSpPr>
            <p:cNvPr id="4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896100" y="1786467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3268434" y="2768603"/>
              <a:ext cx="2455333" cy="2878666"/>
              <a:chOff x="3268434" y="2768603"/>
              <a:chExt cx="2455333" cy="2878666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3268434" y="2768603"/>
                <a:ext cx="2455333" cy="28786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4136558" y="4441796"/>
                <a:ext cx="719084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로그인</a:t>
                </a:r>
              </a:p>
            </p:txBody>
          </p:sp>
          <p:grpSp>
            <p:nvGrpSpPr>
              <p:cNvPr id="51" name="그룹 50"/>
              <p:cNvGrpSpPr/>
              <p:nvPr/>
            </p:nvGrpSpPr>
            <p:grpSpPr>
              <a:xfrm>
                <a:off x="3917715" y="2882370"/>
                <a:ext cx="1156771" cy="369332"/>
                <a:chOff x="3772012" y="2882370"/>
                <a:chExt cx="1156771" cy="369332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4063418" y="2882370"/>
                  <a:ext cx="8653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LOGIN</a:t>
                  </a:r>
                  <a:endParaRPr lang="ko-KR" altLang="en-US" dirty="0"/>
                </a:p>
              </p:txBody>
            </p:sp>
            <p:pic>
              <p:nvPicPr>
                <p:cNvPr id="62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3772012" y="2887036"/>
                  <a:ext cx="359298" cy="36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2" name="그룹 51"/>
              <p:cNvGrpSpPr/>
              <p:nvPr/>
            </p:nvGrpSpPr>
            <p:grpSpPr>
              <a:xfrm>
                <a:off x="3460242" y="3271092"/>
                <a:ext cx="2000038" cy="1058435"/>
                <a:chOff x="3460242" y="3288026"/>
                <a:chExt cx="2000038" cy="1058435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3531921" y="3539066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3460242" y="3288026"/>
                  <a:ext cx="3241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ID</a:t>
                  </a:r>
                  <a:endParaRPr lang="ko-KR" altLang="en-US" sz="11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3460242" y="3816117"/>
                  <a:ext cx="9428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PASSWORD</a:t>
                  </a:r>
                  <a:endParaRPr lang="ko-KR" altLang="en-US" sz="1100" dirty="0"/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3531921" y="4069410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3462002" y="4859870"/>
                <a:ext cx="2068195" cy="614865"/>
                <a:chOff x="3462002" y="4859870"/>
                <a:chExt cx="2068195" cy="614865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3462002" y="4859870"/>
                  <a:ext cx="20681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/>
                    <a:t>아이디</a:t>
                  </a:r>
                  <a:r>
                    <a:rPr lang="en-US" altLang="ko-KR" sz="1100" dirty="0"/>
                    <a:t> </a:t>
                  </a:r>
                  <a:r>
                    <a:rPr lang="ko-KR" altLang="en-US" sz="1100" dirty="0"/>
                    <a:t>찾기  </a:t>
                  </a:r>
                  <a:r>
                    <a:rPr lang="en-US" altLang="ko-KR" sz="1100" dirty="0"/>
                    <a:t>|  </a:t>
                  </a:r>
                  <a:r>
                    <a:rPr lang="ko-KR" altLang="en-US" sz="1100" dirty="0"/>
                    <a:t>비밀번호 찾기</a:t>
                  </a:r>
                </a:p>
              </p:txBody>
            </p:sp>
            <p:cxnSp>
              <p:nvCxnSpPr>
                <p:cNvPr id="55" name="직선 연결선 54"/>
                <p:cNvCxnSpPr/>
                <p:nvPr/>
              </p:nvCxnSpPr>
              <p:spPr>
                <a:xfrm>
                  <a:off x="3462002" y="5160015"/>
                  <a:ext cx="206819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4121639" y="5213125"/>
                  <a:ext cx="74892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/>
                    <a:t>회원가입</a:t>
                  </a:r>
                  <a:endParaRPr lang="ko-KR" altLang="en-US" sz="1100" dirty="0"/>
                </a:p>
              </p:txBody>
            </p:sp>
          </p:grpSp>
        </p:grp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91CF621E-1E3D-4AE9-AF4C-A001099261C2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="" xmlns:a16="http://schemas.microsoft.com/office/drawing/2014/main" id="{9BDDDC99-97F7-4DE7-8A80-468EA9D8EE09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5" name="Picture 2" descr="C:\Users\507-09\Downloads\제목을 입력해주세요._1.png">
              <a:extLst>
                <a:ext uri="{FF2B5EF4-FFF2-40B4-BE49-F238E27FC236}">
                  <a16:creationId xmlns="" xmlns:a16="http://schemas.microsoft.com/office/drawing/2014/main" id="{C499B0A9-1E48-4F2D-8D98-78B94AD34E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4A5C6923-20E0-4ED9-B6F7-C5D68314D96D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324675" y="3467662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mk0601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3301927" y="4044198"/>
            <a:ext cx="9541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●●●●●●●●●●</a:t>
            </a:r>
          </a:p>
        </p:txBody>
      </p:sp>
      <p:cxnSp>
        <p:nvCxnSpPr>
          <p:cNvPr id="71" name="꺾인 연결선 70"/>
          <p:cNvCxnSpPr>
            <a:stCxn id="78" idx="2"/>
            <a:endCxn id="50" idx="3"/>
          </p:cNvCxnSpPr>
          <p:nvPr/>
        </p:nvCxnSpPr>
        <p:spPr>
          <a:xfrm rot="5400000">
            <a:off x="6738424" y="1914339"/>
            <a:ext cx="502366" cy="469560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" b="75326"/>
          <a:stretch/>
        </p:blipFill>
        <p:spPr bwMode="auto">
          <a:xfrm>
            <a:off x="7416594" y="3059528"/>
            <a:ext cx="3538538" cy="4277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65869" r="7672" b="5500"/>
          <a:stretch/>
        </p:blipFill>
        <p:spPr bwMode="auto">
          <a:xfrm>
            <a:off x="7710488" y="3514624"/>
            <a:ext cx="3253846" cy="49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600CB249-D3F6-41F0-A200-2410DBEA4A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94" y="1097104"/>
            <a:ext cx="3353268" cy="1962424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DE7FEF9D-E257-43AC-B25F-DA691733B3E8}"/>
              </a:ext>
            </a:extLst>
          </p:cNvPr>
          <p:cNvSpPr/>
          <p:nvPr/>
        </p:nvSpPr>
        <p:spPr>
          <a:xfrm>
            <a:off x="6378052" y="453466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사용자가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비밀번호를 입력 후 </a:t>
            </a:r>
            <a:r>
              <a:rPr lang="ko-KR" altLang="en-US" sz="1000" dirty="0" err="1">
                <a:solidFill>
                  <a:schemeClr val="tx1"/>
                </a:solidFill>
              </a:rPr>
              <a:t>로그인버튼을</a:t>
            </a:r>
            <a:r>
              <a:rPr lang="ko-KR" altLang="en-US" sz="1000" dirty="0">
                <a:solidFill>
                  <a:schemeClr val="tx1"/>
                </a:solidFill>
              </a:rPr>
              <a:t> 누르면 </a:t>
            </a:r>
            <a:r>
              <a:rPr lang="en-US" altLang="ko-KR" sz="1000" dirty="0">
                <a:solidFill>
                  <a:schemeClr val="tx1"/>
                </a:solidFill>
              </a:rPr>
              <a:t>SELECT WHERE</a:t>
            </a:r>
            <a:r>
              <a:rPr lang="ko-KR" altLang="en-US" sz="1000" dirty="0">
                <a:solidFill>
                  <a:schemeClr val="tx1"/>
                </a:solidFill>
              </a:rPr>
              <a:t>문을 사용해 회원테이블에 저장된 데이터를 찾아 일치하는지 여부를 확인하여 로그인 성공 여부를 판단합니다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491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C06AD1E1-15AC-47D7-8403-E3418692F8E0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9BA0B9D7-6CF3-42E4-BB1E-5D41FEBB96FD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06330FE6-C4D0-4A04-A776-B7D7A99FEE8F}"/>
                </a:ext>
              </a:extLst>
            </p:cNvPr>
            <p:cNvSpPr txBox="1"/>
            <p:nvPr/>
          </p:nvSpPr>
          <p:spPr>
            <a:xfrm>
              <a:off x="3235015" y="365406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3A39D1D2-6993-47C8-B206-5F24137F65F3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E12D4D8D-0ADC-4521-A3FB-8C99B905DB2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858EF894-179B-407C-95C7-DBE73F217BFF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C54102B0-1FC6-4BB5-9EC2-96E1C1C6B9D3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DE2ED6AA-2EA4-4B4E-8E17-7E28C5CCCFCB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9D56ADB9-A0DD-425C-A5B8-AB58E3DE5BAB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확인</a:t>
              </a: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2479011" y="3211905"/>
              <a:ext cx="1500118" cy="338554"/>
              <a:chOff x="2479011" y="3211905"/>
              <a:chExt cx="1500118" cy="338554"/>
            </a:xfrm>
          </p:grpSpPr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40" name="그림 39">
                <a:extLst>
                  <a:ext uri="{FF2B5EF4-FFF2-40B4-BE49-F238E27FC236}">
                    <a16:creationId xmlns="" xmlns:a16="http://schemas.microsoft.com/office/drawing/2014/main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893" y="2944964"/>
            <a:ext cx="36195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7" t="37338" r="5556" b="12913"/>
          <a:stretch/>
        </p:blipFill>
        <p:spPr bwMode="auto">
          <a:xfrm>
            <a:off x="8734942" y="3377643"/>
            <a:ext cx="1295401" cy="56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2" name="꺾인 연결선 41"/>
          <p:cNvCxnSpPr>
            <a:stCxn id="3075" idx="2"/>
            <a:endCxn id="37" idx="3"/>
          </p:cNvCxnSpPr>
          <p:nvPr/>
        </p:nvCxnSpPr>
        <p:spPr>
          <a:xfrm rot="5400000">
            <a:off x="6521585" y="2297317"/>
            <a:ext cx="1212101" cy="4510017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FDCF1A05-5FBE-4AD8-8DFD-3541C05A76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786" y="994192"/>
            <a:ext cx="3353268" cy="1962424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="" xmlns:a16="http://schemas.microsoft.com/office/drawing/2014/main" id="{D5A32B6C-0B7B-4A7D-923B-4F83E851D218}"/>
              </a:ext>
            </a:extLst>
          </p:cNvPr>
          <p:cNvSpPr/>
          <p:nvPr/>
        </p:nvSpPr>
        <p:spPr>
          <a:xfrm>
            <a:off x="6581237" y="5215778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 찾기 양식에 맞게 사용자가 값들을 넣고 확인 버튼을 누르게 되면 회원테이블에 저장된 데이터를 찾아 일치 여부를 확인하고 인증번호를 발송해주며 인증번호 입력이 확인되면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회원테이블에서 이름과 휴대폰번호가 일치하는 로우에서 </a:t>
            </a:r>
            <a:r>
              <a:rPr lang="ko-KR" altLang="en-US" sz="1000" dirty="0" err="1">
                <a:solidFill>
                  <a:schemeClr val="tx1"/>
                </a:solidFill>
              </a:rPr>
              <a:t>아이디값을</a:t>
            </a:r>
            <a:r>
              <a:rPr lang="ko-KR" altLang="en-US" sz="1000" dirty="0">
                <a:solidFill>
                  <a:schemeClr val="tx1"/>
                </a:solidFill>
              </a:rPr>
              <a:t> 사용자에게 알려주게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521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3064813" y="3645950"/>
              <a:ext cx="720000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아이디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CA4EFDCE-77D7-4351-98AF-C3C52E38BCEF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1F98A6F7-E8CD-4FE2-9471-7C2693D557B1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  <p:pic>
          <p:nvPicPr>
            <p:cNvPr id="50" name="그림 49">
              <a:extLst>
                <a:ext uri="{FF2B5EF4-FFF2-40B4-BE49-F238E27FC236}">
                  <a16:creationId xmlns="" xmlns:a16="http://schemas.microsoft.com/office/drawing/2014/main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2232025"/>
            <a:ext cx="35909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4" t="44059" r="2197" b="-1469"/>
          <a:stretch/>
        </p:blipFill>
        <p:spPr bwMode="auto">
          <a:xfrm>
            <a:off x="7923742" y="2631114"/>
            <a:ext cx="3558646" cy="59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꺾인 연결선 50"/>
          <p:cNvCxnSpPr>
            <a:stCxn id="4099" idx="2"/>
            <a:endCxn id="48" idx="3"/>
          </p:cNvCxnSpPr>
          <p:nvPr/>
        </p:nvCxnSpPr>
        <p:spPr>
          <a:xfrm rot="5400000">
            <a:off x="6322238" y="1777548"/>
            <a:ext cx="1931217" cy="4830439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F8225700-DC2B-46A5-9413-B65158993D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742" y="251032"/>
            <a:ext cx="3353268" cy="1962424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296048B4-4AF4-4550-B697-4C1B16EC0C52}"/>
              </a:ext>
            </a:extLst>
          </p:cNvPr>
          <p:cNvSpPr/>
          <p:nvPr/>
        </p:nvSpPr>
        <p:spPr>
          <a:xfrm>
            <a:off x="5883482" y="4052582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 찾기 양식에 맞게 사용자가 값들을 넣고 확인 버튼을 누르게 되면 회원테이블에 저장된 데이터를 찾아 일치 여부를 확인하고 인증번호를 발송해주며 인증번호 입력이 확인되면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새로 비밀 번호를 입력 하는 창으로 넘어가게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26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3" name="그룹 2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6930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비밀번호 재설정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  <p:grpSp>
          <p:nvGrpSpPr>
            <p:cNvPr id="18" name="그룹 17"/>
            <p:cNvGrpSpPr/>
            <p:nvPr/>
          </p:nvGrpSpPr>
          <p:grpSpPr>
            <a:xfrm>
              <a:off x="3181879" y="3991529"/>
              <a:ext cx="2933243" cy="722520"/>
              <a:chOff x="2875943" y="3654062"/>
              <a:chExt cx="2933243" cy="72252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="" xmlns:a16="http://schemas.microsoft.com/office/drawing/2014/main" id="{E09BF372-DA70-4198-B7DA-153AF988B7F3}"/>
                  </a:ext>
                </a:extLst>
              </p:cNvPr>
              <p:cNvSpPr/>
              <p:nvPr/>
            </p:nvSpPr>
            <p:spPr>
              <a:xfrm>
                <a:off x="4379881" y="365406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FEABD6E8-C233-4CB3-A1FE-F2249F5A9579}"/>
                  </a:ext>
                </a:extLst>
              </p:cNvPr>
              <p:cNvSpPr txBox="1"/>
              <p:nvPr/>
            </p:nvSpPr>
            <p:spPr>
              <a:xfrm>
                <a:off x="2875943" y="3654062"/>
                <a:ext cx="15039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새로운 비밀번호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6FD49968-80A8-4E4B-A335-7AFF6CDEA4D8}"/>
                  </a:ext>
                </a:extLst>
              </p:cNvPr>
              <p:cNvSpPr txBox="1"/>
              <p:nvPr/>
            </p:nvSpPr>
            <p:spPr>
              <a:xfrm>
                <a:off x="3117997" y="4062851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비밀번호확인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B24D303F-14FF-4E5A-9729-31BA2B7D0763}"/>
                  </a:ext>
                </a:extLst>
              </p:cNvPr>
              <p:cNvSpPr/>
              <p:nvPr/>
            </p:nvSpPr>
            <p:spPr>
              <a:xfrm>
                <a:off x="4379881" y="405258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7309904" y="2528964"/>
            <a:ext cx="3600450" cy="514350"/>
            <a:chOff x="7521574" y="3477179"/>
            <a:chExt cx="3600450" cy="51435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1574" y="3477179"/>
              <a:ext cx="3600450" cy="5143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9194795" y="3570453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새 비밀번호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576733" y="3632200"/>
              <a:ext cx="660400" cy="169333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꺾인 연결선 24"/>
          <p:cNvCxnSpPr>
            <a:stCxn id="5122" idx="2"/>
            <a:endCxn id="15" idx="3"/>
          </p:cNvCxnSpPr>
          <p:nvPr/>
        </p:nvCxnSpPr>
        <p:spPr>
          <a:xfrm rot="5400000">
            <a:off x="5933847" y="1982094"/>
            <a:ext cx="2115062" cy="4237503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C01F754B-3DDB-40E0-9073-6EA904B626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084" y="603406"/>
            <a:ext cx="3353268" cy="1962424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548B42DD-F32A-426C-B22A-8B9F21C34F3D}"/>
              </a:ext>
            </a:extLst>
          </p:cNvPr>
          <p:cNvSpPr/>
          <p:nvPr/>
        </p:nvSpPr>
        <p:spPr>
          <a:xfrm>
            <a:off x="6023814" y="5158375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 재설정에서 새로운 비밀번호를 입력하고 확인 버튼을 누르면 회원테이블에서는 내가 이전에 입력한 </a:t>
            </a:r>
            <a:r>
              <a:rPr lang="ko-KR" altLang="en-US" sz="1000" dirty="0" err="1">
                <a:solidFill>
                  <a:schemeClr val="tx1"/>
                </a:solidFill>
              </a:rPr>
              <a:t>아이디값과</a:t>
            </a:r>
            <a:r>
              <a:rPr lang="ko-KR" altLang="en-US" sz="1000" dirty="0">
                <a:solidFill>
                  <a:schemeClr val="tx1"/>
                </a:solidFill>
              </a:rPr>
              <a:t> 휴대폰번호 값이 일치하는 로우에 </a:t>
            </a:r>
            <a:r>
              <a:rPr lang="ko-KR" altLang="en-US" sz="1000" dirty="0" err="1">
                <a:solidFill>
                  <a:schemeClr val="tx1"/>
                </a:solidFill>
              </a:rPr>
              <a:t>비밀번호값을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UPDATE SET</a:t>
            </a:r>
            <a:r>
              <a:rPr lang="ko-KR" altLang="en-US" sz="1000" dirty="0">
                <a:solidFill>
                  <a:schemeClr val="tx1"/>
                </a:solidFill>
              </a:rPr>
              <a:t>을 사용해 새로 입력한 비밀번호로 변경하게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46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626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4745940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8000"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신청중인 인원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회원과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자세한 정보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 및 삭제 기능 추가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목록을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신청한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4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 구성 및 회사 이미지 구성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04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946248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3" name="직사각형 18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20670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184" name="TextBox 18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7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185" name="타원 184"/>
          <p:cNvSpPr/>
          <p:nvPr/>
        </p:nvSpPr>
        <p:spPr>
          <a:xfrm>
            <a:off x="9023731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187" name="타원 186"/>
          <p:cNvSpPr/>
          <p:nvPr/>
        </p:nvSpPr>
        <p:spPr>
          <a:xfrm>
            <a:off x="9959130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189" name="타원 188"/>
          <p:cNvSpPr/>
          <p:nvPr/>
        </p:nvSpPr>
        <p:spPr>
          <a:xfrm>
            <a:off x="9023731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191" name="TextBox 19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192" name="직사각형 191"/>
          <p:cNvSpPr/>
          <p:nvPr/>
        </p:nvSpPr>
        <p:spPr>
          <a:xfrm>
            <a:off x="9023731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194" name="타원 193"/>
          <p:cNvSpPr/>
          <p:nvPr/>
        </p:nvSpPr>
        <p:spPr>
          <a:xfrm>
            <a:off x="9023731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196" name="타원 195"/>
          <p:cNvSpPr/>
          <p:nvPr/>
        </p:nvSpPr>
        <p:spPr>
          <a:xfrm>
            <a:off x="9583368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198" name="TextBox 19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199" name="타원 198"/>
          <p:cNvSpPr/>
          <p:nvPr/>
        </p:nvSpPr>
        <p:spPr>
          <a:xfrm>
            <a:off x="9023731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201" name="타원 200"/>
          <p:cNvSpPr/>
          <p:nvPr/>
        </p:nvSpPr>
        <p:spPr>
          <a:xfrm>
            <a:off x="9583368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203" name="타원 202"/>
          <p:cNvSpPr/>
          <p:nvPr/>
        </p:nvSpPr>
        <p:spPr>
          <a:xfrm>
            <a:off x="10243590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307932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05" name="TextBox 20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206" name="타원 205"/>
          <p:cNvSpPr/>
          <p:nvPr/>
        </p:nvSpPr>
        <p:spPr>
          <a:xfrm>
            <a:off x="9023731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208" name="타원 207"/>
          <p:cNvSpPr/>
          <p:nvPr/>
        </p:nvSpPr>
        <p:spPr>
          <a:xfrm>
            <a:off x="944795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12301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210" name="타원 209"/>
          <p:cNvSpPr/>
          <p:nvPr/>
        </p:nvSpPr>
        <p:spPr>
          <a:xfrm>
            <a:off x="9908533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972875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212" name="타원 211"/>
          <p:cNvSpPr/>
          <p:nvPr/>
        </p:nvSpPr>
        <p:spPr>
          <a:xfrm>
            <a:off x="10448970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513312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14" name="TextBox 21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215" name="직사각형 214"/>
          <p:cNvSpPr/>
          <p:nvPr/>
        </p:nvSpPr>
        <p:spPr>
          <a:xfrm>
            <a:off x="9447959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9959130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42" name="TextBox 141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426" y="3377797"/>
            <a:ext cx="7807420" cy="141942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364663" y="3361398"/>
            <a:ext cx="7802183" cy="1435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  <a:stCxn id="70" idx="3"/>
            <a:endCxn id="10" idx="1"/>
          </p:cNvCxnSpPr>
          <p:nvPr/>
        </p:nvCxnSpPr>
        <p:spPr>
          <a:xfrm flipV="1">
            <a:off x="2364750" y="4087509"/>
            <a:ext cx="994676" cy="1770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648A5E10-AE48-4AF6-9D6D-8479B5754416}"/>
              </a:ext>
            </a:extLst>
          </p:cNvPr>
          <p:cNvSpPr/>
          <p:nvPr/>
        </p:nvSpPr>
        <p:spPr>
          <a:xfrm>
            <a:off x="3328616" y="481453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 err="1">
                <a:solidFill>
                  <a:schemeClr val="tx1"/>
                </a:solidFill>
              </a:rPr>
              <a:t>시터검색시</a:t>
            </a:r>
            <a:r>
              <a:rPr lang="ko-KR" altLang="en-US" sz="1000" dirty="0">
                <a:solidFill>
                  <a:schemeClr val="tx1"/>
                </a:solidFill>
              </a:rPr>
              <a:t> 서비스종류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지역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펫종류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펫 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펫 무게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비용등의</a:t>
            </a:r>
            <a:r>
              <a:rPr lang="ko-KR" altLang="en-US" sz="1000" dirty="0">
                <a:solidFill>
                  <a:schemeClr val="tx1"/>
                </a:solidFill>
              </a:rPr>
              <a:t> 조건들을 선택하고 검색을 누르게 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테이블과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시터테이블을</a:t>
            </a:r>
            <a:r>
              <a:rPr lang="ko-KR" altLang="en-US" sz="1000" dirty="0">
                <a:solidFill>
                  <a:schemeClr val="tx1"/>
                </a:solidFill>
              </a:rPr>
              <a:t> 참조하는 </a:t>
            </a:r>
            <a:r>
              <a:rPr lang="ko-KR" altLang="en-US" sz="1000" dirty="0" err="1">
                <a:solidFill>
                  <a:schemeClr val="tx1"/>
                </a:solidFill>
              </a:rPr>
              <a:t>케어분류테이블에서</a:t>
            </a:r>
            <a:r>
              <a:rPr lang="ko-KR" altLang="en-US" sz="1000" dirty="0">
                <a:solidFill>
                  <a:schemeClr val="tx1"/>
                </a:solidFill>
              </a:rPr>
              <a:t> 조건과 일치하는 </a:t>
            </a:r>
            <a:r>
              <a:rPr lang="ko-KR" altLang="en-US" sz="1000" dirty="0" err="1">
                <a:solidFill>
                  <a:schemeClr val="tx1"/>
                </a:solidFill>
              </a:rPr>
              <a:t>시터테이블의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로우데이터를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SELECT WHERE</a:t>
            </a:r>
            <a:r>
              <a:rPr lang="ko-KR" altLang="en-US" sz="1000" dirty="0">
                <a:solidFill>
                  <a:schemeClr val="tx1"/>
                </a:solidFill>
              </a:rPr>
              <a:t>문으로 찾아 해당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프로필을 검색결과창에 나타나게 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0FFC6D68-D56D-4187-8C79-D8E490ECC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778" y="2527493"/>
            <a:ext cx="780206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0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시터상세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96623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F2AD47CD-0CF6-4795-9D8A-ED3B91FDA2A1}"/>
              </a:ext>
            </a:extLst>
          </p:cNvPr>
          <p:cNvSpPr txBox="1"/>
          <p:nvPr/>
        </p:nvSpPr>
        <p:spPr>
          <a:xfrm>
            <a:off x="10180405" y="3154677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기간 선택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예약 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선택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1/2 액자 154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5979627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144980" y="21735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57" name="1/2 액자 15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10286835" y="22873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0452188" y="22422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grpSp>
        <p:nvGrpSpPr>
          <p:cNvPr id="159" name="그룹 158"/>
          <p:cNvGrpSpPr/>
          <p:nvPr/>
        </p:nvGrpSpPr>
        <p:grpSpPr>
          <a:xfrm>
            <a:off x="4708445" y="2846569"/>
            <a:ext cx="703339" cy="120726"/>
            <a:chOff x="2387285" y="2663238"/>
            <a:chExt cx="1857074" cy="318761"/>
          </a:xfrm>
        </p:grpSpPr>
        <p:sp>
          <p:nvSpPr>
            <p:cNvPr id="160" name="포인트가 5개인 별 159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포인트가 5개인 별 163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0235573" y="2841406"/>
            <a:ext cx="703339" cy="120726"/>
            <a:chOff x="2387285" y="2663238"/>
            <a:chExt cx="1857074" cy="318761"/>
          </a:xfrm>
        </p:grpSpPr>
        <p:sp>
          <p:nvSpPr>
            <p:cNvPr id="173" name="포인트가 5개인 별 172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포인트가 5개인 별 173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포인트가 5개인 별 174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포인트가 5개인 별 175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포인트가 5개인 별 176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74" y="4976587"/>
            <a:ext cx="3086531" cy="7430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44" y="3100241"/>
            <a:ext cx="3591426" cy="7049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17" y="1492453"/>
            <a:ext cx="3391374" cy="77163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7" y="3479625"/>
            <a:ext cx="3258005" cy="70494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98817" y="1492453"/>
            <a:ext cx="3391374" cy="771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447144" y="3100241"/>
            <a:ext cx="3591426" cy="70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347" y="3479625"/>
            <a:ext cx="3258005" cy="70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42768" y="4976587"/>
            <a:ext cx="3095684" cy="745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6971251" y="5242247"/>
            <a:ext cx="581565" cy="542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954109" y="3805189"/>
            <a:ext cx="2288748" cy="1505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89" idx="0"/>
            <a:endCxn id="17" idx="2"/>
          </p:cNvCxnSpPr>
          <p:nvPr/>
        </p:nvCxnSpPr>
        <p:spPr>
          <a:xfrm flipH="1" flipV="1">
            <a:off x="1691350" y="4184573"/>
            <a:ext cx="1462351" cy="14407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478695" y="2719746"/>
            <a:ext cx="3475413" cy="2298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4290191" y="1878270"/>
            <a:ext cx="926211" cy="814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6" name="사각형: 둥근 모서리 165">
            <a:extLst>
              <a:ext uri="{FF2B5EF4-FFF2-40B4-BE49-F238E27FC236}">
                <a16:creationId xmlns="" xmlns:a16="http://schemas.microsoft.com/office/drawing/2014/main" id="{654F9721-DB34-4B00-ADE3-E2AE642A182E}"/>
              </a:ext>
            </a:extLst>
          </p:cNvPr>
          <p:cNvSpPr/>
          <p:nvPr/>
        </p:nvSpPr>
        <p:spPr>
          <a:xfrm>
            <a:off x="5086196" y="1618654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사용자가 검색결과에서 원하는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프로필을 클릭하게 되면 해당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정보는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테이블에서 아이디와 </a:t>
            </a:r>
            <a:r>
              <a:rPr lang="ko-KR" altLang="en-US" sz="1000" dirty="0" err="1">
                <a:solidFill>
                  <a:schemeClr val="tx1"/>
                </a:solidFill>
              </a:rPr>
              <a:t>시터번호</a:t>
            </a:r>
            <a:r>
              <a:rPr lang="ko-KR" altLang="en-US" sz="1000" dirty="0">
                <a:solidFill>
                  <a:schemeClr val="tx1"/>
                </a:solidFill>
              </a:rPr>
              <a:t> 컬럼을 조회해 해당하는 테이블의 컬럼의 값들을 실제 화면에서 보여주게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037AF08A-0AE8-481E-BC04-E7EFF1320B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695" y="239753"/>
            <a:ext cx="3931519" cy="136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5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844734" y="2713383"/>
            <a:ext cx="7007179" cy="3201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V="1">
            <a:off x="6762989" y="2095956"/>
            <a:ext cx="0" cy="617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04" y="1586567"/>
            <a:ext cx="5458587" cy="52394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8904" y="1586567"/>
            <a:ext cx="5458587" cy="474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DF2B9FDF-34CF-4698-9039-A551F4F1C6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951" y="2378294"/>
            <a:ext cx="2991267" cy="121937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81D42474-E33C-44E8-910C-516F1A4C74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807" y="2780456"/>
            <a:ext cx="2219635" cy="2172003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="" xmlns:a16="http://schemas.microsoft.com/office/drawing/2014/main" id="{04B66DD9-775B-4A05-80CD-BD098F20A7D5}"/>
              </a:ext>
            </a:extLst>
          </p:cNvPr>
          <p:cNvSpPr/>
          <p:nvPr/>
        </p:nvSpPr>
        <p:spPr>
          <a:xfrm>
            <a:off x="7613898" y="614897"/>
            <a:ext cx="3716894" cy="95408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18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363" y="3379410"/>
            <a:ext cx="3238952" cy="4572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674" y="4905961"/>
            <a:ext cx="6287378" cy="50489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025882" y="4358208"/>
            <a:ext cx="940436" cy="472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4496100" y="3836674"/>
            <a:ext cx="1714739" cy="521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447674" y="4905961"/>
            <a:ext cx="6287378" cy="504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  <a:stCxn id="55" idx="0"/>
            <a:endCxn id="13" idx="2"/>
          </p:cNvCxnSpPr>
          <p:nvPr/>
        </p:nvCxnSpPr>
        <p:spPr>
          <a:xfrm flipV="1">
            <a:off x="4492089" y="5410857"/>
            <a:ext cx="99274" cy="227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591363" y="3379410"/>
            <a:ext cx="3275061" cy="457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3CCA1186-446B-4D0A-BA5C-B26AC751BC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103" y="572844"/>
            <a:ext cx="2219635" cy="2172003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C93DA3B6-D821-4C30-A384-C422F1942D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213" y="155447"/>
            <a:ext cx="2991267" cy="1219370"/>
          </a:xfrm>
          <a:prstGeom prst="rect">
            <a:avLst/>
          </a:prstGeom>
        </p:spPr>
      </p:pic>
      <p:sp>
        <p:nvSpPr>
          <p:cNvPr id="46" name="사각형: 둥근 모서리 45">
            <a:extLst>
              <a:ext uri="{FF2B5EF4-FFF2-40B4-BE49-F238E27FC236}">
                <a16:creationId xmlns="" xmlns:a16="http://schemas.microsoft.com/office/drawing/2014/main" id="{3D202DDE-8435-4A19-AA27-BD888B113700}"/>
              </a:ext>
            </a:extLst>
          </p:cNvPr>
          <p:cNvSpPr/>
          <p:nvPr/>
        </p:nvSpPr>
        <p:spPr>
          <a:xfrm>
            <a:off x="8215311" y="2873264"/>
            <a:ext cx="3716894" cy="95408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4349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5109" y="5719477"/>
            <a:ext cx="8821382" cy="543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695109" y="5700657"/>
            <a:ext cx="8821382" cy="543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3561057" y="5430334"/>
            <a:ext cx="419574" cy="345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="" xmlns:a16="http://schemas.microsoft.com/office/drawing/2014/main" id="{F2414F09-5DFC-4755-88D2-EA3038FBCF1A}"/>
              </a:ext>
            </a:extLst>
          </p:cNvPr>
          <p:cNvSpPr/>
          <p:nvPr/>
        </p:nvSpPr>
        <p:spPr>
          <a:xfrm>
            <a:off x="6211121" y="4472085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펫선택</a:t>
            </a:r>
            <a:r>
              <a:rPr lang="ko-KR" altLang="en-US" sz="1000" dirty="0">
                <a:solidFill>
                  <a:schemeClr val="tx1"/>
                </a:solidFill>
              </a:rPr>
              <a:t> 부분은 아이디와 해당 회원정보를 참조하는 펫 테이블의 데이터를 불러와 저장된 </a:t>
            </a:r>
            <a:r>
              <a:rPr lang="ko-KR" altLang="en-US" sz="1000" dirty="0" err="1">
                <a:solidFill>
                  <a:schemeClr val="tx1"/>
                </a:solidFill>
              </a:rPr>
              <a:t>펫을</a:t>
            </a:r>
            <a:r>
              <a:rPr lang="ko-KR" altLang="en-US" sz="1000" dirty="0">
                <a:solidFill>
                  <a:schemeClr val="tx1"/>
                </a:solidFill>
              </a:rPr>
              <a:t> 선택한다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나머지 날짜선택 출발지 도착지 전달방식은 장거리 이동서비스 테이블의 각 컬럼에 </a:t>
            </a:r>
            <a:r>
              <a:rPr lang="en-US" altLang="ko-KR" sz="1000" dirty="0">
                <a:solidFill>
                  <a:schemeClr val="tx1"/>
                </a:solidFill>
              </a:rPr>
              <a:t>INSERT</a:t>
            </a:r>
            <a:r>
              <a:rPr lang="ko-KR" altLang="en-US" sz="1000" dirty="0">
                <a:solidFill>
                  <a:schemeClr val="tx1"/>
                </a:solidFill>
              </a:rPr>
              <a:t>하여 신청하게 되면 저장된 데이터는 관리자 페이지 신청현황으로 넘어가게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646DB07E-85F7-439E-809F-507C0D5B5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867" y="1045691"/>
            <a:ext cx="2398788" cy="189592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29A0391B-3C6B-4E5F-BF1B-5862F1290D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614" y="1876279"/>
            <a:ext cx="1857634" cy="20957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0014BFA1-193D-4788-A866-7D4DC71BFB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020" y="1169175"/>
            <a:ext cx="3115110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중요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5" name="직선 화살표 연결선 44"/>
          <p:cNvCxnSpPr>
            <a:stCxn id="8" idx="2"/>
          </p:cNvCxnSpPr>
          <p:nvPr/>
        </p:nvCxnSpPr>
        <p:spPr>
          <a:xfrm flipH="1">
            <a:off x="4962146" y="3040886"/>
            <a:ext cx="1703655" cy="11165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4030" y="4656938"/>
            <a:ext cx="4486275" cy="9429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1" name="직선 화살표 연결선 30"/>
          <p:cNvCxnSpPr>
            <a:stCxn id="10" idx="1"/>
          </p:cNvCxnSpPr>
          <p:nvPr/>
        </p:nvCxnSpPr>
        <p:spPr>
          <a:xfrm flipH="1" flipV="1">
            <a:off x="4166854" y="5039476"/>
            <a:ext cx="927176" cy="889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4951" y="2231261"/>
            <a:ext cx="5981700" cy="809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8DCD8E00-D2D1-4487-B5B5-AEE25D418691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7162634C-ED6F-4AEC-8F79-CBD1A54248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99" y="224338"/>
            <a:ext cx="2715004" cy="1190791"/>
          </a:xfrm>
          <a:prstGeom prst="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="" xmlns:a16="http://schemas.microsoft.com/office/drawing/2014/main" id="{9FEA6CC2-F860-4762-B98D-92DFCBF74600}"/>
              </a:ext>
            </a:extLst>
          </p:cNvPr>
          <p:cNvSpPr/>
          <p:nvPr/>
        </p:nvSpPr>
        <p:spPr>
          <a:xfrm>
            <a:off x="8089404" y="3041661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공지사항 목록과 해당 공지사항의 내용들은 공지사항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통해 페이지에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데이터값들이</a:t>
            </a:r>
            <a:r>
              <a:rPr lang="ko-KR" altLang="en-US" sz="1000" dirty="0">
                <a:solidFill>
                  <a:schemeClr val="tx1"/>
                </a:solidFill>
              </a:rPr>
              <a:t> 입력되어 보여진다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5FF35991-FCA1-4448-BD33-58193386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50" y="782356"/>
            <a:ext cx="1857634" cy="209579"/>
          </a:xfrm>
          <a:prstGeom prst="rect">
            <a:avLst/>
          </a:prstGeom>
        </p:spPr>
      </p:pic>
      <p:pic>
        <p:nvPicPr>
          <p:cNvPr id="14" name="그림 13" descr="표지판이(가) 표시된 사진&#10;&#10;자동 생성된 설명">
            <a:extLst>
              <a:ext uri="{FF2B5EF4-FFF2-40B4-BE49-F238E27FC236}">
                <a16:creationId xmlns="" xmlns:a16="http://schemas.microsoft.com/office/drawing/2014/main" id="{F3675DA0-7AEC-4E53-9A60-918008FDA1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166" y="931"/>
            <a:ext cx="335326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720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704" y="2286924"/>
            <a:ext cx="6619875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2" name="직선 화살표 연결선 41"/>
          <p:cNvCxnSpPr>
            <a:stCxn id="13" idx="2"/>
            <a:endCxn id="16" idx="0"/>
          </p:cNvCxnSpPr>
          <p:nvPr/>
        </p:nvCxnSpPr>
        <p:spPr>
          <a:xfrm>
            <a:off x="4370642" y="3420399"/>
            <a:ext cx="1573212" cy="23820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C1DC640C-5C3C-4C62-AC5B-482AA4B0864E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7A30521C-2AA5-4882-9AA3-4A9D2FE342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121" y="170074"/>
            <a:ext cx="2867425" cy="13908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8D335B9D-8A8E-4FDB-A497-4E81453E9C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77012" y="757812"/>
            <a:ext cx="1857634" cy="209579"/>
          </a:xfrm>
          <a:prstGeom prst="rect">
            <a:avLst/>
          </a:prstGeom>
        </p:spPr>
      </p:pic>
      <p:pic>
        <p:nvPicPr>
          <p:cNvPr id="14" name="그림 13" descr="표지판이(가) 표시된 사진&#10;&#10;자동 생성된 설명">
            <a:extLst>
              <a:ext uri="{FF2B5EF4-FFF2-40B4-BE49-F238E27FC236}">
                <a16:creationId xmlns="" xmlns:a16="http://schemas.microsoft.com/office/drawing/2014/main" id="{97C85BD9-A14F-4C54-A29D-BDE51826F6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744" y="-186828"/>
            <a:ext cx="3353268" cy="1962424"/>
          </a:xfrm>
          <a:prstGeom prst="rect">
            <a:avLst/>
          </a:prstGeom>
        </p:spPr>
      </p:pic>
      <p:sp>
        <p:nvSpPr>
          <p:cNvPr id="52" name="사각형: 둥근 모서리 51">
            <a:extLst>
              <a:ext uri="{FF2B5EF4-FFF2-40B4-BE49-F238E27FC236}">
                <a16:creationId xmlns="" xmlns:a16="http://schemas.microsoft.com/office/drawing/2014/main" id="{0A2580DA-83DB-4ABD-87DD-F4E62F25642B}"/>
              </a:ext>
            </a:extLst>
          </p:cNvPr>
          <p:cNvSpPr/>
          <p:nvPr/>
        </p:nvSpPr>
        <p:spPr>
          <a:xfrm>
            <a:off x="7915275" y="1573291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 목록과 해당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의 내용들은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통해 페이지에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데이터값들이</a:t>
            </a:r>
            <a:r>
              <a:rPr lang="ko-KR" altLang="en-US" sz="1000" dirty="0">
                <a:solidFill>
                  <a:schemeClr val="tx1"/>
                </a:solidFill>
              </a:rPr>
              <a:t> 입력되어 보여진다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내용검색은 </a:t>
            </a:r>
            <a:r>
              <a:rPr lang="en-US" altLang="ko-KR" sz="1000" dirty="0">
                <a:solidFill>
                  <a:schemeClr val="tx1"/>
                </a:solidFill>
              </a:rPr>
              <a:t>WHERE LIKE </a:t>
            </a:r>
            <a:r>
              <a:rPr lang="ko-KR" altLang="en-US" sz="1000" dirty="0">
                <a:solidFill>
                  <a:schemeClr val="tx1"/>
                </a:solidFill>
              </a:rPr>
              <a:t>문자열을 사용해 내가 </a:t>
            </a:r>
            <a:r>
              <a:rPr lang="ko-KR" altLang="en-US" sz="1000" dirty="0" err="1">
                <a:solidFill>
                  <a:schemeClr val="tx1"/>
                </a:solidFill>
              </a:rPr>
              <a:t>찾고자하는</a:t>
            </a:r>
            <a:r>
              <a:rPr lang="ko-KR" altLang="en-US" sz="1000" dirty="0">
                <a:solidFill>
                  <a:schemeClr val="tx1"/>
                </a:solidFill>
              </a:rPr>
              <a:t> 내용을 입력하고 해당 내용이 있는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테이블의 로우에서 찾아 사용자에게 데이터를 보여주게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61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1" name="직선 화살표 연결선 30"/>
          <p:cNvCxnSpPr>
            <a:stCxn id="12" idx="2"/>
          </p:cNvCxnSpPr>
          <p:nvPr/>
        </p:nvCxnSpPr>
        <p:spPr>
          <a:xfrm>
            <a:off x="5771494" y="4452691"/>
            <a:ext cx="1654664" cy="13531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2531" y="3557341"/>
            <a:ext cx="6257925" cy="895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B526B250-68E7-4968-9A75-5A8E9FB9AE60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ADBC0E27-A150-4D73-B012-4255FE64B7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41" y="319621"/>
            <a:ext cx="2867425" cy="13908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7A510E9B-874E-4581-A9CE-5314AF87E1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66" y="897278"/>
            <a:ext cx="1857634" cy="209579"/>
          </a:xfrm>
          <a:prstGeom prst="rect">
            <a:avLst/>
          </a:prstGeom>
        </p:spPr>
      </p:pic>
      <p:pic>
        <p:nvPicPr>
          <p:cNvPr id="13" name="그림 12" descr="표지판이(가) 표시된 사진&#10;&#10;자동 생성된 설명">
            <a:extLst>
              <a:ext uri="{FF2B5EF4-FFF2-40B4-BE49-F238E27FC236}">
                <a16:creationId xmlns="" xmlns:a16="http://schemas.microsoft.com/office/drawing/2014/main" id="{56078E82-A312-4DAF-9FD0-48C7B7A3A0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900" y="153125"/>
            <a:ext cx="3353268" cy="1962424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="" xmlns:a16="http://schemas.microsoft.com/office/drawing/2014/main" id="{329360FD-5BEF-4CF7-89BA-0875245EB6C2}"/>
              </a:ext>
            </a:extLst>
          </p:cNvPr>
          <p:cNvSpPr/>
          <p:nvPr/>
        </p:nvSpPr>
        <p:spPr>
          <a:xfrm>
            <a:off x="7808458" y="215438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내용 등록은 해당 내용들을 </a:t>
            </a:r>
            <a:r>
              <a:rPr lang="ko-KR" altLang="en-US" sz="1000" dirty="0" err="1">
                <a:solidFill>
                  <a:schemeClr val="tx1"/>
                </a:solidFill>
              </a:rPr>
              <a:t>작성후</a:t>
            </a:r>
            <a:r>
              <a:rPr lang="ko-KR" altLang="en-US" sz="1000" dirty="0">
                <a:solidFill>
                  <a:schemeClr val="tx1"/>
                </a:solidFill>
              </a:rPr>
              <a:t> 등록 버튼을 누르면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테이블에 각 컬럼에 해당하는 데이터들이 </a:t>
            </a:r>
            <a:r>
              <a:rPr lang="en-US" altLang="ko-KR" sz="1000" dirty="0">
                <a:solidFill>
                  <a:schemeClr val="tx1"/>
                </a:solidFill>
              </a:rPr>
              <a:t>INSERT</a:t>
            </a:r>
            <a:r>
              <a:rPr lang="ko-KR" altLang="en-US" sz="1000" dirty="0">
                <a:solidFill>
                  <a:schemeClr val="tx1"/>
                </a:solidFill>
              </a:rPr>
              <a:t>로 저장되고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질문등록자 아이디는 회원테이블의 아이디</a:t>
            </a:r>
            <a:r>
              <a:rPr lang="en-US" altLang="ko-KR" sz="1000" dirty="0">
                <a:solidFill>
                  <a:schemeClr val="tx1"/>
                </a:solidFill>
              </a:rPr>
              <a:t>PK</a:t>
            </a:r>
            <a:r>
              <a:rPr lang="ko-KR" altLang="en-US" sz="1000" dirty="0">
                <a:solidFill>
                  <a:schemeClr val="tx1"/>
                </a:solidFill>
              </a:rPr>
              <a:t>를 참조하여 </a:t>
            </a:r>
            <a:r>
              <a:rPr lang="en-US" altLang="ko-KR" sz="1000" dirty="0">
                <a:solidFill>
                  <a:schemeClr val="tx1"/>
                </a:solidFill>
              </a:rPr>
              <a:t>FK</a:t>
            </a:r>
            <a:r>
              <a:rPr lang="ko-KR" altLang="en-US" sz="1000" dirty="0">
                <a:solidFill>
                  <a:schemeClr val="tx1"/>
                </a:solidFill>
              </a:rPr>
              <a:t>로 아이디 정보를 받아와 같이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4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관리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459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</a:t>
            </a:r>
            <a:r>
              <a:rPr lang="en-US" altLang="ko-KR" dirty="0"/>
              <a:t>– </a:t>
            </a:r>
            <a:r>
              <a:rPr lang="ko-KR" altLang="en-US" dirty="0" err="1"/>
              <a:t>펫</a:t>
            </a:r>
            <a:r>
              <a:rPr lang="ko-KR" altLang="en-US" dirty="0"/>
              <a:t>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5EF33D39-D93F-4712-8231-7839578326C9}"/>
              </a:ext>
            </a:extLst>
          </p:cNvPr>
          <p:cNvSpPr/>
          <p:nvPr/>
        </p:nvSpPr>
        <p:spPr>
          <a:xfrm>
            <a:off x="1856928" y="3796420"/>
            <a:ext cx="2100680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10B00B19-CDD2-4D51-9251-C455E6A6BD13}"/>
              </a:ext>
            </a:extLst>
          </p:cNvPr>
          <p:cNvSpPr/>
          <p:nvPr/>
        </p:nvSpPr>
        <p:spPr>
          <a:xfrm>
            <a:off x="4124261" y="3796420"/>
            <a:ext cx="2335262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="" xmlns:a16="http://schemas.microsoft.com/office/drawing/2014/main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="" xmlns:a16="http://schemas.microsoft.com/office/drawing/2014/main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="" xmlns:a16="http://schemas.microsoft.com/office/drawing/2014/main" id="{079BE6DC-7A41-43E2-B1CE-4F8581639C6A}"/>
              </a:ext>
            </a:extLst>
          </p:cNvPr>
          <p:cNvSpPr/>
          <p:nvPr/>
        </p:nvSpPr>
        <p:spPr>
          <a:xfrm>
            <a:off x="1835246" y="4982582"/>
            <a:ext cx="4605553" cy="4147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="" xmlns:a16="http://schemas.microsoft.com/office/drawing/2014/main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="" xmlns:a16="http://schemas.microsoft.com/office/drawing/2014/main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="" xmlns:a16="http://schemas.microsoft.com/office/drawing/2014/main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090" y="2697939"/>
            <a:ext cx="6915488" cy="1666353"/>
          </a:xfrm>
          <a:prstGeom prst="rect">
            <a:avLst/>
          </a:prstGeom>
        </p:spPr>
      </p:pic>
      <p:cxnSp>
        <p:nvCxnSpPr>
          <p:cNvPr id="77" name="직선 화살표 연결선 76"/>
          <p:cNvCxnSpPr/>
          <p:nvPr/>
        </p:nvCxnSpPr>
        <p:spPr>
          <a:xfrm flipH="1">
            <a:off x="2642531" y="2992416"/>
            <a:ext cx="838260" cy="1251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63">
            <a:extLst>
              <a:ext uri="{FF2B5EF4-FFF2-40B4-BE49-F238E27FC236}">
                <a16:creationId xmlns=""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8BE10263-1E0F-4E0D-B61C-36F77F74CB6B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842DB44B-DF03-4668-997E-093332AE1A9E}"/>
              </a:ext>
            </a:extLst>
          </p:cNvPr>
          <p:cNvSpPr/>
          <p:nvPr/>
        </p:nvSpPr>
        <p:spPr>
          <a:xfrm>
            <a:off x="3480792" y="2704480"/>
            <a:ext cx="6915488" cy="1659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DD4FF0F0-4B41-453E-9A38-E0FD54879E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93" y="40439"/>
            <a:ext cx="3362794" cy="2657846"/>
          </a:xfrm>
          <a:prstGeom prst="rect">
            <a:avLst/>
          </a:prstGeom>
        </p:spPr>
      </p:pic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FE0C8F02-EFBC-4C10-BA53-D724E0CE918C}"/>
              </a:ext>
            </a:extLst>
          </p:cNvPr>
          <p:cNvSpPr/>
          <p:nvPr/>
        </p:nvSpPr>
        <p:spPr>
          <a:xfrm>
            <a:off x="6766515" y="4344802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마이페이지의 보호자 프로필 페이지에서 </a:t>
            </a:r>
            <a:r>
              <a:rPr lang="ko-KR" altLang="en-US" sz="1000" dirty="0" err="1">
                <a:solidFill>
                  <a:schemeClr val="tx1"/>
                </a:solidFill>
              </a:rPr>
              <a:t>펫정보를</a:t>
            </a:r>
            <a:r>
              <a:rPr lang="ko-KR" altLang="en-US" sz="1000" dirty="0">
                <a:solidFill>
                  <a:schemeClr val="tx1"/>
                </a:solidFill>
              </a:rPr>
              <a:t> 입력하고 저장하면 입력한 해당 정보들이 </a:t>
            </a:r>
            <a:r>
              <a:rPr lang="ko-KR" altLang="en-US" sz="1000" dirty="0" err="1">
                <a:solidFill>
                  <a:schemeClr val="tx1"/>
                </a:solidFill>
              </a:rPr>
              <a:t>펫테이블의</a:t>
            </a:r>
            <a:r>
              <a:rPr lang="ko-KR" altLang="en-US" sz="1000" dirty="0">
                <a:solidFill>
                  <a:schemeClr val="tx1"/>
                </a:solidFill>
              </a:rPr>
              <a:t> 각 컬럼에 데이터 값들이 입력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40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</a:t>
            </a:r>
            <a:r>
              <a:rPr lang="en-US" altLang="ko-KR" dirty="0"/>
              <a:t>– </a:t>
            </a:r>
            <a:r>
              <a:rPr lang="ko-KR" altLang="en-US" dirty="0"/>
              <a:t>사진첩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5EF33D39-D93F-4712-8231-7839578326C9}"/>
              </a:ext>
            </a:extLst>
          </p:cNvPr>
          <p:cNvSpPr/>
          <p:nvPr/>
        </p:nvSpPr>
        <p:spPr>
          <a:xfrm>
            <a:off x="1856928" y="3796420"/>
            <a:ext cx="2100680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10B00B19-CDD2-4D51-9251-C455E6A6BD13}"/>
              </a:ext>
            </a:extLst>
          </p:cNvPr>
          <p:cNvSpPr/>
          <p:nvPr/>
        </p:nvSpPr>
        <p:spPr>
          <a:xfrm>
            <a:off x="4124261" y="3796420"/>
            <a:ext cx="2335262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="" xmlns:a16="http://schemas.microsoft.com/office/drawing/2014/main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="" xmlns:a16="http://schemas.microsoft.com/office/drawing/2014/main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="" xmlns:a16="http://schemas.microsoft.com/office/drawing/2014/main" id="{079BE6DC-7A41-43E2-B1CE-4F8581639C6A}"/>
              </a:ext>
            </a:extLst>
          </p:cNvPr>
          <p:cNvSpPr/>
          <p:nvPr/>
        </p:nvSpPr>
        <p:spPr>
          <a:xfrm>
            <a:off x="1835246" y="4982582"/>
            <a:ext cx="4605553" cy="4147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="" xmlns:a16="http://schemas.microsoft.com/office/drawing/2014/main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="" xmlns:a16="http://schemas.microsoft.com/office/drawing/2014/main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="" xmlns:a16="http://schemas.microsoft.com/office/drawing/2014/main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15" y="4402903"/>
            <a:ext cx="7004109" cy="450113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 flipH="1">
            <a:off x="4516266" y="4762731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63">
            <a:extLst>
              <a:ext uri="{FF2B5EF4-FFF2-40B4-BE49-F238E27FC236}">
                <a16:creationId xmlns=""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1ADF017F-A98B-4326-9610-C64C428AF206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AAF5F615-78BB-419A-A684-FB64E51A29D6}"/>
              </a:ext>
            </a:extLst>
          </p:cNvPr>
          <p:cNvSpPr/>
          <p:nvPr/>
        </p:nvSpPr>
        <p:spPr>
          <a:xfrm>
            <a:off x="4918435" y="4434986"/>
            <a:ext cx="6902089" cy="362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026BFB0D-7178-436A-A104-5493536D702F}"/>
              </a:ext>
            </a:extLst>
          </p:cNvPr>
          <p:cNvSpPr/>
          <p:nvPr/>
        </p:nvSpPr>
        <p:spPr>
          <a:xfrm>
            <a:off x="6832445" y="4850534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사진첩에 사진을 추가하면 회원사진첩 테이블에 사진을 등록하고 사용자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사진정보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사진</a:t>
            </a:r>
            <a:r>
              <a:rPr lang="en-US" altLang="ko-KR" sz="1000" dirty="0">
                <a:solidFill>
                  <a:schemeClr val="tx1"/>
                </a:solidFill>
              </a:rPr>
              <a:t>), </a:t>
            </a:r>
            <a:r>
              <a:rPr lang="ko-KR" altLang="en-US" sz="1000" dirty="0">
                <a:solidFill>
                  <a:schemeClr val="tx1"/>
                </a:solidFill>
              </a:rPr>
              <a:t>등록일이 입력된다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0" name="그림 9" descr="빨간색이(가) 표시된 사진&#10;&#10;자동 생성된 설명">
            <a:extLst>
              <a:ext uri="{FF2B5EF4-FFF2-40B4-BE49-F238E27FC236}">
                <a16:creationId xmlns="" xmlns:a16="http://schemas.microsoft.com/office/drawing/2014/main" id="{0D526DE4-F6B0-41F5-97D5-32D5CA650E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130" y="3472586"/>
            <a:ext cx="3346467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921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 err="1"/>
              <a:t>케어목록</a:t>
            </a:r>
            <a:r>
              <a:rPr lang="ko-KR" altLang="en-US" dirty="0"/>
              <a:t>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=""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739" y="2756943"/>
            <a:ext cx="7908665" cy="925755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H="1">
            <a:off x="3462415" y="3543520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63">
            <a:extLst>
              <a:ext uri="{FF2B5EF4-FFF2-40B4-BE49-F238E27FC236}">
                <a16:creationId xmlns=""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F8547120-BBC3-421F-9DF0-8BC945B055C9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8E97768F-03CA-4DD2-9483-FC98761DF1F5}"/>
              </a:ext>
            </a:extLst>
          </p:cNvPr>
          <p:cNvSpPr/>
          <p:nvPr/>
        </p:nvSpPr>
        <p:spPr>
          <a:xfrm>
            <a:off x="3878124" y="2751936"/>
            <a:ext cx="7908665" cy="913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="" xmlns:a16="http://schemas.microsoft.com/office/drawing/2014/main" id="{FC04B56F-02FE-42AA-84FB-8B341DDA4955}"/>
              </a:ext>
            </a:extLst>
          </p:cNvPr>
          <p:cNvSpPr/>
          <p:nvPr/>
        </p:nvSpPr>
        <p:spPr>
          <a:xfrm>
            <a:off x="7059503" y="373411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케목록에</a:t>
            </a:r>
            <a:r>
              <a:rPr lang="ko-KR" altLang="en-US" sz="1000" dirty="0">
                <a:solidFill>
                  <a:schemeClr val="tx1"/>
                </a:solidFill>
              </a:rPr>
              <a:t> 해당 값들을 입력하면 </a:t>
            </a:r>
            <a:r>
              <a:rPr lang="ko-KR" altLang="en-US" sz="1000" dirty="0" err="1">
                <a:solidFill>
                  <a:schemeClr val="tx1"/>
                </a:solidFill>
              </a:rPr>
              <a:t>케어분류</a:t>
            </a:r>
            <a:r>
              <a:rPr lang="ko-KR" altLang="en-US" sz="1000" dirty="0">
                <a:solidFill>
                  <a:schemeClr val="tx1"/>
                </a:solidFill>
              </a:rPr>
              <a:t> 테이블에 해당 데이터들이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3F9B7714-4AC3-4EBC-B1D0-085E838C0D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509" y="1928192"/>
            <a:ext cx="780206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3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/>
              <a:t>캘린더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=""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453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089" y="4016868"/>
            <a:ext cx="8274691" cy="495180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315735" y="5992060"/>
            <a:ext cx="1109411" cy="1678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예약 설정</a:t>
            </a:r>
          </a:p>
        </p:txBody>
      </p:sp>
      <p:cxnSp>
        <p:nvCxnSpPr>
          <p:cNvPr id="101" name="직선 화살표 연결선 100"/>
          <p:cNvCxnSpPr>
            <a:cxnSpLocks/>
          </p:cNvCxnSpPr>
          <p:nvPr/>
        </p:nvCxnSpPr>
        <p:spPr>
          <a:xfrm flipH="1">
            <a:off x="1342177" y="4480591"/>
            <a:ext cx="694062" cy="14989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3">
            <a:extLst>
              <a:ext uri="{FF2B5EF4-FFF2-40B4-BE49-F238E27FC236}">
                <a16:creationId xmlns=""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C8E418D7-6741-4F5E-AD3B-917D8B5CFA65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833E7BCF-1F35-4F65-9DDE-44AB511C11D2}"/>
              </a:ext>
            </a:extLst>
          </p:cNvPr>
          <p:cNvSpPr/>
          <p:nvPr/>
        </p:nvSpPr>
        <p:spPr>
          <a:xfrm>
            <a:off x="1729336" y="4008054"/>
            <a:ext cx="8274691" cy="4549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="" xmlns:a16="http://schemas.microsoft.com/office/drawing/2014/main" id="{3652BE27-3499-4ED0-BF0B-3118471E6DE8}"/>
              </a:ext>
            </a:extLst>
          </p:cNvPr>
          <p:cNvSpPr/>
          <p:nvPr/>
        </p:nvSpPr>
        <p:spPr>
          <a:xfrm>
            <a:off x="4341552" y="447984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시터는</a:t>
            </a:r>
            <a:r>
              <a:rPr lang="ko-KR" altLang="en-US" sz="1000" dirty="0">
                <a:solidFill>
                  <a:schemeClr val="tx1"/>
                </a:solidFill>
              </a:rPr>
              <a:t> 예약설정에서 자신이 원하는 날짜를 클릭하여 예약 불가능 날짜로 저장하고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사용자들은 그 외의 날짜에서 예약 선택을 </a:t>
            </a:r>
            <a:r>
              <a:rPr lang="ko-KR" altLang="en-US" sz="1000" dirty="0" err="1">
                <a:solidFill>
                  <a:schemeClr val="tx1"/>
                </a:solidFill>
              </a:rPr>
              <a:t>하게된다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B5DAD370-6337-4113-ADF6-7948645522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496" y="2693863"/>
            <a:ext cx="3752710" cy="130259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416A15AC-D25A-4788-93DF-5F56F875A3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91258" y="3305805"/>
            <a:ext cx="1857634" cy="20957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4E4367FC-8783-424A-9A9E-AA8E49D44F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503" y="2959411"/>
            <a:ext cx="2772162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408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/>
              <a:t>자기소개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=""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71" y="2885133"/>
            <a:ext cx="5606210" cy="659015"/>
          </a:xfrm>
          <a:prstGeom prst="rect">
            <a:avLst/>
          </a:prstGeom>
        </p:spPr>
      </p:pic>
      <p:cxnSp>
        <p:nvCxnSpPr>
          <p:cNvPr id="101" name="직선 화살표 연결선 100"/>
          <p:cNvCxnSpPr>
            <a:cxnSpLocks/>
          </p:cNvCxnSpPr>
          <p:nvPr/>
        </p:nvCxnSpPr>
        <p:spPr>
          <a:xfrm flipH="1">
            <a:off x="5483020" y="3524009"/>
            <a:ext cx="324650" cy="660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63">
            <a:extLst>
              <a:ext uri="{FF2B5EF4-FFF2-40B4-BE49-F238E27FC236}">
                <a16:creationId xmlns=""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D4C41295-5DD6-4976-87D8-B5A6F11ABFA1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06491501-4BC1-4F58-BE3A-346EABFF4A98}"/>
              </a:ext>
            </a:extLst>
          </p:cNvPr>
          <p:cNvSpPr/>
          <p:nvPr/>
        </p:nvSpPr>
        <p:spPr>
          <a:xfrm>
            <a:off x="5807672" y="2922361"/>
            <a:ext cx="5656984" cy="582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="" xmlns:a16="http://schemas.microsoft.com/office/drawing/2014/main" id="{3D6D7060-9719-4CCC-874B-69FF5C5EA688}"/>
              </a:ext>
            </a:extLst>
          </p:cNvPr>
          <p:cNvSpPr/>
          <p:nvPr/>
        </p:nvSpPr>
        <p:spPr>
          <a:xfrm>
            <a:off x="6982333" y="353668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자기소개에 내용을 입력하면 입력한 값들이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테이블의 자기소개 컬럼에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38B038FC-35B0-47BA-9AF4-21FF0B68A2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002" y="2115142"/>
            <a:ext cx="2305372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441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사진첩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=""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468" y="4613366"/>
            <a:ext cx="5584629" cy="424171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H="1">
            <a:off x="6142991" y="4854884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3">
            <a:extLst>
              <a:ext uri="{FF2B5EF4-FFF2-40B4-BE49-F238E27FC236}">
                <a16:creationId xmlns=""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894DB8E3-C6C3-42B2-A4BB-40E92A0C2F74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9D3A8C91-84D2-4FD5-9B6A-79C46858F3A6}"/>
              </a:ext>
            </a:extLst>
          </p:cNvPr>
          <p:cNvSpPr/>
          <p:nvPr/>
        </p:nvSpPr>
        <p:spPr>
          <a:xfrm>
            <a:off x="6558701" y="4594507"/>
            <a:ext cx="5484848" cy="401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="" xmlns:a16="http://schemas.microsoft.com/office/drawing/2014/main" id="{55CC51FE-A304-4C19-8A91-D83BE55D0741}"/>
              </a:ext>
            </a:extLst>
          </p:cNvPr>
          <p:cNvSpPr/>
          <p:nvPr/>
        </p:nvSpPr>
        <p:spPr>
          <a:xfrm>
            <a:off x="7478906" y="508222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사진첩에 사진을 추가하면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사진첩 테이블에 사진을 등록하고 사용자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사진정보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사진</a:t>
            </a:r>
            <a:r>
              <a:rPr lang="en-US" altLang="ko-KR" sz="1000" dirty="0">
                <a:solidFill>
                  <a:schemeClr val="tx1"/>
                </a:solidFill>
              </a:rPr>
              <a:t>), </a:t>
            </a:r>
            <a:r>
              <a:rPr lang="ko-KR" altLang="en-US" sz="1000" dirty="0">
                <a:solidFill>
                  <a:schemeClr val="tx1"/>
                </a:solidFill>
              </a:rPr>
              <a:t>등록일이 입력된다</a:t>
            </a:r>
          </a:p>
        </p:txBody>
      </p:sp>
      <p:pic>
        <p:nvPicPr>
          <p:cNvPr id="8" name="그림 7" descr="빨간색이(가) 표시된 사진&#10;&#10;자동 생성된 설명">
            <a:extLst>
              <a:ext uri="{FF2B5EF4-FFF2-40B4-BE49-F238E27FC236}">
                <a16:creationId xmlns="" xmlns:a16="http://schemas.microsoft.com/office/drawing/2014/main" id="{F773B7BB-F0CD-439F-B7BC-FD727C86C1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69" y="3805189"/>
            <a:ext cx="2848373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4767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cxnSpLocks/>
          </p:cNvCxnSpPr>
          <p:nvPr/>
        </p:nvCxnSpPr>
        <p:spPr>
          <a:xfrm flipH="1">
            <a:off x="4043725" y="4923795"/>
            <a:ext cx="720046" cy="8541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6367" y="3600226"/>
            <a:ext cx="4699464" cy="1706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6AE589EE-B777-463B-B679-9639637DCE9C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025A1AD6-2F58-4AAA-B67A-89D73BF149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878" y="2551489"/>
            <a:ext cx="2048161" cy="8764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07131238-AB0B-4BE0-807E-6FF8AB60B9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414" y="1730124"/>
            <a:ext cx="2772162" cy="78115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7D8A552C-D6C5-4C98-8987-1C21F94261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09" y="208012"/>
            <a:ext cx="7802064" cy="8287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87336D50-763B-4523-9F7F-8FCCD859E2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628" y="4609675"/>
            <a:ext cx="1834394" cy="1449847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0F1DDDAC-BD63-466F-8FE5-D6716A1043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13106" y="1666453"/>
            <a:ext cx="1633280" cy="184267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F329720A-BF82-4E91-8D95-83149846BC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43954" y="3951203"/>
            <a:ext cx="1159730" cy="130841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B58076FF-8ABC-4A55-A905-D5BCBE4C4D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81459" y="1277724"/>
            <a:ext cx="720296" cy="202439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="" xmlns:a16="http://schemas.microsoft.com/office/drawing/2014/main" id="{10855128-3E97-4BCE-B839-99B088CEAF2D}"/>
              </a:ext>
            </a:extLst>
          </p:cNvPr>
          <p:cNvSpPr/>
          <p:nvPr/>
        </p:nvSpPr>
        <p:spPr>
          <a:xfrm>
            <a:off x="5177699" y="920924"/>
            <a:ext cx="3716894" cy="16117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이용현황 페이지에서는 보호자회원이 </a:t>
            </a:r>
            <a:r>
              <a:rPr lang="ko-KR" altLang="en-US" sz="1000" dirty="0" err="1">
                <a:solidFill>
                  <a:schemeClr val="tx1"/>
                </a:solidFill>
              </a:rPr>
              <a:t>펫테이블의</a:t>
            </a:r>
            <a:r>
              <a:rPr lang="ko-KR" altLang="en-US" sz="1000" dirty="0">
                <a:solidFill>
                  <a:schemeClr val="tx1"/>
                </a:solidFill>
              </a:rPr>
              <a:t>  데이터를 통해 등록한 </a:t>
            </a:r>
            <a:r>
              <a:rPr lang="ko-KR" altLang="en-US" sz="1000" dirty="0" err="1">
                <a:solidFill>
                  <a:schemeClr val="tx1"/>
                </a:solidFill>
              </a:rPr>
              <a:t>펫을</a:t>
            </a:r>
            <a:r>
              <a:rPr lang="ko-KR" altLang="en-US" sz="1000" dirty="0">
                <a:solidFill>
                  <a:schemeClr val="tx1"/>
                </a:solidFill>
              </a:rPr>
              <a:t> 선택하고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시터회원의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시터테이블과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시터테이블을</a:t>
            </a:r>
            <a:r>
              <a:rPr lang="ko-KR" altLang="en-US" sz="1000" dirty="0">
                <a:solidFill>
                  <a:schemeClr val="tx1"/>
                </a:solidFill>
              </a:rPr>
              <a:t> 참조하는 캘린더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케어분류</a:t>
            </a:r>
            <a:r>
              <a:rPr lang="ko-KR" altLang="en-US" sz="1000" dirty="0">
                <a:solidFill>
                  <a:schemeClr val="tx1"/>
                </a:solidFill>
              </a:rPr>
              <a:t> 테이블 데이터 정보를 확인하고 예약가능 날짜에 보호자 회원이 원하는 기간과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케이서비스를 선택 후 예약버튼을 누르게 되면 해당 데이터의 결과가 이용현황에 표시되고 이용현황 테이블의 승인상태 컬럼 데이터의 결정 여부에 따라서 예약 수락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거절 여부가 결정된다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A62488CD-245B-4031-BBB0-F89D90A520C0}"/>
              </a:ext>
            </a:extLst>
          </p:cNvPr>
          <p:cNvSpPr/>
          <p:nvPr/>
        </p:nvSpPr>
        <p:spPr>
          <a:xfrm>
            <a:off x="371904" y="2918645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DE2B81FD-179B-4AF7-82B3-A210122F2D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36" y="3145005"/>
            <a:ext cx="1323318" cy="1218649"/>
          </a:xfrm>
          <a:prstGeom prst="rect">
            <a:avLst/>
          </a:prstGeom>
        </p:spPr>
      </p:pic>
      <p:sp>
        <p:nvSpPr>
          <p:cNvPr id="75" name="사각형: 둥근 모서리 74">
            <a:extLst>
              <a:ext uri="{FF2B5EF4-FFF2-40B4-BE49-F238E27FC236}">
                <a16:creationId xmlns="" xmlns:a16="http://schemas.microsoft.com/office/drawing/2014/main" id="{4637445C-95BC-4DF9-86E5-FB5EEA28E864}"/>
              </a:ext>
            </a:extLst>
          </p:cNvPr>
          <p:cNvSpPr/>
          <p:nvPr/>
        </p:nvSpPr>
        <p:spPr>
          <a:xfrm>
            <a:off x="620104" y="4431019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2CA87AB7-BF24-4728-94C6-2AEF09AE8560}"/>
              </a:ext>
            </a:extLst>
          </p:cNvPr>
          <p:cNvSpPr/>
          <p:nvPr/>
        </p:nvSpPr>
        <p:spPr>
          <a:xfrm>
            <a:off x="1169756" y="4431019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2D9EF0EE-E375-439B-BA8C-E244DFECD9D0}"/>
              </a:ext>
            </a:extLst>
          </p:cNvPr>
          <p:cNvSpPr txBox="1"/>
          <p:nvPr/>
        </p:nvSpPr>
        <p:spPr>
          <a:xfrm>
            <a:off x="642013" y="4387280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AE207D33-1925-4511-B1BB-2B9ECE065EC4}"/>
              </a:ext>
            </a:extLst>
          </p:cNvPr>
          <p:cNvSpPr txBox="1"/>
          <p:nvPr/>
        </p:nvSpPr>
        <p:spPr>
          <a:xfrm>
            <a:off x="1195236" y="4391203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01C63F6C-D906-43BB-8416-154A56A1EA08}"/>
              </a:ext>
            </a:extLst>
          </p:cNvPr>
          <p:cNvSpPr txBox="1"/>
          <p:nvPr/>
        </p:nvSpPr>
        <p:spPr>
          <a:xfrm>
            <a:off x="488773" y="2968719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634FD082-5356-4CA4-8228-9486B348B176}"/>
              </a:ext>
            </a:extLst>
          </p:cNvPr>
          <p:cNvCxnSpPr>
            <a:cxnSpLocks/>
          </p:cNvCxnSpPr>
          <p:nvPr/>
        </p:nvCxnSpPr>
        <p:spPr>
          <a:xfrm>
            <a:off x="1646608" y="3068408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B849934D-C716-46CE-9BFA-576313AA5AF7}"/>
              </a:ext>
            </a:extLst>
          </p:cNvPr>
          <p:cNvCxnSpPr>
            <a:cxnSpLocks/>
          </p:cNvCxnSpPr>
          <p:nvPr/>
        </p:nvCxnSpPr>
        <p:spPr>
          <a:xfrm flipH="1">
            <a:off x="1386550" y="3072477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모서리가 둥근 직사각형 96">
            <a:extLst>
              <a:ext uri="{FF2B5EF4-FFF2-40B4-BE49-F238E27FC236}">
                <a16:creationId xmlns="" xmlns:a16="http://schemas.microsoft.com/office/drawing/2014/main" id="{58F9B298-B2C5-466A-B01A-1623FACC2C34}"/>
              </a:ext>
            </a:extLst>
          </p:cNvPr>
          <p:cNvSpPr/>
          <p:nvPr/>
        </p:nvSpPr>
        <p:spPr>
          <a:xfrm>
            <a:off x="505336" y="4854354"/>
            <a:ext cx="596974" cy="1908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기간 선택</a:t>
            </a:r>
          </a:p>
        </p:txBody>
      </p:sp>
      <p:sp>
        <p:nvSpPr>
          <p:cNvPr id="83" name="모서리가 둥근 직사각형 98">
            <a:extLst>
              <a:ext uri="{FF2B5EF4-FFF2-40B4-BE49-F238E27FC236}">
                <a16:creationId xmlns="" xmlns:a16="http://schemas.microsoft.com/office/drawing/2014/main" id="{D8DC692E-13C1-46B3-83A6-16B5BAA10262}"/>
              </a:ext>
            </a:extLst>
          </p:cNvPr>
          <p:cNvSpPr/>
          <p:nvPr/>
        </p:nvSpPr>
        <p:spPr>
          <a:xfrm>
            <a:off x="495105" y="5081142"/>
            <a:ext cx="1264535" cy="1684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예약 </a:t>
            </a:r>
          </a:p>
        </p:txBody>
      </p:sp>
      <p:sp>
        <p:nvSpPr>
          <p:cNvPr id="85" name="모서리가 둥근 직사각형 101">
            <a:extLst>
              <a:ext uri="{FF2B5EF4-FFF2-40B4-BE49-F238E27FC236}">
                <a16:creationId xmlns="" xmlns:a16="http://schemas.microsoft.com/office/drawing/2014/main" id="{011B3074-29E4-44C5-B886-560934936656}"/>
              </a:ext>
            </a:extLst>
          </p:cNvPr>
          <p:cNvSpPr/>
          <p:nvPr/>
        </p:nvSpPr>
        <p:spPr>
          <a:xfrm>
            <a:off x="492726" y="4599495"/>
            <a:ext cx="609584" cy="1846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선택</a:t>
            </a:r>
          </a:p>
        </p:txBody>
      </p:sp>
      <p:sp>
        <p:nvSpPr>
          <p:cNvPr id="86" name="모서리가 둥근 직사각형 103">
            <a:extLst>
              <a:ext uri="{FF2B5EF4-FFF2-40B4-BE49-F238E27FC236}">
                <a16:creationId xmlns="" xmlns:a16="http://schemas.microsoft.com/office/drawing/2014/main" id="{AC4D5436-57D6-40A4-A954-E593C5DD2A60}"/>
              </a:ext>
            </a:extLst>
          </p:cNvPr>
          <p:cNvSpPr/>
          <p:nvPr/>
        </p:nvSpPr>
        <p:spPr>
          <a:xfrm>
            <a:off x="1150055" y="4861180"/>
            <a:ext cx="609585" cy="1839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YYYY/MM/DD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101">
            <a:extLst>
              <a:ext uri="{FF2B5EF4-FFF2-40B4-BE49-F238E27FC236}">
                <a16:creationId xmlns="" xmlns:a16="http://schemas.microsoft.com/office/drawing/2014/main" id="{9C0833E1-6AB4-4592-BB88-3F394C637815}"/>
              </a:ext>
            </a:extLst>
          </p:cNvPr>
          <p:cNvSpPr/>
          <p:nvPr/>
        </p:nvSpPr>
        <p:spPr>
          <a:xfrm>
            <a:off x="1150432" y="4600251"/>
            <a:ext cx="609584" cy="1846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펫 선택</a:t>
            </a:r>
          </a:p>
        </p:txBody>
      </p:sp>
    </p:spTree>
    <p:extLst>
      <p:ext uri="{BB962C8B-B14F-4D97-AF65-F5344CB8AC3E}">
        <p14:creationId xmlns:p14="http://schemas.microsoft.com/office/powerpoint/2010/main" val="18032236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1/2 액자 94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/>
          <p:cNvCxnSpPr>
            <a:cxnSpLocks/>
          </p:cNvCxnSpPr>
          <p:nvPr/>
        </p:nvCxnSpPr>
        <p:spPr>
          <a:xfrm>
            <a:off x="6868475" y="5107148"/>
            <a:ext cx="164214" cy="2448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7091" y="4316546"/>
            <a:ext cx="8420100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8CB1DEEC-0C08-43CE-9FB7-FCED39FB79E0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7D1DC28E-A97F-4F0E-AA0A-C1BEE9C97E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062" y="106898"/>
            <a:ext cx="2172003" cy="10383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211E1DB5-8016-4516-BD56-308E55C20C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55252" y="576310"/>
            <a:ext cx="1108368" cy="125047"/>
          </a:xfrm>
          <a:prstGeom prst="rect">
            <a:avLst/>
          </a:prstGeom>
        </p:spPr>
      </p:pic>
      <p:pic>
        <p:nvPicPr>
          <p:cNvPr id="15" name="그림 14" descr="표지판이(가) 표시된 사진&#10;&#10;자동 생성된 설명">
            <a:extLst>
              <a:ext uri="{FF2B5EF4-FFF2-40B4-BE49-F238E27FC236}">
                <a16:creationId xmlns="" xmlns:a16="http://schemas.microsoft.com/office/drawing/2014/main" id="{5766484A-8763-4865-AEEC-35C99D8E1E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769" y="106362"/>
            <a:ext cx="2419106" cy="141572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FE9996B3-BF94-48D0-94A3-9573110CCF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12" y="147021"/>
            <a:ext cx="2305372" cy="800212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="" xmlns:a16="http://schemas.microsoft.com/office/drawing/2014/main" id="{58AB2B4D-74FD-4E34-AD5D-C547D5CDA3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065" y="593501"/>
            <a:ext cx="1108368" cy="125047"/>
          </a:xfrm>
          <a:prstGeom prst="rect">
            <a:avLst/>
          </a:prstGeom>
        </p:spPr>
      </p:pic>
      <p:sp>
        <p:nvSpPr>
          <p:cNvPr id="115" name="사각형: 둥근 모서리 114">
            <a:extLst>
              <a:ext uri="{FF2B5EF4-FFF2-40B4-BE49-F238E27FC236}">
                <a16:creationId xmlns="" xmlns:a16="http://schemas.microsoft.com/office/drawing/2014/main" id="{59E9FA8F-C318-4E7C-9749-F70BC404C1D0}"/>
              </a:ext>
            </a:extLst>
          </p:cNvPr>
          <p:cNvSpPr/>
          <p:nvPr/>
        </p:nvSpPr>
        <p:spPr>
          <a:xfrm>
            <a:off x="5331017" y="116500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시터이용이</a:t>
            </a:r>
            <a:r>
              <a:rPr lang="ko-KR" altLang="en-US" sz="1000" dirty="0">
                <a:solidFill>
                  <a:schemeClr val="tx1"/>
                </a:solidFill>
              </a:rPr>
              <a:t> 끝나면 </a:t>
            </a:r>
            <a:r>
              <a:rPr lang="ko-KR" altLang="en-US" sz="1000" dirty="0" err="1">
                <a:solidFill>
                  <a:schemeClr val="tx1"/>
                </a:solidFill>
              </a:rPr>
              <a:t>시터이용현황</a:t>
            </a:r>
            <a:r>
              <a:rPr lang="ko-KR" altLang="en-US" sz="1000" dirty="0">
                <a:solidFill>
                  <a:schemeClr val="tx1"/>
                </a:solidFill>
              </a:rPr>
              <a:t> 페이지에서 리뷰작성이 가능하다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테이블과 회원 테이블의 데이터를 참조하여 내가 이용했던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페이지에 리뷰 테이블 컬럼에 맞는 정보를 입력하여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로 추가하여 등록한다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29677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6" idx="2"/>
          </p:cNvCxnSpPr>
          <p:nvPr/>
        </p:nvCxnSpPr>
        <p:spPr>
          <a:xfrm flipH="1">
            <a:off x="4296392" y="4343650"/>
            <a:ext cx="2350330" cy="533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9947" y="2143375"/>
            <a:ext cx="9353550" cy="2200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057B5213-907F-459E-AB42-303F19CD0D17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="" xmlns:a16="http://schemas.microsoft.com/office/drawing/2014/main" id="{8FBD2CBC-CFF6-4336-9FE7-AE5844C9C82B}"/>
              </a:ext>
            </a:extLst>
          </p:cNvPr>
          <p:cNvSpPr/>
          <p:nvPr/>
        </p:nvSpPr>
        <p:spPr>
          <a:xfrm>
            <a:off x="5558932" y="585413"/>
            <a:ext cx="3716894" cy="10721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예약 이용현황 페이지는 </a:t>
            </a:r>
            <a:r>
              <a:rPr lang="ko-KR" altLang="en-US" sz="1000" dirty="0" err="1">
                <a:solidFill>
                  <a:schemeClr val="tx1"/>
                </a:solidFill>
              </a:rPr>
              <a:t>시터예약페이지와</a:t>
            </a:r>
            <a:r>
              <a:rPr lang="ko-KR" altLang="en-US" sz="1000" dirty="0">
                <a:solidFill>
                  <a:schemeClr val="tx1"/>
                </a:solidFill>
              </a:rPr>
              <a:t> 반대로 보호자회원이 예약한 내용을 확인할 수 있는 페이지다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이름의 컬럼 데이터만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테이블을 참조하는 차이가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시터예약페이지는</a:t>
            </a:r>
            <a:r>
              <a:rPr lang="ko-KR" altLang="en-US" sz="1000" dirty="0">
                <a:solidFill>
                  <a:schemeClr val="tx1"/>
                </a:solidFill>
              </a:rPr>
              <a:t> 회원 테이블의 이름을 참조하여 데이터를 </a:t>
            </a:r>
            <a:r>
              <a:rPr lang="ko-KR" altLang="en-US" sz="1000" dirty="0" err="1">
                <a:solidFill>
                  <a:schemeClr val="tx1"/>
                </a:solidFill>
              </a:rPr>
              <a:t>갖고온다</a:t>
            </a:r>
            <a:r>
              <a:rPr lang="en-US" altLang="ko-KR" sz="1000" dirty="0">
                <a:solidFill>
                  <a:schemeClr val="tx1"/>
                </a:solidFill>
              </a:rPr>
              <a:t>.)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2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보호자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보호자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68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보호자 </a:t>
            </a:r>
            <a:r>
              <a:rPr lang="ko-KR" altLang="en-US" dirty="0"/>
              <a:t>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4194048" y="4345631"/>
            <a:ext cx="2348284" cy="6904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0319" y="2307281"/>
            <a:ext cx="9344025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77BC3937-AB0D-435B-B433-5456EF50985B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="" xmlns:a16="http://schemas.microsoft.com/office/drawing/2014/main" id="{29DE75C8-A2D7-49CE-A6F4-8350D367C7F9}"/>
              </a:ext>
            </a:extLst>
          </p:cNvPr>
          <p:cNvSpPr/>
          <p:nvPr/>
        </p:nvSpPr>
        <p:spPr>
          <a:xfrm>
            <a:off x="5558932" y="585413"/>
            <a:ext cx="3716894" cy="107211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845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관리자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72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77299" y="1902816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Bookman Old Style" panose="02050604050505020204" pitchFamily="18" charset="0"/>
                <a:cs typeface="Arial" panose="020B0604020202020204" pitchFamily="34" charset="0"/>
              </a:rPr>
              <a:t>화면설계서</a:t>
            </a:r>
            <a:r>
              <a:rPr lang="ko-KR" altLang="en-US" sz="2400" dirty="0">
                <a:latin typeface="+mj-l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>
                <a:solidFill>
                  <a:srgbClr val="FF0000"/>
                </a:solidFill>
              </a:rPr>
              <a:t>메인페이지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9747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52978" y="2942107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972732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87599" y="2340602"/>
            <a:ext cx="5329523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50B1D973-A606-4672-A156-F2ECC2957FA1}"/>
              </a:ext>
            </a:extLst>
          </p:cNvPr>
          <p:cNvSpPr/>
          <p:nvPr/>
        </p:nvSpPr>
        <p:spPr>
          <a:xfrm>
            <a:off x="2556401" y="2800354"/>
            <a:ext cx="4995865" cy="3142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4873661" y="2356315"/>
            <a:ext cx="6010457" cy="668867"/>
            <a:chOff x="5511798" y="2252133"/>
            <a:chExt cx="6010457" cy="668867"/>
          </a:xfrm>
        </p:grpSpPr>
        <p:sp>
          <p:nvSpPr>
            <p:cNvPr id="21" name="직사각형 20"/>
            <p:cNvSpPr/>
            <p:nvPr/>
          </p:nvSpPr>
          <p:spPr>
            <a:xfrm>
              <a:off x="5511798" y="2252133"/>
              <a:ext cx="6010457" cy="668867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054" y="2393690"/>
              <a:ext cx="56673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61" y="3007730"/>
            <a:ext cx="68008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꺾인 연결선 26"/>
          <p:cNvCxnSpPr>
            <a:stCxn id="6149" idx="2"/>
          </p:cNvCxnSpPr>
          <p:nvPr/>
        </p:nvCxnSpPr>
        <p:spPr>
          <a:xfrm rot="5400000">
            <a:off x="7312681" y="3409977"/>
            <a:ext cx="487353" cy="143545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="" xmlns:a16="http://schemas.microsoft.com/office/drawing/2014/main" id="{984215F5-6CD1-441C-A009-206FEBDB2A7E}"/>
              </a:ext>
            </a:extLst>
          </p:cNvPr>
          <p:cNvSpPr/>
          <p:nvPr/>
        </p:nvSpPr>
        <p:spPr>
          <a:xfrm>
            <a:off x="7267491" y="1391919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 페이지의 회원 리스트는 회원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이용해서 회원데이터를 불러온다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3" name="그림 22" descr="표지판이(가) 표시된 사진&#10;&#10;자동 생성된 설명">
            <a:extLst>
              <a:ext uri="{FF2B5EF4-FFF2-40B4-BE49-F238E27FC236}">
                <a16:creationId xmlns="" xmlns:a16="http://schemas.microsoft.com/office/drawing/2014/main" id="{5FF4B966-A3EE-42A7-A575-59261AFA77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427" y="350575"/>
            <a:ext cx="335326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9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78137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836269" y="2874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57E928E-C73B-4365-BB49-C726C5026622}"/>
              </a:ext>
            </a:extLst>
          </p:cNvPr>
          <p:cNvSpPr/>
          <p:nvPr/>
        </p:nvSpPr>
        <p:spPr>
          <a:xfrm>
            <a:off x="2640472" y="2455803"/>
            <a:ext cx="84036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21" name="Picture 2">
            <a:extLst>
              <a:ext uri="{FF2B5EF4-FFF2-40B4-BE49-F238E27FC236}">
                <a16:creationId xmlns="" xmlns:a16="http://schemas.microsoft.com/office/drawing/2014/main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332" y="2553248"/>
            <a:ext cx="103097" cy="1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997" y="3122640"/>
            <a:ext cx="5142543" cy="258815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69AC0CA2-04FC-46A4-B109-C701D97DA859}"/>
              </a:ext>
            </a:extLst>
          </p:cNvPr>
          <p:cNvGrpSpPr/>
          <p:nvPr/>
        </p:nvGrpSpPr>
        <p:grpSpPr>
          <a:xfrm>
            <a:off x="2675061" y="2766727"/>
            <a:ext cx="4767544" cy="235480"/>
            <a:chOff x="3807870" y="2602057"/>
            <a:chExt cx="6606990" cy="261610"/>
          </a:xfrm>
        </p:grpSpPr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4481149" y="5759947"/>
            <a:ext cx="1155367" cy="232702"/>
            <a:chOff x="5597933" y="5855274"/>
            <a:chExt cx="2037565" cy="328991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등록</a:t>
              </a: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53" y="3616334"/>
            <a:ext cx="5419725" cy="695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Accept"/>
          <p:cNvSpPr>
            <a:spLocks noChangeAspect="1"/>
          </p:cNvSpPr>
          <p:nvPr/>
        </p:nvSpPr>
        <p:spPr bwMode="auto">
          <a:xfrm>
            <a:off x="2522093" y="2526192"/>
            <a:ext cx="127000" cy="112712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09024" y="2755433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수입정산방법입니다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49093" y="3276600"/>
            <a:ext cx="4793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수입은 매주 수요일에 회사 수수료 및 </a:t>
            </a:r>
            <a:r>
              <a:rPr lang="ko-KR" altLang="en-US" sz="1200" dirty="0" err="1"/>
              <a:t>원천세</a:t>
            </a:r>
            <a:r>
              <a:rPr lang="ko-KR" altLang="en-US" sz="1200" dirty="0"/>
              <a:t> 제외한 금액을 </a:t>
            </a:r>
            <a:r>
              <a:rPr lang="ko-KR" altLang="en-US" sz="1200" dirty="0" err="1"/>
              <a:t>펫시터님께</a:t>
            </a:r>
            <a:r>
              <a:rPr lang="ko-KR" altLang="en-US" sz="1200" dirty="0"/>
              <a:t> 계좌로 정산해드리고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감사합니다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36" name="꺾인 연결선 35"/>
          <p:cNvCxnSpPr>
            <a:stCxn id="7170" idx="2"/>
            <a:endCxn id="28" idx="3"/>
          </p:cNvCxnSpPr>
          <p:nvPr/>
        </p:nvCxnSpPr>
        <p:spPr>
          <a:xfrm rot="5400000">
            <a:off x="6489597" y="3458578"/>
            <a:ext cx="1564639" cy="3270800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1ADF6DB0-43BE-4CC7-AEA6-2FC887BBFF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050" y="1438154"/>
            <a:ext cx="2715004" cy="1190791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D2940C7C-9A68-4255-A9D2-CF339187403F}"/>
              </a:ext>
            </a:extLst>
          </p:cNvPr>
          <p:cNvSpPr/>
          <p:nvPr/>
        </p:nvSpPr>
        <p:spPr>
          <a:xfrm>
            <a:off x="7961370" y="264559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 공지사항 페이지에서는 공지사항 테이블 컬럼에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를 이용해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데이터값을</a:t>
            </a:r>
            <a:r>
              <a:rPr lang="ko-KR" altLang="en-US" sz="1000" dirty="0">
                <a:solidFill>
                  <a:schemeClr val="tx1"/>
                </a:solidFill>
              </a:rPr>
              <a:t> 추가하여 공지사항 페이지에 추가해준다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858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78137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836269" y="2874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4A1B6D8-7EFA-475D-8E5A-A5AF12B24C69}"/>
              </a:ext>
            </a:extLst>
          </p:cNvPr>
          <p:cNvSpPr/>
          <p:nvPr/>
        </p:nvSpPr>
        <p:spPr>
          <a:xfrm>
            <a:off x="2475433" y="2788478"/>
            <a:ext cx="5161499" cy="3155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cxnSp>
        <p:nvCxnSpPr>
          <p:cNvPr id="36" name="꺾인 연결선 35"/>
          <p:cNvCxnSpPr>
            <a:stCxn id="9219" idx="2"/>
          </p:cNvCxnSpPr>
          <p:nvPr/>
        </p:nvCxnSpPr>
        <p:spPr>
          <a:xfrm rot="5400000">
            <a:off x="6735849" y="3231144"/>
            <a:ext cx="605117" cy="166467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749" y="2511110"/>
            <a:ext cx="3733800" cy="42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667" y="2949360"/>
            <a:ext cx="8460151" cy="81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391B20E5-B4DD-4C1B-837C-088B9CB17D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54" y="318225"/>
            <a:ext cx="2715004" cy="1190791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B7510D80-BF2E-492E-AEBA-29BB560274D1}"/>
              </a:ext>
            </a:extLst>
          </p:cNvPr>
          <p:cNvSpPr/>
          <p:nvPr/>
        </p:nvSpPr>
        <p:spPr>
          <a:xfrm>
            <a:off x="7864054" y="1533020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등록된 공지사항 리스트는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문으로 공지사항 테이블에서 데이터들을 불러온다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31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025010" y="2055997"/>
            <a:ext cx="145137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4481149" y="5759947"/>
            <a:ext cx="1155367" cy="232702"/>
            <a:chOff x="5597933" y="5855274"/>
            <a:chExt cx="2037565" cy="328991"/>
          </a:xfrm>
        </p:grpSpPr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등록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5435" y="2870199"/>
            <a:ext cx="5144566" cy="2802467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AFF6B577-B6A5-4479-8A34-19B5BD9CBEC3}"/>
              </a:ext>
            </a:extLst>
          </p:cNvPr>
          <p:cNvGrpSpPr/>
          <p:nvPr/>
        </p:nvGrpSpPr>
        <p:grpSpPr>
          <a:xfrm>
            <a:off x="2475434" y="2532264"/>
            <a:ext cx="5144566" cy="256215"/>
            <a:chOff x="3702767" y="2602448"/>
            <a:chExt cx="5144566" cy="256215"/>
          </a:xfrm>
        </p:grpSpPr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914" y="2602448"/>
              <a:ext cx="4703419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84161B6A-8DBB-4670-9920-1AFE9EA200CD}"/>
                </a:ext>
              </a:extLst>
            </p:cNvPr>
            <p:cNvSpPr txBox="1"/>
            <p:nvPr/>
          </p:nvSpPr>
          <p:spPr>
            <a:xfrm>
              <a:off x="3702767" y="261244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제목</a:t>
              </a: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92636"/>
            <a:ext cx="5934075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36" y="2950631"/>
            <a:ext cx="2253193" cy="2253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935538" y="2532264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반려동물 </a:t>
            </a:r>
            <a:r>
              <a:rPr lang="ko-KR" altLang="en-US" sz="1100" dirty="0" err="1"/>
              <a:t>집밥만들기</a:t>
            </a:r>
            <a:endParaRPr lang="ko-KR" altLang="en-US" sz="1100" dirty="0"/>
          </a:p>
        </p:txBody>
      </p:sp>
      <p:cxnSp>
        <p:nvCxnSpPr>
          <p:cNvPr id="30" name="꺾인 연결선 29"/>
          <p:cNvCxnSpPr>
            <a:stCxn id="8194" idx="2"/>
            <a:endCxn id="20" idx="3"/>
          </p:cNvCxnSpPr>
          <p:nvPr/>
        </p:nvCxnSpPr>
        <p:spPr>
          <a:xfrm rot="5400000">
            <a:off x="5712734" y="2525993"/>
            <a:ext cx="3274087" cy="342652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844736" y="2870199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B3E940ED-2EAC-46C4-AA0C-449A9E67D085}"/>
              </a:ext>
            </a:extLst>
          </p:cNvPr>
          <p:cNvSpPr/>
          <p:nvPr/>
        </p:nvSpPr>
        <p:spPr>
          <a:xfrm>
            <a:off x="7882261" y="1238550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 반료동물 프로그램 페이지에서는 반려동물 프로그램테이블에 있는 컬럼들에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로 입력하여 목록을 추가하고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신청목록에서 프로그램을 신청한 회원의 정보를 불러와 확인하여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프로그램 이용현황에 대해서 안내할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6" name="그림 25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6C7B30D3-AFFC-4F77-A3E7-749D8B9340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37" y="93113"/>
            <a:ext cx="2219635" cy="204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4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3499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7" r="13899" b="3391"/>
          <a:stretch/>
        </p:blipFill>
        <p:spPr bwMode="auto">
          <a:xfrm>
            <a:off x="200933" y="1073697"/>
            <a:ext cx="5400000" cy="3936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5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3499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3" t="11491" r="23569" b="25027"/>
          <a:stretch/>
        </p:blipFill>
        <p:spPr bwMode="auto">
          <a:xfrm>
            <a:off x="179510" y="837832"/>
            <a:ext cx="5442437" cy="352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917" y="1776750"/>
            <a:ext cx="2792290" cy="178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683" y="1703313"/>
            <a:ext cx="2815919" cy="1795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327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3499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2" t="3618" r="16147" b="25031"/>
          <a:stretch/>
        </p:blipFill>
        <p:spPr bwMode="auto">
          <a:xfrm>
            <a:off x="124734" y="837832"/>
            <a:ext cx="7429501" cy="4334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969" y="2256648"/>
            <a:ext cx="3267808" cy="208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727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3499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6" t="3040" r="11670" b="26623"/>
          <a:stretch/>
        </p:blipFill>
        <p:spPr bwMode="auto">
          <a:xfrm>
            <a:off x="124734" y="862554"/>
            <a:ext cx="8009792" cy="427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346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3499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3" t="10116" r="17624" b="16926"/>
          <a:stretch/>
        </p:blipFill>
        <p:spPr bwMode="auto">
          <a:xfrm>
            <a:off x="351692" y="837832"/>
            <a:ext cx="7069015" cy="4432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37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3499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8" r="15659" b="13741"/>
          <a:stretch/>
        </p:blipFill>
        <p:spPr bwMode="auto">
          <a:xfrm>
            <a:off x="199618" y="862554"/>
            <a:ext cx="7499839" cy="524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052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61208" y="1807269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메인페이지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ACA157BF-BE17-4C85-B208-4A9282BCE08D}"/>
              </a:ext>
            </a:extLst>
          </p:cNvPr>
          <p:cNvCxnSpPr>
            <a:cxnSpLocks/>
          </p:cNvCxnSpPr>
          <p:nvPr/>
        </p:nvCxnSpPr>
        <p:spPr>
          <a:xfrm>
            <a:off x="2680158" y="2427243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CA7751E-F267-43C3-94D1-296A7A65C173}"/>
              </a:ext>
            </a:extLst>
          </p:cNvPr>
          <p:cNvSpPr/>
          <p:nvPr/>
        </p:nvSpPr>
        <p:spPr>
          <a:xfrm>
            <a:off x="1707655" y="3161424"/>
            <a:ext cx="5431377" cy="1779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0F2A93E-4591-4F09-AE27-3E97B3CD3270}"/>
              </a:ext>
            </a:extLst>
          </p:cNvPr>
          <p:cNvSpPr txBox="1"/>
          <p:nvPr/>
        </p:nvSpPr>
        <p:spPr>
          <a:xfrm>
            <a:off x="2585209" y="2423213"/>
            <a:ext cx="69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시터찾기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16F8DDC-07C0-4110-A46A-56508EA1979B}"/>
              </a:ext>
            </a:extLst>
          </p:cNvPr>
          <p:cNvSpPr txBox="1"/>
          <p:nvPr/>
        </p:nvSpPr>
        <p:spPr>
          <a:xfrm>
            <a:off x="3442284" y="2417957"/>
            <a:ext cx="878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장거리이동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14C5F75-0295-43E1-8420-0747FF305506}"/>
              </a:ext>
            </a:extLst>
          </p:cNvPr>
          <p:cNvSpPr txBox="1"/>
          <p:nvPr/>
        </p:nvSpPr>
        <p:spPr>
          <a:xfrm>
            <a:off x="4482519" y="2417957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프로그램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1D1A925-2CE3-47B1-802C-0FF570F9FF55}"/>
              </a:ext>
            </a:extLst>
          </p:cNvPr>
          <p:cNvSpPr txBox="1"/>
          <p:nvPr/>
        </p:nvSpPr>
        <p:spPr>
          <a:xfrm>
            <a:off x="5374907" y="2427243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고객센터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5B8B1EB-EADB-44B9-8418-CFAD9C0A4A5B}"/>
              </a:ext>
            </a:extLst>
          </p:cNvPr>
          <p:cNvSpPr txBox="1"/>
          <p:nvPr/>
        </p:nvSpPr>
        <p:spPr>
          <a:xfrm>
            <a:off x="2624443" y="5354134"/>
            <a:ext cx="347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Services for every dog and cat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9C840B0-D107-4B42-9F5E-DCFFA3F7265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D59A77E9-3D9E-444D-81A3-9937DF3CE8D0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9C6631A8-714B-40AD-A37D-44782ADB3E0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1F146DDA-651E-4694-A5B9-0D7B06168C1C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612C9EA-62FC-41ED-8D6B-697153C0833D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3F2876E3-A93A-4ADB-B312-90D215969635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CDF022B-91EA-442C-B3CD-4C8849A2CC50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907DBEF7-23BA-4CA4-9C2D-66A6E0A27415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0844E3D8-E82E-4BC0-AC6F-6AA24E48540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C4A6A84-17AC-4FB6-8A4D-330BF7A96553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2F84DD65-857F-4EA7-8BCF-33D4D06604C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774B860A-DAB7-444E-B882-5EC8E8685B9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38926498-5D14-4EDB-8EFA-F92611E06092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2413FB9F-EBEE-46FD-AC5E-BF379722BE88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B530B8ED-4649-477D-B59E-3B172DD50875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A451D1D6-6486-4666-9AE9-681010BE5DB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2DB29924-D6E9-48F2-A82F-D5EF62AA0A52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D9BAC7C7-BBD1-448B-8931-007AA68CD45D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3834B6F7-A362-4FB2-A3FE-AA448BC848B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2B72CBB-8C34-4E53-946A-9442D9A58C12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B950A98C-1988-493B-8F79-AAEB05149BBB}"/>
              </a:ext>
            </a:extLst>
          </p:cNvPr>
          <p:cNvSpPr/>
          <p:nvPr/>
        </p:nvSpPr>
        <p:spPr>
          <a:xfrm>
            <a:off x="8821024" y="2306105"/>
            <a:ext cx="2509768" cy="1057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9016AB50-68C4-4B8E-92EB-8B4E2173D544}"/>
              </a:ext>
            </a:extLst>
          </p:cNvPr>
          <p:cNvSpPr/>
          <p:nvPr/>
        </p:nvSpPr>
        <p:spPr>
          <a:xfrm>
            <a:off x="8826843" y="3606383"/>
            <a:ext cx="2503949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7BA7B84C-87B2-4D2C-8DF0-866EF9655C4F}"/>
              </a:ext>
            </a:extLst>
          </p:cNvPr>
          <p:cNvSpPr/>
          <p:nvPr/>
        </p:nvSpPr>
        <p:spPr>
          <a:xfrm>
            <a:off x="8826843" y="4698280"/>
            <a:ext cx="2511001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50BED5CD-033A-4780-821B-212C7B56F2D9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xmlns="" id="{BCFA1A58-6C19-4112-B791-4BDC49AABDF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7F2B669B-643A-4F27-A52A-D38CC65BC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xmlns="" id="{9EB07960-F27F-4C1C-82F9-B133F5EC3C9A}"/>
              </a:ext>
            </a:extLst>
          </p:cNvPr>
          <p:cNvCxnSpPr>
            <a:cxnSpLocks/>
          </p:cNvCxnSpPr>
          <p:nvPr/>
        </p:nvCxnSpPr>
        <p:spPr>
          <a:xfrm>
            <a:off x="2682329" y="265252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AA682A90-9FA7-4A8C-A316-E5A16292E5B4}"/>
              </a:ext>
            </a:extLst>
          </p:cNvPr>
          <p:cNvCxnSpPr>
            <a:cxnSpLocks/>
          </p:cNvCxnSpPr>
          <p:nvPr/>
        </p:nvCxnSpPr>
        <p:spPr>
          <a:xfrm>
            <a:off x="2682329" y="267679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9E5A7733-9671-498A-8D69-F089C99F1E0D}"/>
              </a:ext>
            </a:extLst>
          </p:cNvPr>
          <p:cNvCxnSpPr>
            <a:cxnSpLocks/>
          </p:cNvCxnSpPr>
          <p:nvPr/>
        </p:nvCxnSpPr>
        <p:spPr>
          <a:xfrm>
            <a:off x="2680158" y="2398384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81300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3499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9346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7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xmlns="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5491</Words>
  <Application>Microsoft Office PowerPoint</Application>
  <PresentationFormat>사용자 지정</PresentationFormat>
  <Paragraphs>2788</Paragraphs>
  <Slides>92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92</vt:i4>
      </vt:variant>
    </vt:vector>
  </HeadingPairs>
  <TitlesOfParts>
    <vt:vector size="9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507-09</cp:lastModifiedBy>
  <cp:revision>70</cp:revision>
  <dcterms:created xsi:type="dcterms:W3CDTF">2020-02-03T12:27:32Z</dcterms:created>
  <dcterms:modified xsi:type="dcterms:W3CDTF">2020-02-20T05:18:03Z</dcterms:modified>
</cp:coreProperties>
</file>