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446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448" r:id="rId14"/>
    <p:sldId id="468" r:id="rId15"/>
    <p:sldId id="469" r:id="rId16"/>
    <p:sldId id="471" r:id="rId17"/>
    <p:sldId id="472" r:id="rId18"/>
    <p:sldId id="515" r:id="rId19"/>
    <p:sldId id="526" r:id="rId20"/>
    <p:sldId id="516" r:id="rId21"/>
    <p:sldId id="527" r:id="rId22"/>
    <p:sldId id="514" r:id="rId23"/>
    <p:sldId id="528" r:id="rId24"/>
    <p:sldId id="517" r:id="rId25"/>
    <p:sldId id="518" r:id="rId26"/>
    <p:sldId id="519" r:id="rId27"/>
    <p:sldId id="520" r:id="rId28"/>
    <p:sldId id="521" r:id="rId29"/>
    <p:sldId id="529" r:id="rId30"/>
    <p:sldId id="522" r:id="rId31"/>
    <p:sldId id="530" r:id="rId32"/>
    <p:sldId id="523" r:id="rId33"/>
    <p:sldId id="524" r:id="rId34"/>
    <p:sldId id="525" r:id="rId35"/>
    <p:sldId id="499" r:id="rId36"/>
    <p:sldId id="500" r:id="rId37"/>
    <p:sldId id="501" r:id="rId38"/>
    <p:sldId id="445" r:id="rId39"/>
    <p:sldId id="38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시터검색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99" y="1786468"/>
            <a:ext cx="2532018" cy="446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4" y="2313944"/>
            <a:ext cx="7822881" cy="3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시터검색</a:t>
            </a:r>
            <a:r>
              <a:rPr lang="en-US" altLang="ko-KR" dirty="0"/>
              <a:t>-&gt;</a:t>
            </a:r>
            <a:r>
              <a:rPr lang="ko-KR" altLang="en-US" dirty="0"/>
              <a:t>검색결과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93" y="1786467"/>
            <a:ext cx="2477154" cy="4451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1870745"/>
            <a:ext cx="7197886" cy="43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시터검색</a:t>
            </a:r>
            <a:r>
              <a:rPr lang="en-US" altLang="ko-KR" dirty="0"/>
              <a:t>-&gt;</a:t>
            </a:r>
            <a:r>
              <a:rPr lang="ko-KR" altLang="en-US" dirty="0"/>
              <a:t>검색결과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93" y="1786467"/>
            <a:ext cx="2477154" cy="4451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1870745"/>
            <a:ext cx="7197886" cy="43667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7" y="2354170"/>
            <a:ext cx="7807420" cy="141942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6673" y="3063882"/>
            <a:ext cx="1420094" cy="1554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사각형: 둥근 모서리 143">
            <a:extLst>
              <a:ext uri="{FF2B5EF4-FFF2-40B4-BE49-F238E27FC236}">
                <a16:creationId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2775957" y="37909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19" y="1503866"/>
            <a:ext cx="7802064" cy="82879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06767" y="2349970"/>
            <a:ext cx="7807420" cy="144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시터검색</a:t>
            </a:r>
            <a:r>
              <a:rPr lang="en-US" altLang="ko-KR" dirty="0"/>
              <a:t>-&gt;</a:t>
            </a:r>
            <a:r>
              <a:rPr lang="ko-KR" altLang="en-US" dirty="0"/>
              <a:t>검색결과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93" y="1786467"/>
            <a:ext cx="2477154" cy="4451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1870745"/>
            <a:ext cx="7197886" cy="4366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9" y="2463710"/>
            <a:ext cx="6344535" cy="6573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7" y="3316766"/>
            <a:ext cx="5744377" cy="337232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20" idx="0"/>
            <a:endCxn id="3" idx="2"/>
          </p:cNvCxnSpPr>
          <p:nvPr/>
        </p:nvCxnSpPr>
        <p:spPr>
          <a:xfrm flipV="1">
            <a:off x="1590011" y="3121027"/>
            <a:ext cx="1971046" cy="998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5" idx="1"/>
          </p:cNvCxnSpPr>
          <p:nvPr/>
        </p:nvCxnSpPr>
        <p:spPr>
          <a:xfrm>
            <a:off x="1295400" y="4691674"/>
            <a:ext cx="1142887" cy="3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61989" y="4119790"/>
            <a:ext cx="1256044" cy="366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52" y="483365"/>
            <a:ext cx="6450972" cy="183844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7903029" y="2299674"/>
            <a:ext cx="1426028" cy="676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2141424"/>
            <a:ext cx="7200000" cy="3754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7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2" y="1786467"/>
            <a:ext cx="6778327" cy="4461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1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2141424"/>
            <a:ext cx="7200000" cy="3754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sp>
        <p:nvSpPr>
          <p:cNvPr id="18" name="사각형: 둥근 모서리 165">
            <a:extLst>
              <a:ext uri="{FF2B5EF4-FFF2-40B4-BE49-F238E27FC236}">
                <a16:creationId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</a:t>
            </a:r>
            <a:r>
              <a:rPr lang="ko-KR" altLang="en-US" sz="1000" smtClean="0">
                <a:solidFill>
                  <a:schemeClr val="tx1"/>
                </a:solidFill>
              </a:rPr>
              <a:t>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2" y="1786467"/>
            <a:ext cx="6778327" cy="4461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818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2141424"/>
            <a:ext cx="7200000" cy="3754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09" y="1786467"/>
            <a:ext cx="8392696" cy="63826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직선 화살표 연결선 8"/>
          <p:cNvCxnSpPr>
            <a:endCxn id="6" idx="2"/>
          </p:cNvCxnSpPr>
          <p:nvPr/>
        </p:nvCxnSpPr>
        <p:spPr>
          <a:xfrm flipV="1">
            <a:off x="3984171" y="2424731"/>
            <a:ext cx="2449286" cy="1170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96000" y="1358884"/>
            <a:ext cx="3934090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개요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요구사항정의서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흐름도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화면 </a:t>
            </a:r>
            <a:r>
              <a:rPr lang="ko-KR" altLang="en-US" sz="3600" dirty="0" smtClean="0">
                <a:latin typeface="+mn-ea"/>
              </a:rPr>
              <a:t>설계서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화면구현</a:t>
            </a:r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2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시터상세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2" y="1786467"/>
            <a:ext cx="6778327" cy="4461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4" y="1786467"/>
            <a:ext cx="2501153" cy="446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7" y="4219183"/>
            <a:ext cx="4334480" cy="163852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직선 화살표 연결선 4"/>
          <p:cNvCxnSpPr>
            <a:endCxn id="11" idx="1"/>
          </p:cNvCxnSpPr>
          <p:nvPr/>
        </p:nvCxnSpPr>
        <p:spPr>
          <a:xfrm flipV="1">
            <a:off x="3004457" y="5038448"/>
            <a:ext cx="1007490" cy="80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0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4" y="2748862"/>
            <a:ext cx="7200000" cy="2539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79" y="1786467"/>
            <a:ext cx="2505642" cy="44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51030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목록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4" y="2748862"/>
            <a:ext cx="7200000" cy="2539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79" y="1786467"/>
            <a:ext cx="2505642" cy="4464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18" name="사각형: 둥근 모서리 66">
            <a:extLst>
              <a:ext uri="{FF2B5EF4-FFF2-40B4-BE49-F238E27FC236}">
                <a16:creationId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이미지를 반려동물 프로그램 테이블에서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5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목록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4" y="2748862"/>
            <a:ext cx="7200000" cy="2539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79" y="1786467"/>
            <a:ext cx="2505642" cy="446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13" y="1805079"/>
            <a:ext cx="5959343" cy="169833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 flipV="1">
            <a:off x="8416156" y="2654248"/>
            <a:ext cx="640758" cy="51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9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1899023"/>
            <a:ext cx="7200000" cy="42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827048"/>
            <a:ext cx="2511001" cy="4382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상세</a:t>
            </a:r>
          </a:p>
        </p:txBody>
      </p:sp>
    </p:spTree>
    <p:extLst>
      <p:ext uri="{BB962C8B-B14F-4D97-AF65-F5344CB8AC3E}">
        <p14:creationId xmlns:p14="http://schemas.microsoft.com/office/powerpoint/2010/main" val="405743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상세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1899023"/>
            <a:ext cx="7200000" cy="42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827048"/>
            <a:ext cx="2511001" cy="43828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sp>
        <p:nvSpPr>
          <p:cNvPr id="18" name="사각형: 둥근 모서리 45">
            <a:extLst>
              <a:ext uri="{FF2B5EF4-FFF2-40B4-BE49-F238E27FC236}">
                <a16:creationId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특정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</a:t>
            </a:r>
            <a:r>
              <a:rPr lang="ko-KR" altLang="en-US" sz="1000" smtClean="0">
                <a:solidFill>
                  <a:schemeClr val="tx1"/>
                </a:solidFill>
              </a:rPr>
              <a:t>전체정보를 </a:t>
            </a:r>
            <a:r>
              <a:rPr lang="ko-KR" altLang="en-US" sz="1000">
                <a:solidFill>
                  <a:schemeClr val="tx1"/>
                </a:solidFill>
              </a:rPr>
              <a:t>반려동물 프로그램 </a:t>
            </a:r>
            <a:r>
              <a:rPr lang="ko-KR" altLang="en-US" sz="1000" smtClean="0">
                <a:solidFill>
                  <a:schemeClr val="tx1"/>
                </a:solidFill>
              </a:rPr>
              <a:t>테이블에서 프로그램 번호에 해당하는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7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상세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2" y="2530400"/>
            <a:ext cx="7200000" cy="3119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827048"/>
            <a:ext cx="2511001" cy="43828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상세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0" y="1899023"/>
            <a:ext cx="7200000" cy="42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827048"/>
            <a:ext cx="2511001" cy="43828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8" y="3400251"/>
            <a:ext cx="4582164" cy="249589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>
            <a:off x="8387082" y="4648200"/>
            <a:ext cx="6480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 상세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827048"/>
            <a:ext cx="2511001" cy="43828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2" y="2530400"/>
            <a:ext cx="7200000" cy="3119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14" y="5321027"/>
            <a:ext cx="2962688" cy="65731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직선 화살표 연결선 5"/>
          <p:cNvCxnSpPr>
            <a:endCxn id="3" idx="1"/>
          </p:cNvCxnSpPr>
          <p:nvPr/>
        </p:nvCxnSpPr>
        <p:spPr>
          <a:xfrm>
            <a:off x="4659086" y="5508171"/>
            <a:ext cx="474328" cy="141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2" y="2034281"/>
            <a:ext cx="7200000" cy="3968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3" y="1786467"/>
            <a:ext cx="2492455" cy="44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장거리이동</a:t>
            </a:r>
            <a:r>
              <a:rPr lang="ko-KR" altLang="en-US" dirty="0"/>
              <a:t> 서비스 신청</a:t>
            </a:r>
          </a:p>
        </p:txBody>
      </p:sp>
    </p:spTree>
    <p:extLst>
      <p:ext uri="{BB962C8B-B14F-4D97-AF65-F5344CB8AC3E}">
        <p14:creationId xmlns:p14="http://schemas.microsoft.com/office/powerpoint/2010/main" val="40768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장거리이동</a:t>
            </a:r>
            <a:r>
              <a:rPr lang="ko-KR" altLang="en-US" dirty="0"/>
              <a:t> 서비스 신청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2" y="2034281"/>
            <a:ext cx="7200000" cy="3968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3" y="1786467"/>
            <a:ext cx="2492455" cy="4464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15" name="사각형: 둥근 모서리 73">
            <a:extLst>
              <a:ext uri="{FF2B5EF4-FFF2-40B4-BE49-F238E27FC236}">
                <a16:creationId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</a:t>
            </a:r>
            <a:r>
              <a:rPr lang="ko-KR" altLang="en-US" sz="1000" smtClean="0">
                <a:solidFill>
                  <a:schemeClr val="tx1"/>
                </a:solidFill>
              </a:rPr>
              <a:t>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</a:t>
            </a:r>
            <a:r>
              <a:rPr lang="ko-KR" altLang="en-US" sz="1000" smtClean="0">
                <a:solidFill>
                  <a:schemeClr val="tx1"/>
                </a:solidFill>
              </a:rPr>
              <a:t>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</a:t>
            </a:r>
            <a:r>
              <a:rPr lang="ko-KR" altLang="en-US" sz="1000" smtClean="0">
                <a:solidFill>
                  <a:schemeClr val="tx1"/>
                </a:solidFill>
              </a:rPr>
              <a:t>저장된다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1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장거리이동</a:t>
            </a:r>
            <a:r>
              <a:rPr lang="ko-KR" altLang="en-US" dirty="0"/>
              <a:t> 서비스 신청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2" y="2034281"/>
            <a:ext cx="7200000" cy="3968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3" y="1786467"/>
            <a:ext cx="2492455" cy="446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8" y="3269623"/>
            <a:ext cx="4582164" cy="249589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 flipV="1">
            <a:off x="8387082" y="4517572"/>
            <a:ext cx="698071" cy="70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46299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1564</Words>
  <Application>Microsoft Office PowerPoint</Application>
  <PresentationFormat>와이드스크린</PresentationFormat>
  <Paragraphs>700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ＭＳ Ｐゴシック</vt:lpstr>
      <vt:lpstr>游ゴシック</vt:lpstr>
      <vt:lpstr>맑은 고딕</vt:lpstr>
      <vt:lpstr>Arial</vt:lpstr>
      <vt:lpstr>Calibri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전 현규</cp:lastModifiedBy>
  <cp:revision>54</cp:revision>
  <dcterms:created xsi:type="dcterms:W3CDTF">2020-02-13T09:23:44Z</dcterms:created>
  <dcterms:modified xsi:type="dcterms:W3CDTF">2020-02-27T23:24:41Z</dcterms:modified>
</cp:coreProperties>
</file>