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28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2939</Words>
  <Application>Microsoft Office PowerPoint</Application>
  <PresentationFormat>와이드스크린</PresentationFormat>
  <Paragraphs>1606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Bookman Old Style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k john</cp:lastModifiedBy>
  <cp:revision>46</cp:revision>
  <dcterms:created xsi:type="dcterms:W3CDTF">2020-02-03T12:27:32Z</dcterms:created>
  <dcterms:modified xsi:type="dcterms:W3CDTF">2020-02-06T16:22:51Z</dcterms:modified>
</cp:coreProperties>
</file>