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2" r:id="rId9"/>
    <p:sldId id="265" r:id="rId1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D993C-8270-8341-A5E3-B63EE72A6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D33A18-C82C-F44E-A2F8-21C97D9D5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7E995-7539-434D-A8DF-FACEA4AAF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11A5-EE6C-C947-8F68-8E689AF13464}" type="datetimeFigureOut">
              <a:rPr kumimoji="1" lang="ko-Kore-KR" altLang="en-US" smtClean="0"/>
              <a:t>2022. 4. 5.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B7B4C5-180A-194E-B7FF-51EB27F8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8E8078-8B1B-1E40-BCE5-5E5640EA8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6540-4229-0D41-B28F-B9AF8E67D62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6049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7356B-7099-F641-B38A-85870736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B4B311-6ED5-3344-B28D-78531FE28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4A5088-1E2B-AD4B-B269-D7B46C353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11A5-EE6C-C947-8F68-8E689AF13464}" type="datetimeFigureOut">
              <a:rPr kumimoji="1" lang="ko-Kore-KR" altLang="en-US" smtClean="0"/>
              <a:t>2022. 4. 5.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E3E00F-8DC2-FB4C-BC9B-88B01ADAC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D768DC-1854-174A-92FF-65AA0940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6540-4229-0D41-B28F-B9AF8E67D62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310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981D5A-1872-FB43-AB6E-2CBC9AD61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BB4D24-1901-E74A-ABE4-FF9E27BE8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A26D4-CBE9-E549-B960-C5B4DD281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11A5-EE6C-C947-8F68-8E689AF13464}" type="datetimeFigureOut">
              <a:rPr kumimoji="1" lang="ko-Kore-KR" altLang="en-US" smtClean="0"/>
              <a:t>2022. 4. 5.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782EEB-7777-834B-BEBA-842762419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E65605-7497-C245-9602-8254D6F5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6540-4229-0D41-B28F-B9AF8E67D62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5447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65EBA1-50FD-234A-B153-3AA37B1C2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081A8-ED00-434A-9E52-EA07C33F0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AE7C3F-23ED-8642-AB42-4C4004A6E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11A5-EE6C-C947-8F68-8E689AF13464}" type="datetimeFigureOut">
              <a:rPr kumimoji="1" lang="ko-Kore-KR" altLang="en-US" smtClean="0"/>
              <a:t>2022. 4. 5.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5E0AFC-BAD7-324F-B4E9-A4B3AD55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7C45A8-112B-4F42-BDD9-1FCFE829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6540-4229-0D41-B28F-B9AF8E67D62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2141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A258C-A6C8-F241-B5C0-2029AC11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CB6A6A-5D4B-4947-8EE9-32AA7B64F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8C2E01-45EE-3847-8FF1-F16D39733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11A5-EE6C-C947-8F68-8E689AF13464}" type="datetimeFigureOut">
              <a:rPr kumimoji="1" lang="ko-Kore-KR" altLang="en-US" smtClean="0"/>
              <a:t>2022. 4. 5.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D569E2-539A-D743-B27E-5A5F48D4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5C1E64-452F-7F49-B3B7-C6FFCA5F6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6540-4229-0D41-B28F-B9AF8E67D62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8992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2BDC0-175A-CF44-AD2B-4C7E2EB1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0B7CBC-245E-7C49-9ADB-BEF452785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DE9CCE-3A41-F247-B388-48800D34F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EB2711-AD41-D646-A4EA-8423D5133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11A5-EE6C-C947-8F68-8E689AF13464}" type="datetimeFigureOut">
              <a:rPr kumimoji="1" lang="ko-Kore-KR" altLang="en-US" smtClean="0"/>
              <a:t>2022. 4. 5.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3B2C1F-3069-7E46-9BC2-84E2A7A7F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844607-9110-0743-8627-02DE918DA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6540-4229-0D41-B28F-B9AF8E67D62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25163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81E55-2287-754C-8E0D-370D83183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E2D280-904B-E542-8D7E-B9EAD0D8A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3268DC-FBF2-3B45-ABA3-12E95E769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0E3CFE-AE38-B844-A0A1-BDE5A4D50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38BDD6-CF21-0746-9311-F6DF6431B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1D3E18-797F-4743-94D2-A10C3163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11A5-EE6C-C947-8F68-8E689AF13464}" type="datetimeFigureOut">
              <a:rPr kumimoji="1" lang="ko-Kore-KR" altLang="en-US" smtClean="0"/>
              <a:t>2022. 4. 5.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69254E-D661-EB4E-958D-ED8F4299B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3FB298-26DB-E543-916F-96A29CEE5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6540-4229-0D41-B28F-B9AF8E67D62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4730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2D29D6-9108-0147-8853-E8249106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61B923-BFE2-3B42-8BA2-97404859E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11A5-EE6C-C947-8F68-8E689AF13464}" type="datetimeFigureOut">
              <a:rPr kumimoji="1" lang="ko-Kore-KR" altLang="en-US" smtClean="0"/>
              <a:t>2022. 4. 5.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C10F31-60C2-FA4B-ACB5-BB56CF339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086AE6-E276-0345-8AE5-D91E7C33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6540-4229-0D41-B28F-B9AF8E67D62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778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F61030-3F86-8840-A94B-764D4FCA9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11A5-EE6C-C947-8F68-8E689AF13464}" type="datetimeFigureOut">
              <a:rPr kumimoji="1" lang="ko-Kore-KR" altLang="en-US" smtClean="0"/>
              <a:t>2022. 4. 5.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8C6929-B472-6F4E-9F21-9CC118A0A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859AED-33F4-524C-B4F4-05A66588A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6540-4229-0D41-B28F-B9AF8E67D62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044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BCC94-19D7-AD40-A9BC-4AA7B332A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316412-04B3-FD4E-B520-6BF20FF17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7A71B0-0FE9-3D42-B0A0-7DE641627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2EB320-3C60-AD42-A614-B3D00E91E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11A5-EE6C-C947-8F68-8E689AF13464}" type="datetimeFigureOut">
              <a:rPr kumimoji="1" lang="ko-Kore-KR" altLang="en-US" smtClean="0"/>
              <a:t>2022. 4. 5.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0B1C0-8BEB-3C4E-9757-7277E3672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E7727B-AD6A-104F-9D26-ED991D46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6540-4229-0D41-B28F-B9AF8E67D62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2967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FE717-E3D0-5448-94FE-B87351C6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7A8905-3A50-524E-8343-AA0A32FD2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B1960D-35ED-CF42-8118-E96FBCED3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30CC09-957F-AB4A-9B7B-DF2912BB3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11A5-EE6C-C947-8F68-8E689AF13464}" type="datetimeFigureOut">
              <a:rPr kumimoji="1" lang="ko-Kore-KR" altLang="en-US" smtClean="0"/>
              <a:t>2022. 4. 5.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84709D-9E44-1D43-94DC-41F3B327C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579479-F795-F64D-829A-F5F0EA38E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6540-4229-0D41-B28F-B9AF8E67D62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874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E44DE9-283C-1348-BAD6-A2F4183FF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488A7D-8539-7948-B149-BA796BBCD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6F65-488A-AC4F-B5BA-D187D703CC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F11A5-EE6C-C947-8F68-8E689AF13464}" type="datetimeFigureOut">
              <a:rPr kumimoji="1" lang="ko-Kore-KR" altLang="en-US" smtClean="0"/>
              <a:t>2022. 4. 5.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82D57C-FE00-B94F-866D-E76F0A36A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96A651-8043-2943-8AD4-390FA55E7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66540-4229-0D41-B28F-B9AF8E67D62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984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B4C9F-A5B4-A140-8747-AA0A94F34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>
            <a:normAutofit fontScale="90000"/>
          </a:bodyPr>
          <a:lstStyle/>
          <a:p>
            <a:r>
              <a:rPr kumimoji="1" lang="ko-Kore-KR" altLang="en-US" dirty="0"/>
              <a:t>뱀파이어</a:t>
            </a:r>
            <a:r>
              <a:rPr kumimoji="1" lang="ko-KR" altLang="en-US" dirty="0"/>
              <a:t> 서바이벌</a:t>
            </a:r>
            <a:br>
              <a:rPr kumimoji="1" lang="en-US" altLang="ko-KR" dirty="0"/>
            </a:br>
            <a:r>
              <a:rPr kumimoji="1" lang="ko-KR" altLang="en-US" dirty="0"/>
              <a:t>포트폴리오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FBCD-4CFD-B644-B877-6DB41D4EE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94049"/>
            <a:ext cx="9144000" cy="2479675"/>
          </a:xfrm>
        </p:spPr>
        <p:txBody>
          <a:bodyPr/>
          <a:lstStyle/>
          <a:p>
            <a:endParaRPr kumimoji="1" lang="en-US" altLang="ko-KR" dirty="0"/>
          </a:p>
          <a:p>
            <a:r>
              <a:rPr kumimoji="1" lang="ko-KR" altLang="en-US" dirty="0" err="1"/>
              <a:t>코루틴과</a:t>
            </a:r>
            <a:r>
              <a:rPr kumimoji="1" lang="ko-KR" altLang="en-US" dirty="0"/>
              <a:t> 오브젝트 </a:t>
            </a:r>
            <a:r>
              <a:rPr kumimoji="1" lang="ko-KR" altLang="en-US" dirty="0" err="1"/>
              <a:t>풀링</a:t>
            </a:r>
            <a:r>
              <a:rPr kumimoji="1" lang="ko-KR" altLang="en-US" dirty="0"/>
              <a:t> 기법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개발 기간</a:t>
            </a:r>
            <a:endParaRPr kumimoji="1" lang="en-US" altLang="ko-Kore-KR" dirty="0"/>
          </a:p>
          <a:p>
            <a:r>
              <a:rPr kumimoji="1" lang="en-US" altLang="ko-Kore-KR" dirty="0"/>
              <a:t>0</a:t>
            </a:r>
            <a:r>
              <a:rPr kumimoji="1" lang="en-US" altLang="ko-KR" dirty="0"/>
              <a:t>3.16~03.30</a:t>
            </a:r>
            <a:r>
              <a:rPr kumimoji="1" lang="ko-KR" altLang="en-US" dirty="0"/>
              <a:t> </a:t>
            </a:r>
            <a:r>
              <a:rPr kumimoji="1" lang="en-US" altLang="ko-KR" dirty="0"/>
              <a:t>(3</a:t>
            </a:r>
            <a:r>
              <a:rPr kumimoji="1" lang="ko-KR" altLang="en-US" dirty="0"/>
              <a:t>주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23651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21CE2-8338-BE40-B4D5-0F5F05BBD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모작</a:t>
            </a:r>
            <a:r>
              <a:rPr kumimoji="1" lang="ko-KR" altLang="en-US" dirty="0"/>
              <a:t> 게임 소개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CB3056-A845-C04E-91C8-659CE0B18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ko-Kore-KR" altLang="en-US" dirty="0"/>
              <a:t>게임명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뱀파이어 서바이벌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장르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2D </a:t>
            </a:r>
            <a:r>
              <a:rPr kumimoji="1" lang="ko-KR" altLang="en-US" dirty="0" err="1"/>
              <a:t>로그라이크</a:t>
            </a:r>
            <a:r>
              <a:rPr kumimoji="1" lang="ko-KR" altLang="en-US" dirty="0"/>
              <a:t> 슈팅 생존게임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메커니즘 </a:t>
            </a:r>
            <a:r>
              <a:rPr kumimoji="1" lang="en-US" altLang="ko-KR" dirty="0"/>
              <a:t>:</a:t>
            </a:r>
            <a:r>
              <a:rPr kumimoji="1" lang="ko-KR" altLang="en-US" dirty="0"/>
              <a:t> 랜덤으로 지급되는 무기로 적을 처치해 나가면서 경험치를 획득해 </a:t>
            </a:r>
            <a:r>
              <a:rPr kumimoji="1" lang="ko-KR" altLang="en-US" dirty="0" err="1"/>
              <a:t>레벨업을</a:t>
            </a:r>
            <a:r>
              <a:rPr kumimoji="1" lang="ko-KR" altLang="en-US" dirty="0"/>
              <a:t> 하여 성장하며 생존하는 게임</a:t>
            </a:r>
            <a:endParaRPr kumimoji="1" lang="en-US" altLang="ko-KR" dirty="0"/>
          </a:p>
          <a:p>
            <a:pPr marL="0" indent="0">
              <a:buNone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7768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0EA3D-A502-DD43-BB96-4B99249B7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기획안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D03BDB-E1D8-604C-B32C-A1897281E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플레이어 이동</a:t>
            </a:r>
            <a:r>
              <a:rPr lang="en-US" altLang="ko-KR" dirty="0"/>
              <a:t>, </a:t>
            </a:r>
            <a:r>
              <a:rPr lang="ko-KR" altLang="en-US" dirty="0"/>
              <a:t>공격 애니메이션</a:t>
            </a:r>
          </a:p>
          <a:p>
            <a:r>
              <a:rPr lang="ko-KR" altLang="en-US" dirty="0"/>
              <a:t>플레이어 </a:t>
            </a:r>
            <a:r>
              <a:rPr lang="ko-KR" altLang="en-US" dirty="0" err="1"/>
              <a:t>랜덤공격</a:t>
            </a:r>
            <a:r>
              <a:rPr lang="en-US" altLang="ko-KR" dirty="0"/>
              <a:t>(</a:t>
            </a:r>
            <a:r>
              <a:rPr lang="ko-KR" altLang="en-US" dirty="0" err="1"/>
              <a:t>코루틴</a:t>
            </a:r>
            <a:r>
              <a:rPr lang="ko-KR" altLang="en-US" dirty="0"/>
              <a:t> 활용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적 랜덤 </a:t>
            </a:r>
            <a:r>
              <a:rPr lang="ko-KR" altLang="en-US" dirty="0" err="1"/>
              <a:t>스폰</a:t>
            </a:r>
            <a:r>
              <a:rPr lang="en-US" altLang="ko-KR" dirty="0"/>
              <a:t>, </a:t>
            </a:r>
            <a:r>
              <a:rPr lang="ko-KR" altLang="en-US" dirty="0"/>
              <a:t>캐릭터 위치추적</a:t>
            </a:r>
            <a:r>
              <a:rPr lang="en-US" altLang="ko-KR" dirty="0"/>
              <a:t>(</a:t>
            </a:r>
            <a:r>
              <a:rPr lang="ko-KR" altLang="en-US" dirty="0" err="1"/>
              <a:t>코루틴</a:t>
            </a:r>
            <a:r>
              <a:rPr lang="ko-KR" altLang="en-US" dirty="0"/>
              <a:t> 활용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오브젝트 </a:t>
            </a:r>
            <a:r>
              <a:rPr lang="ko-KR" altLang="en-US" dirty="0" err="1"/>
              <a:t>풀링으로</a:t>
            </a:r>
            <a:r>
              <a:rPr lang="ko-KR" altLang="en-US" dirty="0"/>
              <a:t> 최적화</a:t>
            </a:r>
          </a:p>
          <a:p>
            <a:r>
              <a:rPr lang="ko-KR" altLang="en-US" dirty="0"/>
              <a:t>공격 충돌 구현</a:t>
            </a:r>
            <a:r>
              <a:rPr lang="en-US" altLang="ko-KR" dirty="0"/>
              <a:t>, </a:t>
            </a:r>
            <a:r>
              <a:rPr lang="ko-KR" altLang="en-US" dirty="0"/>
              <a:t>적 처치</a:t>
            </a:r>
          </a:p>
          <a:p>
            <a:r>
              <a:rPr lang="ko-KR" altLang="en-US" dirty="0"/>
              <a:t>새로운 마법 추가</a:t>
            </a:r>
            <a:r>
              <a:rPr lang="en-US" altLang="ko-KR" dirty="0"/>
              <a:t>(</a:t>
            </a:r>
            <a:r>
              <a:rPr lang="ko-KR" altLang="en-US" dirty="0"/>
              <a:t>유도 미사일 형태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맵 제작</a:t>
            </a:r>
            <a:r>
              <a:rPr lang="en-US" altLang="ko-KR" dirty="0"/>
              <a:t>(</a:t>
            </a:r>
            <a:r>
              <a:rPr lang="ko-KR" altLang="en-US" dirty="0"/>
              <a:t>타일 맵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전체적인 </a:t>
            </a:r>
            <a:r>
              <a:rPr lang="en" altLang="ko-Kore-KR" dirty="0"/>
              <a:t>UI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71655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9D919-D122-CC4E-8BF5-C789B9DE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플레이어</a:t>
            </a:r>
            <a:r>
              <a:rPr kumimoji="1" lang="ko-KR" altLang="en-US" dirty="0"/>
              <a:t> 공격 </a:t>
            </a:r>
            <a:r>
              <a:rPr kumimoji="1" lang="en-US" altLang="ko-KR" dirty="0"/>
              <a:t>-</a:t>
            </a:r>
            <a:r>
              <a:rPr kumimoji="1" lang="ko-KR" altLang="en-US" dirty="0"/>
              <a:t> 랜덤</a:t>
            </a:r>
            <a:endParaRPr kumimoji="1" lang="ko-Kore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F870BCE-A588-A64E-93DD-ECD15A9D4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9189" y="1925636"/>
            <a:ext cx="8866406" cy="44751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FF5740-0F79-5B4E-B74D-000ECB244A2A}"/>
              </a:ext>
            </a:extLst>
          </p:cNvPr>
          <p:cNvSpPr txBox="1"/>
          <p:nvPr/>
        </p:nvSpPr>
        <p:spPr>
          <a:xfrm>
            <a:off x="271464" y="1925636"/>
            <a:ext cx="25860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플레이어의</a:t>
            </a:r>
            <a:r>
              <a:rPr kumimoji="1" lang="ko-KR" altLang="en-US" dirty="0"/>
              <a:t> 이동 방향을 기본을 공격이 나감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공격의 </a:t>
            </a:r>
            <a:r>
              <a:rPr kumimoji="1" lang="ko-KR" altLang="en-US" dirty="0" err="1"/>
              <a:t>랜덤성을</a:t>
            </a:r>
            <a:r>
              <a:rPr kumimoji="1" lang="ko-KR" altLang="en-US" dirty="0"/>
              <a:t> 구현하기 위해 </a:t>
            </a:r>
            <a:r>
              <a:rPr kumimoji="1" lang="ko-KR" altLang="en-US" dirty="0" err="1"/>
              <a:t>공격방향</a:t>
            </a:r>
            <a:r>
              <a:rPr kumimoji="1" lang="ko-KR" altLang="en-US" dirty="0"/>
              <a:t> </a:t>
            </a:r>
            <a:r>
              <a:rPr kumimoji="1" lang="en-US" altLang="ko-KR" dirty="0"/>
              <a:t>Vector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rotation</a:t>
            </a:r>
            <a:r>
              <a:rPr kumimoji="1" lang="ko-KR" altLang="en-US" dirty="0"/>
              <a:t>을 수정</a:t>
            </a:r>
            <a:endParaRPr kumimoji="1" lang="en-US" altLang="ko-KR" dirty="0"/>
          </a:p>
          <a:p>
            <a:r>
              <a:rPr kumimoji="1" lang="en-US" altLang="ko-KR" dirty="0"/>
              <a:t>(90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98)</a:t>
            </a: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12406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3689C-ECC2-D54E-BD00-213988738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플레이어</a:t>
            </a:r>
            <a:r>
              <a:rPr kumimoji="1" lang="ko-KR" altLang="en-US" dirty="0"/>
              <a:t> 공격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코루틴</a:t>
            </a:r>
            <a:endParaRPr kumimoji="1" lang="ko-Kore-KR" altLang="en-US" dirty="0"/>
          </a:p>
        </p:txBody>
      </p:sp>
      <p:pic>
        <p:nvPicPr>
          <p:cNvPr id="5" name="내용 개체 틀 4" descr="텍스트, 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0EFC3891-6743-A248-980F-899FADACF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499" y="2001044"/>
            <a:ext cx="9020175" cy="4343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745819-540B-044B-BB96-F14CC13749B6}"/>
              </a:ext>
            </a:extLst>
          </p:cNvPr>
          <p:cNvSpPr txBox="1"/>
          <p:nvPr/>
        </p:nvSpPr>
        <p:spPr>
          <a:xfrm>
            <a:off x="271463" y="2001044"/>
            <a:ext cx="25860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랜덤하게</a:t>
            </a:r>
            <a:r>
              <a:rPr kumimoji="1" lang="ko-KR" altLang="en-US" dirty="0"/>
              <a:t> </a:t>
            </a:r>
            <a:r>
              <a:rPr kumimoji="1" lang="en-US" altLang="ko-KR" dirty="0"/>
              <a:t>-10</a:t>
            </a:r>
            <a:r>
              <a:rPr kumimoji="1" lang="ko-KR" altLang="en-US" dirty="0"/>
              <a:t>도에서 </a:t>
            </a:r>
            <a:r>
              <a:rPr kumimoji="1" lang="en-US" altLang="ko-KR" dirty="0"/>
              <a:t>10</a:t>
            </a:r>
            <a:r>
              <a:rPr kumimoji="1" lang="ko-KR" altLang="en-US" dirty="0"/>
              <a:t>도 더해서 공격이 불규칙적으로 나가게 설정함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err="1"/>
              <a:t>코루틴을</a:t>
            </a:r>
            <a:r>
              <a:rPr kumimoji="1" lang="ko-KR" altLang="en-US" dirty="0"/>
              <a:t> 이용해 일정 시간마다 공격이 나가도록 함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Instantiate</a:t>
            </a:r>
            <a:r>
              <a:rPr kumimoji="1" lang="ko-KR" altLang="en-US" dirty="0"/>
              <a:t>로 공격 오브젝트를 생성하고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일정 시간이 지난 뒤 </a:t>
            </a:r>
            <a:endParaRPr kumimoji="1" lang="en-US" altLang="ko-KR" dirty="0"/>
          </a:p>
          <a:p>
            <a:r>
              <a:rPr kumimoji="1" lang="en-US" altLang="ko-KR" dirty="0"/>
              <a:t>Destroy</a:t>
            </a:r>
            <a:r>
              <a:rPr kumimoji="1" lang="ko-KR" altLang="en-US" dirty="0"/>
              <a:t>로 오브젝트 삭제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6809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3C681-E44E-6544-BFB5-9C37B16C7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적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스폰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오브젝트 </a:t>
            </a:r>
            <a:r>
              <a:rPr kumimoji="1" lang="ko-KR" altLang="en-US" dirty="0" err="1"/>
              <a:t>풀링</a:t>
            </a:r>
            <a:endParaRPr kumimoji="1" lang="ko-Kore-KR" altLang="en-US" dirty="0"/>
          </a:p>
        </p:txBody>
      </p:sp>
      <p:pic>
        <p:nvPicPr>
          <p:cNvPr id="7" name="내용 개체 틀 6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B8BA8F0A-DB05-634F-8CB2-D93ECEABC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2361" y="1719263"/>
            <a:ext cx="5047277" cy="3211513"/>
          </a:xfr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A086CE63-40C1-4A47-8E1B-D933D912F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43" y="1746250"/>
            <a:ext cx="2976594" cy="4432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7FD754-1632-E84B-94E4-FACCC265BDD9}"/>
              </a:ext>
            </a:extLst>
          </p:cNvPr>
          <p:cNvSpPr txBox="1"/>
          <p:nvPr/>
        </p:nvSpPr>
        <p:spPr>
          <a:xfrm>
            <a:off x="8829675" y="1719263"/>
            <a:ext cx="30861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적 오브젝트를 담을 </a:t>
            </a:r>
            <a:r>
              <a:rPr kumimoji="1" lang="en-US" altLang="ko-KR" dirty="0" err="1"/>
              <a:t>ObjectPool</a:t>
            </a:r>
            <a:r>
              <a:rPr kumimoji="1" lang="ko-KR" altLang="en-US" dirty="0"/>
              <a:t>을 생성하고</a:t>
            </a:r>
            <a:endParaRPr kumimoji="1" lang="en-US" altLang="ko-KR" dirty="0"/>
          </a:p>
          <a:p>
            <a:r>
              <a:rPr kumimoji="1" lang="ko-KR" altLang="en-US" dirty="0"/>
              <a:t>게임 </a:t>
            </a:r>
            <a:r>
              <a:rPr kumimoji="1" lang="ko-KR" altLang="en-US" dirty="0" err="1"/>
              <a:t>시작시</a:t>
            </a:r>
            <a:r>
              <a:rPr kumimoji="1" lang="ko-KR" altLang="en-US" dirty="0"/>
              <a:t> 미리 </a:t>
            </a:r>
            <a:r>
              <a:rPr kumimoji="1" lang="ko-KR" altLang="en-US" dirty="0" err="1"/>
              <a:t>프리팹을</a:t>
            </a:r>
            <a:r>
              <a:rPr kumimoji="1" lang="ko-KR" altLang="en-US" dirty="0"/>
              <a:t> 생성한 뒤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필요할 때 마다 함수를 통해 호출해서 사용한다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사용이 끝난 오브젝트는 다시 </a:t>
            </a:r>
            <a:r>
              <a:rPr kumimoji="1" lang="en-US" altLang="ko-KR" dirty="0" err="1"/>
              <a:t>ObjectPool</a:t>
            </a:r>
            <a:r>
              <a:rPr kumimoji="1" lang="ko-KR" altLang="en-US" dirty="0"/>
              <a:t>에 반납해준다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이런 식으로 오브젝트 </a:t>
            </a:r>
            <a:r>
              <a:rPr kumimoji="1" lang="ko-KR" altLang="en-US" dirty="0" err="1"/>
              <a:t>풀링을</a:t>
            </a:r>
            <a:r>
              <a:rPr kumimoji="1" lang="ko-KR" altLang="en-US" dirty="0"/>
              <a:t> 사용하게 되면 </a:t>
            </a:r>
            <a:r>
              <a:rPr kumimoji="1" lang="en-US" altLang="ko-KR" dirty="0"/>
              <a:t>Garbage collector</a:t>
            </a:r>
            <a:r>
              <a:rPr kumimoji="1" lang="ko-KR" altLang="en-US" dirty="0"/>
              <a:t>가 </a:t>
            </a:r>
            <a:r>
              <a:rPr kumimoji="1" lang="ko-KR" altLang="en-US" dirty="0" err="1"/>
              <a:t>정크</a:t>
            </a:r>
            <a:r>
              <a:rPr kumimoji="1" lang="ko-KR" altLang="en-US" dirty="0"/>
              <a:t> 데이터를 수거할 때 들어가는 메모리 등을 확보해 최적화를 할 수 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10029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6B006-CD6E-BC44-BF10-3B1410983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적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스폰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오브젝트 </a:t>
            </a:r>
            <a:r>
              <a:rPr kumimoji="1" lang="ko-KR" altLang="en-US" dirty="0" err="1"/>
              <a:t>풀링</a:t>
            </a:r>
            <a:endParaRPr kumimoji="1" lang="ko-Kore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9FE64C35-3AC1-664C-95C0-7935C87B4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789" y="1878066"/>
            <a:ext cx="5344026" cy="2067995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A556CF7-3BD2-DD4A-BFD0-11A7C4025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814" y="1991868"/>
            <a:ext cx="6016397" cy="46217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AFB179-05CA-AD4A-A3F2-163FBACC91F3}"/>
              </a:ext>
            </a:extLst>
          </p:cNvPr>
          <p:cNvSpPr txBox="1"/>
          <p:nvPr/>
        </p:nvSpPr>
        <p:spPr>
          <a:xfrm>
            <a:off x="421105" y="1407695"/>
            <a:ext cx="5173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게임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시작시</a:t>
            </a:r>
            <a:r>
              <a:rPr kumimoji="1" lang="ko-KR" altLang="en-US" dirty="0"/>
              <a:t> 오브젝트를 담고있는 큐 생성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81639-A594-7E48-84C4-624E3FF70E19}"/>
              </a:ext>
            </a:extLst>
          </p:cNvPr>
          <p:cNvSpPr txBox="1"/>
          <p:nvPr/>
        </p:nvSpPr>
        <p:spPr>
          <a:xfrm>
            <a:off x="5874814" y="1500793"/>
            <a:ext cx="5899484" cy="379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필요할</a:t>
            </a:r>
            <a:r>
              <a:rPr kumimoji="1" lang="ko-KR" altLang="en-US" dirty="0"/>
              <a:t> 때 큐에서 오브젝트를 </a:t>
            </a:r>
            <a:r>
              <a:rPr kumimoji="1" lang="ko-KR" altLang="en-US" dirty="0" err="1"/>
              <a:t>빼옴</a:t>
            </a:r>
            <a:endParaRPr kumimoji="1" lang="ko-Kore-KR" altLang="en-US" dirty="0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72AA7DE8-0454-9C4E-BB40-08F1E30A8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789" y="4544965"/>
            <a:ext cx="5293895" cy="20679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2A9B10F-B7FC-B541-AF7A-517D84048DC3}"/>
              </a:ext>
            </a:extLst>
          </p:cNvPr>
          <p:cNvSpPr txBox="1"/>
          <p:nvPr/>
        </p:nvSpPr>
        <p:spPr>
          <a:xfrm>
            <a:off x="300789" y="4118069"/>
            <a:ext cx="515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다 쓴 오브젝트를 </a:t>
            </a:r>
            <a:r>
              <a:rPr kumimoji="1" lang="ko-KR" altLang="en-US"/>
              <a:t>큐에 돌려줌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568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E82FF-B16E-434D-8352-803DEB6BA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미사일</a:t>
            </a:r>
            <a:r>
              <a:rPr kumimoji="1" lang="ko-KR" altLang="en-US" dirty="0"/>
              <a:t> 공격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오브젝트 </a:t>
            </a:r>
            <a:r>
              <a:rPr kumimoji="1" lang="ko-KR" altLang="en-US" dirty="0" err="1"/>
              <a:t>풀링</a:t>
            </a:r>
            <a:endParaRPr kumimoji="1" lang="ko-Kore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B8AAFCC-EEC6-624B-BCC2-84D977E06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491456"/>
            <a:ext cx="2730500" cy="3276600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C5FD7DF-1804-6A44-B978-5603D740B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700" y="1491456"/>
            <a:ext cx="3416300" cy="1968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11FC34-49BA-DD46-BCC6-E8EDC68AF4E0}"/>
              </a:ext>
            </a:extLst>
          </p:cNvPr>
          <p:cNvSpPr txBox="1"/>
          <p:nvPr/>
        </p:nvSpPr>
        <p:spPr>
          <a:xfrm>
            <a:off x="381000" y="4997212"/>
            <a:ext cx="297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미사일이 적을 찾아 유도됨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DB66E6-80EB-6447-B693-26865C70977E}"/>
              </a:ext>
            </a:extLst>
          </p:cNvPr>
          <p:cNvSpPr txBox="1"/>
          <p:nvPr/>
        </p:nvSpPr>
        <p:spPr>
          <a:xfrm>
            <a:off x="3568700" y="3757613"/>
            <a:ext cx="3416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ObjectPool</a:t>
            </a:r>
            <a:r>
              <a:rPr kumimoji="1" lang="ko-Kore-KR" altLang="en-US" dirty="0"/>
              <a:t>과</a:t>
            </a:r>
            <a:r>
              <a:rPr kumimoji="1" lang="ko-KR" altLang="en-US" dirty="0"/>
              <a:t> 마찬가지로 </a:t>
            </a:r>
            <a:r>
              <a:rPr kumimoji="1" lang="en-US" altLang="ko-KR" dirty="0" err="1"/>
              <a:t>MissilePool</a:t>
            </a:r>
            <a:r>
              <a:rPr kumimoji="1" lang="ko-KR" altLang="en-US" dirty="0"/>
              <a:t>을 생성해서 생성된 큐에 미리 넣어둠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E820C2-0473-594B-8058-8774B4DF8113}"/>
              </a:ext>
            </a:extLst>
          </p:cNvPr>
          <p:cNvSpPr txBox="1"/>
          <p:nvPr/>
        </p:nvSpPr>
        <p:spPr>
          <a:xfrm>
            <a:off x="7829549" y="1690688"/>
            <a:ext cx="37433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일정</a:t>
            </a:r>
            <a:r>
              <a:rPr kumimoji="1" lang="ko-KR" altLang="en-US" dirty="0"/>
              <a:t> 시간이 지나면 미사일은 자동으로 삭제되고</a:t>
            </a:r>
            <a:r>
              <a:rPr kumimoji="1" lang="en-US" altLang="ko-KR" dirty="0"/>
              <a:t>,</a:t>
            </a:r>
          </a:p>
          <a:p>
            <a:r>
              <a:rPr kumimoji="1" lang="en-US" altLang="ko-Kore-KR" dirty="0" err="1"/>
              <a:t>ObjectPool</a:t>
            </a:r>
            <a:r>
              <a:rPr kumimoji="1" lang="ko-Kore-KR" altLang="en-US" dirty="0"/>
              <a:t>과</a:t>
            </a:r>
            <a:r>
              <a:rPr kumimoji="1" lang="ko-KR" altLang="en-US" dirty="0"/>
              <a:t> 동일하게 </a:t>
            </a:r>
            <a:r>
              <a:rPr kumimoji="1" lang="en-US" altLang="ko-KR" dirty="0"/>
              <a:t>destroy()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쓰는게 아닌 큐에 돌려주는 식으로 최적화를 함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미사일은 캐릭터 기준으로 일정 거리 기준 </a:t>
            </a:r>
            <a:r>
              <a:rPr kumimoji="1" lang="ko-KR" altLang="en-US" dirty="0" err="1"/>
              <a:t>떠러진</a:t>
            </a:r>
            <a:r>
              <a:rPr kumimoji="1" lang="ko-KR" altLang="en-US" dirty="0"/>
              <a:t> 원의 둘레에서 랜덤 생성이 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플레이어 위치를</a:t>
            </a:r>
            <a:endParaRPr kumimoji="1" lang="en-US" altLang="ko-KR" dirty="0"/>
          </a:p>
          <a:p>
            <a:r>
              <a:rPr kumimoji="1" lang="ko-KR" altLang="en-US" dirty="0"/>
              <a:t> </a:t>
            </a:r>
            <a:r>
              <a:rPr kumimoji="1" lang="en-US" altLang="ko-KR" dirty="0"/>
              <a:t>Update</a:t>
            </a:r>
            <a:r>
              <a:rPr kumimoji="1" lang="ko-KR" altLang="en-US" dirty="0"/>
              <a:t>함수 내에서 받아서 </a:t>
            </a:r>
            <a:r>
              <a:rPr kumimoji="1" lang="ko-KR" altLang="en-US" dirty="0" err="1"/>
              <a:t>추적해옴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27508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0D627-C3E4-DE48-9F1F-A91B606EC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미사일</a:t>
            </a:r>
            <a:r>
              <a:rPr kumimoji="1" lang="ko-KR" altLang="en-US" dirty="0"/>
              <a:t> 공격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유도형 미사일</a:t>
            </a:r>
            <a:endParaRPr kumimoji="1" lang="ko-Kore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D6D90C31-57FE-0642-8564-48E61DCDE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153" y="4085221"/>
            <a:ext cx="5639546" cy="23505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9F5C64-F070-6540-9E1F-B640CA187A6F}"/>
              </a:ext>
            </a:extLst>
          </p:cNvPr>
          <p:cNvSpPr txBox="1"/>
          <p:nvPr/>
        </p:nvSpPr>
        <p:spPr>
          <a:xfrm>
            <a:off x="6096000" y="4383309"/>
            <a:ext cx="41629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미사일의 궤적을 곡선으로 구현하기 위해</a:t>
            </a:r>
            <a:r>
              <a:rPr kumimoji="1" lang="en-US" altLang="ko-KR" dirty="0"/>
              <a:t>,</a:t>
            </a:r>
            <a:r>
              <a:rPr kumimoji="1" lang="ko-KR" altLang="en-US" dirty="0"/>
              <a:t> 미사일이 처음 발사될 때 속도를 주고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코루틴을</a:t>
            </a:r>
            <a:r>
              <a:rPr kumimoji="1" lang="ko-KR" altLang="en-US" dirty="0"/>
              <a:t> 활용해 점차 감속하게 함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이후 </a:t>
            </a:r>
            <a:r>
              <a:rPr kumimoji="1" lang="en-US" altLang="ko-KR" dirty="0"/>
              <a:t>Update</a:t>
            </a:r>
            <a:r>
              <a:rPr kumimoji="1" lang="ko-KR" altLang="en-US" dirty="0"/>
              <a:t>함수를 통해 실시간으로 적을 추적</a:t>
            </a:r>
            <a:r>
              <a:rPr kumimoji="1" lang="en-US" altLang="ko-KR" dirty="0"/>
              <a:t>.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D421C4E2-98A1-3844-826C-92CE20B3C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53" y="1397209"/>
            <a:ext cx="7655761" cy="19024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86FE84-4C5B-F542-9EC1-BB2E97855109}"/>
              </a:ext>
            </a:extLst>
          </p:cNvPr>
          <p:cNvSpPr txBox="1"/>
          <p:nvPr/>
        </p:nvSpPr>
        <p:spPr>
          <a:xfrm>
            <a:off x="8177463" y="1748270"/>
            <a:ext cx="3493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Overlap</a:t>
            </a:r>
            <a:r>
              <a:rPr kumimoji="1" lang="ko-Kore-KR" altLang="en-US" dirty="0"/>
              <a:t>함수로</a:t>
            </a:r>
            <a:r>
              <a:rPr kumimoji="1" lang="ko-KR" altLang="en-US" dirty="0"/>
              <a:t> 레이어에 검출된 적을 모두 배열에 저장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배열 요소 중 랜덤으로 적을 선택해서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해줌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96369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343</Words>
  <Application>Microsoft Macintosh PowerPoint</Application>
  <PresentationFormat>와이드스크린</PresentationFormat>
  <Paragraphs>56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테마</vt:lpstr>
      <vt:lpstr>뱀파이어 서바이벌 포트폴리오</vt:lpstr>
      <vt:lpstr>모작 게임 소개</vt:lpstr>
      <vt:lpstr>기획안</vt:lpstr>
      <vt:lpstr>플레이어 공격 - 랜덤</vt:lpstr>
      <vt:lpstr>플레이어 공격 - 코루틴</vt:lpstr>
      <vt:lpstr>적 스폰 – 오브젝트 풀링</vt:lpstr>
      <vt:lpstr>적 스폰 – 오브젝트 풀링</vt:lpstr>
      <vt:lpstr>미사일 공격 – 오브젝트 풀링</vt:lpstr>
      <vt:lpstr>미사일 공격 – 유도형 미사일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황현택(***9***206)</dc:creator>
  <cp:lastModifiedBy>황현택(***9***206)</cp:lastModifiedBy>
  <cp:revision>23</cp:revision>
  <dcterms:created xsi:type="dcterms:W3CDTF">2022-04-05T04:04:10Z</dcterms:created>
  <dcterms:modified xsi:type="dcterms:W3CDTF">2022-04-05T10:25:33Z</dcterms:modified>
</cp:coreProperties>
</file>