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51263-A95C-C0EC-E5EB-DAFA968BB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31CA0-2B54-6020-B6CA-60667253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5F435-2935-77AE-4F74-2C1D5C1B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7029E-D06A-7AAB-2641-29F0FAE3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95864-08DC-FAC2-4A04-DF05A3A6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349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81A-3092-BB93-BCE5-DE788065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E02C0-195B-09D6-1786-82481A79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7C1FB-B4CB-6828-463F-3AB8A8EF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6F666-825F-5947-3A6C-683C7E42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0A73B-1EB5-811C-B81E-50928B34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95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D7E30-95BA-5EC6-F76C-D889F7B9B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3A1C0-FD64-AFDE-C383-3EE30B48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8FE1A-178F-CAF1-8D3C-1EDFE72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297B8-C2AA-4785-0197-8CE91DC8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EB1CB-6AB4-5E4C-D6BF-F64D1C46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7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28D0E-5199-1787-71C5-A1191E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49849-1841-7D14-A588-28B71239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5C43E-010C-D0C5-F151-AD07347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1A56B-BE7B-1D55-2170-282EF802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BF2B-80F1-BDEE-3F59-CFB63E4C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631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8AD22-3250-FFA5-A193-DA54F280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355CB-7E55-6883-232E-5DFF64CA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DD6EC-170E-FAC0-E2CB-D5B59420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A745-164B-DAA0-6B76-659307A6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4EFB0-FD55-7403-AEDA-6A234078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56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8926-573A-E019-1CFA-F2766C8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A0F69-52CD-4FF1-E141-2787B5ED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A982A-797C-91B9-96B6-2020D51EC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E948E-6DBE-84A6-9E87-4394425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E71CA-DFE6-0AC5-1A6F-485BBEF7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05315-322A-E84F-E1E9-03930DDF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1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876E-5C35-A131-E65D-D3D352B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762A9-7197-893D-E9AE-7C143F33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BE0C2-2E3D-B1AF-1BB2-F2F72040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95552C-A419-365B-F81D-A3EA30714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47459-752C-D9EC-B89F-CE230547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A774E-DC08-359A-4DEF-50746221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BDAAE9-F12A-83E2-CFD9-90FB611F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D7A73-E4CE-AD15-D6D6-1696E429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66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76C26-F040-61F2-0DB6-C12BAA07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EFCE2-59CB-BB88-C581-7889083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9BC68-3EC6-4B02-4DA8-DA4D80F7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1DC72-5611-EC80-5563-39B63787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70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43F62-27BC-7AEA-4535-9EA3A912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A6F02D-76DA-7BA4-600C-7EBE1C03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D6FAD-EF83-4732-8286-13B7BF9C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719FE-BDA8-BBC6-618B-3570C1B3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4F805-EAA7-A2CB-80E1-43144067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1F8FC-EA50-5D90-597B-03053947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AB21C-9F88-27F9-C524-EAABAC38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CA994-AE80-0734-DECE-0C365161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D3BF5-EAED-6533-EB26-DA37138B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656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6283-6D1D-9731-05ED-A92B5945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017E4-9D02-90FA-47F5-E0423477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A1769-0516-613A-75EA-BA3F6AC4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AC503-9182-4AB1-7CD5-F3CE449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F955E-3E12-B4BA-7F8E-8F5AFE9D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5B876-BC59-C667-7ABD-2C56DABA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6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CC67F-CE67-631A-BBF2-9FA7FAEF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5EE54-B42E-62D9-C435-9D653065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972EF-FF87-70CE-37B3-B89AC86D8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AA8B-2039-504E-A622-7B576D6FDB9B}" type="datetimeFigureOut">
              <a:rPr kumimoji="1" lang="ko-KR" altLang="en-US" smtClean="0"/>
              <a:t>2022. 5. 28.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70F49-ED1F-C36D-7342-6A6DA175F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89136-C923-C507-9089-1F4F0EDB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1995A-76C3-CD69-7AD4-B22459F3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156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AI</a:t>
            </a:r>
            <a:r>
              <a:rPr kumimoji="1" lang="ko-KR" altLang="en-US" dirty="0"/>
              <a:t>입문 과제</a:t>
            </a:r>
            <a:r>
              <a:rPr kumimoji="1" lang="en-US" altLang="ko-KR" dirty="0"/>
              <a:t>3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sz="3000" dirty="0"/>
              <a:t>GA </a:t>
            </a:r>
            <a:r>
              <a:rPr kumimoji="1" lang="ko-KR" altLang="en-US" sz="3000" dirty="0"/>
              <a:t>예제 구현하기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FD41F-33FD-8096-436C-761ED59D5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ko-KR" dirty="0"/>
              <a:t>2019124206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황현택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7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29527-513E-AB8D-3837-68C89F9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선택 및 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9632E-621F-88D6-68B5-FC5AE74E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함수의 최댓값 구하기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예제 </a:t>
            </a:r>
            <a:r>
              <a:rPr kumimoji="1" lang="en-US" altLang="ko-KR" dirty="0"/>
              <a:t>1)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가정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en-US" altLang="ko-KR" dirty="0"/>
              <a:t>1.</a:t>
            </a:r>
            <a:r>
              <a:rPr kumimoji="1" lang="ko-KR" altLang="en-US" dirty="0"/>
              <a:t> 함수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dirty="0"/>
              <a:t>f(x) = x · sin(10 · p · x) + 1.0</a:t>
            </a:r>
          </a:p>
          <a:p>
            <a:pPr lvl="1"/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/>
              <a:t>개체수</a:t>
            </a:r>
            <a:r>
              <a:rPr lang="en-US" altLang="ko-KR" dirty="0"/>
              <a:t>(</a:t>
            </a:r>
            <a:r>
              <a:rPr lang="ko-KR" altLang="en-US" dirty="0"/>
              <a:t>인구수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>
                <a:effectLst/>
              </a:rPr>
              <a:t>3.</a:t>
            </a:r>
            <a:r>
              <a:rPr lang="ko-KR" altLang="en-US" dirty="0">
                <a:effectLst/>
              </a:rPr>
              <a:t> 세대 개수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30</a:t>
            </a:r>
            <a:r>
              <a:rPr lang="ko-KR" altLang="en-US" dirty="0">
                <a:effectLst/>
              </a:rPr>
              <a:t>세대</a:t>
            </a:r>
            <a:endParaRPr lang="en-US" altLang="ko-KR" dirty="0">
              <a:effectLst/>
            </a:endParaRPr>
          </a:p>
          <a:p>
            <a:pPr lvl="1"/>
            <a:r>
              <a:rPr lang="en-US" altLang="ko-KR" dirty="0">
                <a:effectLst/>
              </a:rPr>
              <a:t>4.</a:t>
            </a:r>
            <a:r>
              <a:rPr lang="ko-KR" altLang="en-US" dirty="0">
                <a:effectLst/>
              </a:rPr>
              <a:t> 종료조건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/>
              <a:t>30</a:t>
            </a:r>
            <a:r>
              <a:rPr lang="ko-KR" altLang="en-US" dirty="0"/>
              <a:t>세대까지 진화하거나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f(x) &gt;= 2.85</a:t>
            </a:r>
            <a:r>
              <a:rPr lang="ko-KR" altLang="en-US" dirty="0"/>
              <a:t> 인 </a:t>
            </a:r>
            <a:r>
              <a:rPr lang="en-US" altLang="ko-KR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찾는 경우</a:t>
            </a:r>
            <a:endParaRPr lang="en-US" altLang="ko-KR" dirty="0"/>
          </a:p>
          <a:p>
            <a:pPr lvl="1"/>
            <a:r>
              <a:rPr lang="en-US" altLang="ko-KR" dirty="0">
                <a:effectLst/>
              </a:rPr>
              <a:t>5.</a:t>
            </a:r>
            <a:r>
              <a:rPr lang="ko-KR" altLang="en-US" dirty="0">
                <a:effectLst/>
              </a:rPr>
              <a:t> 돌연변이 확률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/>
              <a:t>10%</a:t>
            </a:r>
          </a:p>
          <a:p>
            <a:pPr marL="914400" lvl="2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교배가 일어난 후 자식에게 확률적으로 돌연변이가 일어난다</a:t>
            </a:r>
            <a:r>
              <a:rPr lang="en-US" altLang="ko-KR" dirty="0"/>
              <a:t>.</a:t>
            </a:r>
            <a:endParaRPr lang="en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39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AI입문 과제3  GA 예제 구현하기</vt:lpstr>
      <vt:lpstr>문제 선택 및 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AI입문 과제3  GA 예제 구현하기</dc:title>
  <dc:creator>황현택(***9***206)</dc:creator>
  <cp:lastModifiedBy>황현택(***9***206)</cp:lastModifiedBy>
  <cp:revision>2</cp:revision>
  <dcterms:created xsi:type="dcterms:W3CDTF">2022-05-28T07:11:56Z</dcterms:created>
  <dcterms:modified xsi:type="dcterms:W3CDTF">2022-05-28T07:22:46Z</dcterms:modified>
</cp:coreProperties>
</file>