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B5C63-12C2-46B1-BAFB-7871FADA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44866A-5CCC-424B-90F6-925342C39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B078F-9766-4FD2-8172-DBED1E2C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15BD-630A-4903-9233-C720925D661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107866-4E4E-4530-9682-F357FFA6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6F360-0D0C-4CA8-B2F1-C705B71C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359-1518-4049-8910-99AE880A4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6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C162C-F5F4-4EA0-B0B5-43690D3A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DFE110-1788-4800-B5BB-1DA5FD9E6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86216-0C0D-470E-B931-DC546F81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15BD-630A-4903-9233-C720925D661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5FEA2-8AA9-4186-A407-D83CF6FA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D048B-1FE3-4960-98B8-8DDAF200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359-1518-4049-8910-99AE880A4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35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9FE9E9-9B6C-4E46-8489-522AF6065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F247A3-1548-4F95-A18C-999285827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DDD70-0EA6-4C7E-8D20-F111E984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15BD-630A-4903-9233-C720925D661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8601B5-51DE-4BFD-B60C-EE89BDD0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37477-5C0F-42C5-A2E4-8665E8D8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359-1518-4049-8910-99AE880A4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3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15EB6-3AD2-4BA1-92CC-9487E838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22147-5583-4828-8910-51038E9F4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C4F2E-C200-4E52-A672-56F28B0D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15BD-630A-4903-9233-C720925D661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B02A7-2C31-46D4-BC78-BF4C5A98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462D86-AFC1-43D3-81E2-0E6E8285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359-1518-4049-8910-99AE880A4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4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D6AC9-10A7-475A-9132-9905E09D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967573-85B1-4EF2-869C-EC58F3882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81474-5CC2-4A42-B56D-2F8D4A6C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15BD-630A-4903-9233-C720925D661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250AA-9C75-4AB7-8610-B3F0AFB5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EB32E-FED3-433A-A870-B2688DC0F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359-1518-4049-8910-99AE880A4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34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691CD-7895-4BFF-9D79-C52FC008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B6AFBA-AA0A-464B-91E9-19D024F80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8C2F5D-2D51-4F93-93BB-377A06041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B622D4-1F1D-4302-A8BB-EB60283D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15BD-630A-4903-9233-C720925D661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83D7FA-977A-4B15-A8E8-276070C0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59B435-D3F9-4684-AB06-4D94C4EC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359-1518-4049-8910-99AE880A4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99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34236-9A24-41A9-B371-FC23EA9A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B8FEAB-FA75-49CD-AF28-AD46E9282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5CE2D2-C0BF-44F6-BBE2-53A71D8F0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726E3D-37D2-4710-9FA3-EF97757C2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CCBF0-FEBB-4171-A9D3-A89A89021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40E996-0C79-4B8C-B327-9598F5E0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15BD-630A-4903-9233-C720925D661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B0BA76-8DD9-4B30-80A3-F343F77A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AF8094-4B2D-43DF-8D29-D8C84908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359-1518-4049-8910-99AE880A4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44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D28B6-CE89-4F59-B937-7A8C7BDD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C0FC8-1523-4200-97ED-57D73731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15BD-630A-4903-9233-C720925D661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B12651-8AD6-4962-9776-19B94166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68DE89-3BB4-4F15-A3FD-2ED8738E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359-1518-4049-8910-99AE880A4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09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774BC2-AB51-4C0E-9B9B-2D272667F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15BD-630A-4903-9233-C720925D661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072F46-BBB6-4696-994F-C5042555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A99AA-ECE7-4BE6-9482-D8B3BE24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359-1518-4049-8910-99AE880A4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4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C2EE4-4787-48AE-B79F-F86BB89E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F2142-7CF0-404D-869D-9085B1B44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819211-8189-4648-A963-9CDDB4AC8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FE1705-F7B8-46A3-A466-4378D23C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15BD-630A-4903-9233-C720925D661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37C9F3-A589-4040-B7A0-08F53478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E73E0-4D52-4734-BB87-ACAB5AB0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359-1518-4049-8910-99AE880A4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9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96348-32F6-4B79-9257-B7884C53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26E1CA-7523-4C6E-94B5-544BB45C9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1F1434-C77E-4453-9EFD-3AF2C4B83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5D65E3-7500-4418-BA85-34E3B742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15BD-630A-4903-9233-C720925D661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7C3EC-DE7B-462B-8F8D-0DC9EC7A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33A63-460C-4AE6-A613-32015412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359-1518-4049-8910-99AE880A4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50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4CD926-4DDC-44A2-A076-2CEBFCF4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0996CF-02DF-4DA9-BE1B-DC9E3ECA0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078F4A-C4D3-4C72-A0C7-6663B9864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615BD-630A-4903-9233-C720925D661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CB5E6E-0091-457A-A4CA-FD829B9DF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F501C-DAC4-492B-A4AD-4A6B516BF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56359-1518-4049-8910-99AE880A4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38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88D0026-7778-4C0B-9075-D2D871945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562122"/>
              </p:ext>
            </p:extLst>
          </p:nvPr>
        </p:nvGraphicFramePr>
        <p:xfrm>
          <a:off x="459232" y="344762"/>
          <a:ext cx="11318240" cy="6174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648">
                  <a:extLst>
                    <a:ext uri="{9D8B030D-6E8A-4147-A177-3AD203B41FA5}">
                      <a16:colId xmlns:a16="http://schemas.microsoft.com/office/drawing/2014/main" val="62183827"/>
                    </a:ext>
                  </a:extLst>
                </a:gridCol>
                <a:gridCol w="2263648">
                  <a:extLst>
                    <a:ext uri="{9D8B030D-6E8A-4147-A177-3AD203B41FA5}">
                      <a16:colId xmlns:a16="http://schemas.microsoft.com/office/drawing/2014/main" val="2252909952"/>
                    </a:ext>
                  </a:extLst>
                </a:gridCol>
                <a:gridCol w="2263648">
                  <a:extLst>
                    <a:ext uri="{9D8B030D-6E8A-4147-A177-3AD203B41FA5}">
                      <a16:colId xmlns:a16="http://schemas.microsoft.com/office/drawing/2014/main" val="176755353"/>
                    </a:ext>
                  </a:extLst>
                </a:gridCol>
                <a:gridCol w="2263648">
                  <a:extLst>
                    <a:ext uri="{9D8B030D-6E8A-4147-A177-3AD203B41FA5}">
                      <a16:colId xmlns:a16="http://schemas.microsoft.com/office/drawing/2014/main" val="3882243580"/>
                    </a:ext>
                  </a:extLst>
                </a:gridCol>
                <a:gridCol w="2263648">
                  <a:extLst>
                    <a:ext uri="{9D8B030D-6E8A-4147-A177-3AD203B41FA5}">
                      <a16:colId xmlns:a16="http://schemas.microsoft.com/office/drawing/2014/main" val="69735502"/>
                    </a:ext>
                  </a:extLst>
                </a:gridCol>
              </a:tblGrid>
              <a:tr h="771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dirty="0"/>
                        <a:t>OSI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TCP/IP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dirty="0"/>
                        <a:t>Other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120364"/>
                  </a:ext>
                </a:extLst>
              </a:tr>
              <a:tr h="771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dirty="0"/>
                        <a:t>Alligator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dirty="0"/>
                        <a:t>L7-</a:t>
                      </a:r>
                      <a:r>
                        <a:rPr lang="ko-KR" altLang="en-US" sz="2400" dirty="0"/>
                        <a:t>방화벽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dirty="0"/>
                        <a:t>HTTP</a:t>
                      </a:r>
                      <a:endParaRPr lang="ko-KR" altLang="en-US" sz="2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dirty="0"/>
                        <a:t>FTP,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dirty="0"/>
                        <a:t>SSH,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dirty="0"/>
                        <a:t>DNS,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06668"/>
                  </a:ext>
                </a:extLst>
              </a:tr>
              <a:tr h="771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dirty="0"/>
                        <a:t>Pet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437721"/>
                  </a:ext>
                </a:extLst>
              </a:tr>
              <a:tr h="771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dirty="0"/>
                        <a:t>Steve’s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332935"/>
                  </a:ext>
                </a:extLst>
              </a:tr>
              <a:tr h="771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dirty="0"/>
                        <a:t>Touch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dirty="0"/>
                        <a:t>L4-</a:t>
                      </a:r>
                      <a:r>
                        <a:rPr lang="ko-KR" altLang="en-US" sz="2400" dirty="0"/>
                        <a:t>공유기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dirty="0"/>
                        <a:t>TCP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dirty="0"/>
                        <a:t>UDP, ICMP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199696"/>
                  </a:ext>
                </a:extLst>
              </a:tr>
              <a:tr h="771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dirty="0"/>
                        <a:t>Not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dirty="0"/>
                        <a:t>L3-</a:t>
                      </a:r>
                      <a:r>
                        <a:rPr lang="ko-KR" altLang="en-US" sz="2400" dirty="0"/>
                        <a:t>라우터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dirty="0"/>
                        <a:t>IP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328554"/>
                  </a:ext>
                </a:extLst>
              </a:tr>
              <a:tr h="771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dirty="0"/>
                        <a:t>Do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dirty="0"/>
                        <a:t>L2-</a:t>
                      </a:r>
                      <a:r>
                        <a:rPr lang="ko-KR" altLang="en-US" sz="2400" dirty="0"/>
                        <a:t>스위치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dirty="0"/>
                        <a:t>Ethernet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790953"/>
                  </a:ext>
                </a:extLst>
              </a:tr>
              <a:tr h="771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dirty="0"/>
                        <a:t>Please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310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02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44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현택 황</dc:creator>
  <cp:lastModifiedBy>현택 황</cp:lastModifiedBy>
  <cp:revision>6</cp:revision>
  <dcterms:created xsi:type="dcterms:W3CDTF">2024-07-25T07:09:40Z</dcterms:created>
  <dcterms:modified xsi:type="dcterms:W3CDTF">2024-07-25T08:11:22Z</dcterms:modified>
</cp:coreProperties>
</file>