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2" r:id="rId4"/>
  </p:sldMasterIdLst>
  <p:notesMasterIdLst>
    <p:notesMasterId r:id="rId35"/>
  </p:notesMasterIdLst>
  <p:sldIdLst>
    <p:sldId id="256" r:id="rId5"/>
    <p:sldId id="257" r:id="rId6"/>
    <p:sldId id="345" r:id="rId7"/>
    <p:sldId id="323" r:id="rId8"/>
    <p:sldId id="360" r:id="rId9"/>
    <p:sldId id="337" r:id="rId10"/>
    <p:sldId id="338" r:id="rId11"/>
    <p:sldId id="339" r:id="rId12"/>
    <p:sldId id="341" r:id="rId13"/>
    <p:sldId id="342" r:id="rId14"/>
    <p:sldId id="346" r:id="rId15"/>
    <p:sldId id="349" r:id="rId16"/>
    <p:sldId id="351" r:id="rId17"/>
    <p:sldId id="359" r:id="rId18"/>
    <p:sldId id="354" r:id="rId19"/>
    <p:sldId id="353" r:id="rId20"/>
    <p:sldId id="271" r:id="rId21"/>
    <p:sldId id="325" r:id="rId22"/>
    <p:sldId id="355" r:id="rId23"/>
    <p:sldId id="357" r:id="rId24"/>
    <p:sldId id="356" r:id="rId25"/>
    <p:sldId id="331" r:id="rId26"/>
    <p:sldId id="327" r:id="rId27"/>
    <p:sldId id="273" r:id="rId28"/>
    <p:sldId id="334" r:id="rId29"/>
    <p:sldId id="344" r:id="rId30"/>
    <p:sldId id="261" r:id="rId31"/>
    <p:sldId id="319" r:id="rId32"/>
    <p:sldId id="358" r:id="rId33"/>
    <p:sldId id="277" r:id="rId34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36"/>
    </p:embeddedFont>
    <p:embeddedFont>
      <p:font typeface="DM Sans" pitchFamily="2" charset="77"/>
      <p:regular r:id="rId37"/>
      <p:bold r:id="rId38"/>
      <p:italic r:id="rId39"/>
      <p:boldItalic r:id="rId40"/>
    </p:embeddedFont>
    <p:embeddedFont>
      <p:font typeface="Georgia" panose="02040502050405020303" pitchFamily="18" charset="0"/>
      <p:regular r:id="rId41"/>
      <p:bold r:id="rId42"/>
      <p:italic r:id="rId43"/>
      <p:bold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  <p:embeddedFont>
      <p:font typeface="Poppins" pitchFamily="2" charset="77"/>
      <p:regular r:id="rId49"/>
      <p:bold r:id="rId50"/>
      <p:italic r:id="rId51"/>
      <p:boldItalic r:id="rId52"/>
    </p:embeddedFont>
    <p:embeddedFont>
      <p:font typeface="Roboto" panose="02000000000000000000" pitchFamily="2" charset="0"/>
      <p:regular r:id="rId53"/>
      <p:bold r:id="rId54"/>
      <p:italic r:id="rId55"/>
      <p:boldItalic r:id="rId56"/>
    </p:embeddedFont>
    <p:embeddedFont>
      <p:font typeface="Roboto Condensed Light" panose="02000000000000000000" pitchFamily="2" charset="0"/>
      <p:regular r:id="rId57"/>
      <p: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9226DE-105B-7641-A8FE-4769D6D57F0D}" v="1" dt="2024-05-02T21:48:40.216"/>
  </p1510:revLst>
</p1510:revInfo>
</file>

<file path=ppt/tableStyles.xml><?xml version="1.0" encoding="utf-8"?>
<a:tblStyleLst xmlns:a="http://schemas.openxmlformats.org/drawingml/2006/main" def="{C84380DC-CE8F-49FF-8548-3BE260C6AD92}">
  <a:tblStyle styleId="{C84380DC-CE8F-49FF-8548-3BE260C6AD9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>
      <p:cViewPr varScale="1">
        <p:scale>
          <a:sx n="156" d="100"/>
          <a:sy n="156" d="100"/>
        </p:scale>
        <p:origin x="3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openxmlformats.org/officeDocument/2006/relationships/font" Target="fonts/font20.fntdata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font" Target="fonts/font18.fntdata"/><Relationship Id="rId58" Type="http://schemas.openxmlformats.org/officeDocument/2006/relationships/font" Target="fonts/font23.fntdata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56" Type="http://schemas.openxmlformats.org/officeDocument/2006/relationships/font" Target="fonts/font21.fntdata"/><Relationship Id="rId8" Type="http://schemas.openxmlformats.org/officeDocument/2006/relationships/slide" Target="slides/slide4.xml"/><Relationship Id="rId51" Type="http://schemas.openxmlformats.org/officeDocument/2006/relationships/font" Target="fonts/font16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54" Type="http://schemas.openxmlformats.org/officeDocument/2006/relationships/font" Target="fonts/font19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font" Target="fonts/font14.fntdata"/><Relationship Id="rId57" Type="http://schemas.openxmlformats.org/officeDocument/2006/relationships/font" Target="fonts/font22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52" Type="http://schemas.openxmlformats.org/officeDocument/2006/relationships/font" Target="fonts/font17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8:0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96 0 0,'0'6'0'0'0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4-10T18:05:54.8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55 96 0 0,'6'-2'0'0'0,"-3"5"0"0"0,-6 10 0 0 0</inkml:trace>
  <inkml:trace contextRef="#ctx0" brushRef="#br0" timeOffset="1">62 1 96 0 0,'0'0'0'0'0,"0"6"0"0"0,0-2 0 0 0,0-1 0 0 0</inkml:trace>
  <inkml:trace contextRef="#ctx0" brushRef="#br0" timeOffset="2">1 65 96 0 0,'0'3'0'0'0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6" name="Google Shape;258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7" name="Google Shape;258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rgbClr val="242424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Referir o nome do trabalho</a:t>
            </a:r>
          </a:p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PT">
                <a:solidFill>
                  <a:srgbClr val="242424"/>
                </a:solidFill>
                <a:highlight>
                  <a:srgbClr val="FFFFFF"/>
                </a:highlight>
                <a:latin typeface="Calibri"/>
                <a:cs typeface="Calibri"/>
                <a:sym typeface="Calibri"/>
              </a:rPr>
              <a:t>Referir quem fez</a:t>
            </a:r>
          </a:p>
          <a:p>
            <a:pPr marL="0" lvl="0" indent="0" algn="l" rtl="0">
              <a:lnSpc>
                <a:spcPct val="106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PT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035102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110b7117a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110b7117a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err="1">
                <a:latin typeface="Calibri"/>
                <a:ea typeface="Calibri"/>
                <a:cs typeface="Calibri"/>
              </a:rPr>
              <a:t>Esta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tabela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como</a:t>
            </a:r>
            <a:r>
              <a:rPr lang="en-US">
                <a:latin typeface="Calibri"/>
                <a:ea typeface="Calibri"/>
                <a:cs typeface="Calibri"/>
              </a:rPr>
              <a:t> Podemos </a:t>
            </a:r>
            <a:r>
              <a:rPr lang="en-US" err="1">
                <a:latin typeface="Calibri"/>
                <a:ea typeface="Calibri"/>
                <a:cs typeface="Calibri"/>
              </a:rPr>
              <a:t>ver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é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sobre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os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relacionamentos</a:t>
            </a:r>
            <a:r>
              <a:rPr lang="en-US">
                <a:latin typeface="Calibri"/>
                <a:ea typeface="Calibri"/>
                <a:cs typeface="Calibri"/>
              </a:rPr>
              <a:t>, </a:t>
            </a:r>
            <a:r>
              <a:rPr lang="en-US" err="1">
                <a:latin typeface="Calibri"/>
                <a:ea typeface="Calibri"/>
                <a:cs typeface="Calibri"/>
              </a:rPr>
              <a:t>vamos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pegar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aqui</a:t>
            </a:r>
            <a:r>
              <a:rPr lang="en-US">
                <a:latin typeface="Calibri"/>
                <a:ea typeface="Calibri"/>
                <a:cs typeface="Calibri"/>
              </a:rPr>
              <a:t> num </a:t>
            </a:r>
            <a:r>
              <a:rPr lang="en-US" err="1">
                <a:latin typeface="Calibri"/>
                <a:ea typeface="Calibri"/>
                <a:cs typeface="Calibri"/>
              </a:rPr>
              <a:t>caso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por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exemplo</a:t>
            </a:r>
            <a:r>
              <a:rPr lang="en-US">
                <a:latin typeface="Calibri"/>
                <a:ea typeface="Calibri"/>
                <a:cs typeface="Calibri"/>
              </a:rPr>
              <a:t> o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 Criminal, </a:t>
            </a:r>
            <a:r>
              <a:rPr lang="en-US" err="1">
                <a:latin typeface="Calibri"/>
                <a:ea typeface="Calibri"/>
                <a:cs typeface="Calibri"/>
              </a:rPr>
              <a:t>envolve</a:t>
            </a:r>
            <a:r>
              <a:rPr lang="en-US">
                <a:latin typeface="Calibri"/>
                <a:ea typeface="Calibri"/>
                <a:cs typeface="Calibri"/>
              </a:rPr>
              <a:t> 1 suspeito, </a:t>
            </a:r>
          </a:p>
          <a:p>
            <a:pPr>
              <a:buNone/>
            </a:pPr>
            <a:r>
              <a:rPr lang="en-US" err="1">
                <a:latin typeface="Calibri"/>
                <a:ea typeface="Calibri"/>
                <a:cs typeface="Calibri"/>
              </a:rPr>
              <a:t>Não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exisite</a:t>
            </a:r>
            <a:r>
              <a:rPr lang="en-US">
                <a:latin typeface="Calibri"/>
                <a:ea typeface="Calibri"/>
                <a:cs typeface="Calibri"/>
              </a:rPr>
              <a:t> um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 criminal </a:t>
            </a:r>
            <a:r>
              <a:rPr lang="en-US" err="1">
                <a:latin typeface="Calibri"/>
                <a:ea typeface="Calibri"/>
                <a:cs typeface="Calibri"/>
              </a:rPr>
              <a:t>sem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suspeito</a:t>
            </a:r>
            <a:r>
              <a:rPr lang="en-US">
                <a:latin typeface="Calibri"/>
                <a:ea typeface="Calibri"/>
                <a:cs typeface="Calibri"/>
              </a:rPr>
              <a:t>, mas o </a:t>
            </a:r>
            <a:r>
              <a:rPr lang="en-US" err="1">
                <a:latin typeface="Calibri"/>
                <a:ea typeface="Calibri"/>
                <a:cs typeface="Calibri"/>
              </a:rPr>
              <a:t>suspeito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pode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estar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na</a:t>
            </a:r>
            <a:r>
              <a:rPr lang="en-US">
                <a:latin typeface="Calibri"/>
                <a:ea typeface="Calibri"/>
                <a:cs typeface="Calibri"/>
              </a:rPr>
              <a:t> base de dados </a:t>
            </a:r>
            <a:r>
              <a:rPr lang="en-US" err="1">
                <a:latin typeface="Calibri"/>
                <a:ea typeface="Calibri"/>
                <a:cs typeface="Calibri"/>
              </a:rPr>
              <a:t>sem</a:t>
            </a:r>
            <a:r>
              <a:rPr lang="en-US">
                <a:latin typeface="Calibri"/>
                <a:ea typeface="Calibri"/>
                <a:cs typeface="Calibri"/>
              </a:rPr>
              <a:t> </a:t>
            </a:r>
            <a:r>
              <a:rPr lang="en-US" err="1">
                <a:latin typeface="Calibri"/>
                <a:ea typeface="Calibri"/>
                <a:cs typeface="Calibri"/>
              </a:rPr>
              <a:t>ter</a:t>
            </a:r>
            <a:r>
              <a:rPr lang="en-US">
                <a:latin typeface="Calibri"/>
                <a:ea typeface="Calibri"/>
                <a:cs typeface="Calibri"/>
              </a:rPr>
              <a:t> um </a:t>
            </a:r>
            <a:r>
              <a:rPr lang="en-US" err="1">
                <a:latin typeface="Calibri"/>
                <a:ea typeface="Calibri"/>
                <a:cs typeface="Calibri"/>
              </a:rPr>
              <a:t>processo</a:t>
            </a:r>
            <a:r>
              <a:rPr lang="en-US">
                <a:latin typeface="Calibri"/>
                <a:ea typeface="Calibri"/>
                <a:cs typeface="Calibri"/>
              </a:rPr>
              <a:t> criminal. </a:t>
            </a:r>
          </a:p>
        </p:txBody>
      </p:sp>
    </p:spTree>
    <p:extLst>
      <p:ext uri="{BB962C8B-B14F-4D97-AF65-F5344CB8AC3E}">
        <p14:creationId xmlns:p14="http://schemas.microsoft.com/office/powerpoint/2010/main" val="35326192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/>
              <a:t>Temos aqui está tabela que é gigante mas é a tabela que identifica e caracteriza todos os atributos, por exemplo na entidade processo criminal o atributo contacto suspeito, ou seja um atributo simples, onde se refere ao numero telefónico da vitima, onde o tipo optamos por </a:t>
            </a:r>
            <a:r>
              <a:rPr lang="pt-PT" err="1"/>
              <a:t>varchar</a:t>
            </a:r>
            <a:r>
              <a:rPr lang="pt-PT"/>
              <a:t> pode ser nulo uma vez que o ladrão pode ligar de um numero privado.</a:t>
            </a:r>
          </a:p>
        </p:txBody>
      </p:sp>
    </p:spTree>
    <p:extLst>
      <p:ext uri="{BB962C8B-B14F-4D97-AF65-F5344CB8AC3E}">
        <p14:creationId xmlns:p14="http://schemas.microsoft.com/office/powerpoint/2010/main" val="18398634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11054d976e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11054d976e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00073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Google Shape;2788;g11054d976ef_0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9" name="Google Shape;2789;g11054d976ef_0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1" name="Google Shape;2651;g10f9332fcc1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2" name="Google Shape;2652;g10f9332fcc1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6" name="Google Shape;4146;gbd6c00e73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47" name="Google Shape;4147;gbd6c00e730_0_2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/>
                  <a:t>A seleção irá criar uma tabela </a:t>
                </a:r>
                <a:r>
                  <a:rPr lang="pt-PT" err="1"/>
                  <a:t>Agente_Policia</a:t>
                </a:r>
                <a:r>
                  <a:rPr lang="pt-PT"/>
                  <a:t> apenas com número policial = 1000. A partir desta tabela será gerada uma nova, por junção com a tabela </a:t>
                </a:r>
                <a:r>
                  <a:rPr lang="pt-PT" err="1"/>
                  <a:t>Processo_Criminal</a:t>
                </a:r>
                <a:r>
                  <a:rPr lang="pt-PT"/>
                  <a:t>. Por fim, basta </a:t>
                </a:r>
                <a:r>
                  <a:rPr lang="pt-PT" err="1"/>
                  <a:t>projectar</a:t>
                </a:r>
                <a:r>
                  <a:rPr lang="pt-PT"/>
                  <a:t> os valores que achamos importantes para responder à </a:t>
                </a:r>
                <a:r>
                  <a:rPr lang="pt-PT" err="1"/>
                  <a:t>query</a:t>
                </a:r>
                <a:endParaRPr lang="pt-PT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/>
                  <a:t>Estas expressões revelem a satisfação de um ou dois requisitos de exploração;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DBDEE1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PT"/>
                  <a:t> = seleção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100" i="1" dirty="0" smtClean="0">
                        <a:solidFill>
                          <a:srgbClr val="DBDEE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pt-PT"/>
                  <a:t> = projeção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pt-PT" sz="1100" i="1" dirty="0" smtClean="0">
                        <a:solidFill>
                          <a:srgbClr val="DBDEE1"/>
                        </a:solidFill>
                        <a:latin typeface="Cambria Math" panose="02040503050406030204" pitchFamily="18" charset="0"/>
                      </a:rPr>
                      <m:t>⨝</m:t>
                    </m:r>
                  </m:oMath>
                </a14:m>
                <a:r>
                  <a:rPr lang="pt-PT"/>
                  <a:t> =</a:t>
                </a:r>
                <a:r>
                  <a:rPr lang="pt-PT" baseline="0"/>
                  <a:t> função</a:t>
                </a:r>
                <a:endParaRPr lang="pt-PT"/>
              </a:p>
            </p:txBody>
          </p:sp>
        </mc:Choice>
        <mc:Fallback xmlns="">
          <p:sp>
            <p:nvSpPr>
              <p:cNvPr id="4147" name="Google Shape;4147;gbd6c00e730_0_21:notes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685800" y="4343400"/>
                <a:ext cx="5486400" cy="41148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/>
                  <a:t>A seleção irá criar uma tabela </a:t>
                </a:r>
                <a:r>
                  <a:rPr lang="pt-PT" err="1"/>
                  <a:t>Agente_Policia</a:t>
                </a:r>
                <a:r>
                  <a:rPr lang="pt-PT"/>
                  <a:t> apenas com número policial = 1000. A partir desta tabela será gerada uma nova, por junção com a tabela </a:t>
                </a:r>
                <a:r>
                  <a:rPr lang="pt-PT" err="1"/>
                  <a:t>Processo_Criminal</a:t>
                </a:r>
                <a:r>
                  <a:rPr lang="pt-PT"/>
                  <a:t>. Por fim, basta </a:t>
                </a:r>
                <a:r>
                  <a:rPr lang="pt-PT" err="1"/>
                  <a:t>projectar</a:t>
                </a:r>
                <a:r>
                  <a:rPr lang="pt-PT"/>
                  <a:t> os valores que achamos importantes para responder à </a:t>
                </a:r>
                <a:r>
                  <a:rPr lang="pt-PT" err="1"/>
                  <a:t>query</a:t>
                </a:r>
                <a:endParaRPr lang="pt-PT"/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/>
                  <a:t>Estas expressões revelem a satisfação de um ou dois requisitos de exploração;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i="0" dirty="0">
                    <a:solidFill>
                      <a:srgbClr val="DBDEE1"/>
                    </a:solidFill>
                    <a:latin typeface="Cambria Math" panose="02040503050406030204" pitchFamily="18" charset="0"/>
                  </a:rPr>
                  <a:t>𝜎</a:t>
                </a:r>
                <a:r>
                  <a:rPr lang="pt-PT"/>
                  <a:t> = seleção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 i="0" dirty="0">
                    <a:solidFill>
                      <a:srgbClr val="DBDEE1"/>
                    </a:solidFill>
                    <a:latin typeface="Cambria Math" panose="02040503050406030204" pitchFamily="18" charset="0"/>
                  </a:rPr>
                  <a:t>𝜋</a:t>
                </a:r>
                <a:r>
                  <a:rPr lang="pt-PT"/>
                  <a:t> = projeção</a:t>
                </a: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pt-PT" sz="1100" i="0" dirty="0">
                    <a:solidFill>
                      <a:srgbClr val="DBDEE1"/>
                    </a:solidFill>
                    <a:latin typeface="Cambria Math" panose="02040503050406030204" pitchFamily="18" charset="0"/>
                  </a:rPr>
                  <a:t>⨝</a:t>
                </a:r>
                <a:r>
                  <a:rPr lang="pt-PT"/>
                  <a:t> =</a:t>
                </a:r>
                <a:r>
                  <a:rPr lang="pt-PT" baseline="0"/>
                  <a:t> função</a:t>
                </a:r>
                <a:endParaRPr lang="pt-PT"/>
              </a:p>
            </p:txBody>
          </p:sp>
        </mc:Fallback>
      </mc:AlternateContent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5" name="Google Shape;2845;g11054d976ef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6" name="Google Shape;2846;g11054d976ef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2" name="Google Shape;2592;g10f9332fcc1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3" name="Google Shape;2593;g10f9332fcc1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/>
              <a:t>Referir todos temas abordados nesta apresentação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4" name="Google Shape;2774;g110b7117a2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5" name="Google Shape;2775;g110b7117a2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998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</a:pPr>
            <a:r>
              <a:rPr lang="pt-P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Este projeto visa implementar melhorias significativas numa agência de detetives privada, a WaveDetectives, que atualmente enfrenta um caso de alta complexidade e importância.</a:t>
            </a:r>
          </a:p>
          <a:p>
            <a:pPr algn="just">
              <a:lnSpc>
                <a:spcPct val="150000"/>
              </a:lnSpc>
            </a:pPr>
            <a:endParaRPr lang="pt-PT" sz="1800" kern="100">
              <a:solidFill>
                <a:srgbClr val="111111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PT" sz="1800" kern="100">
              <a:solidFill>
                <a:srgbClr val="111111"/>
              </a:solidFill>
              <a:effectLst/>
              <a:highlight>
                <a:srgbClr val="FFFFFF"/>
              </a:highlight>
              <a:latin typeface="Roboto" panose="02000000000000000000" pitchFamily="2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P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Como principal objetivo vamos observar como a implementação desta base de dados revolucionará a capacidade da WaveDetectives em resolver casos criminais na área de roubo de dados bancário através de uma ligação de um ladrão, resolvendo assim os casos através da identificação e análise de padrões e conexões entre casos passados e presentes</a:t>
            </a:r>
          </a:p>
          <a:p>
            <a:pPr algn="just">
              <a:lnSpc>
                <a:spcPct val="150000"/>
              </a:lnSpc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45748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975239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PT" sz="1800" b="1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Objetivos de trabalho</a:t>
            </a:r>
            <a:endParaRPr lang="pt-PT" sz="18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P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Interligar as informações de todos casos.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P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 o aumento previsto no volume de casos e no número de funcionários, uma base de dados será essencial para manter um controle rigoroso e melhorar a eficiência operacional.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pt-P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Ao identificar semelhanças e pistas, a base de dados não só facilitará a resolução de casos pendentes, mas também proporcionará uma gestão mais eficaz no futuro.</a:t>
            </a: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9404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tabLst>
                <a:tab pos="457200" algn="l"/>
              </a:tabLst>
            </a:pPr>
            <a:r>
              <a:rPr lang="pt-PT" sz="1800" b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Redução de Custos Operacionais</a:t>
            </a:r>
            <a:r>
              <a:rPr lang="pt-PT" sz="180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: prever e analisar tendências de casos, gerir recursos de forma eficiente e reduzir custos operacionais.</a:t>
            </a:r>
            <a:endParaRPr lang="pt-PT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pt-PT" sz="1800" b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Aumento da Eficiência na Resolução de Casos</a:t>
            </a:r>
            <a:r>
              <a:rPr lang="pt-PT" sz="180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: A base de dados aumentará a taxa de sucesso da WaveDetectives na resolução de casos, atraindo mais clientes que procuram serviços de investigação de alta qualidade.</a:t>
            </a:r>
            <a:endParaRPr lang="pt-PT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pt-PT" sz="1800" b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Colaboração com as Autoridades</a:t>
            </a:r>
            <a:r>
              <a:rPr lang="pt-PT" sz="180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: A WaveDetectives, com a ajuda da base de dados, poderá resolver casos complexos e colaborar com as autoridades policiais, reforçando a sua reputação e demonstrando o seu compromisso com a justiça e a segurança pública.</a:t>
            </a:r>
            <a:endParaRPr lang="pt-PT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pt-PT" sz="1800" b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Disponibilidade de Informações Ampliada</a:t>
            </a:r>
            <a:r>
              <a:rPr lang="pt-PT" sz="180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ea typeface="Times New Roman" panose="02020603050405020304" pitchFamily="18" charset="0"/>
              </a:rPr>
              <a:t>: A base de dados fornecerá um repositório extenso de informações sobre casos, padrões criminais e tendências de investigação, essencial para futuras investigações.</a:t>
            </a:r>
            <a:endParaRPr lang="pt-PT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2999715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396614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PT" sz="18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Aqui estregamos uma variedade de métodos de busca e obtenção de dados para abordar todas as perspetivas e cenários possíveis que podem acontecer nos casos. estabelecer um conjunto de requisitos básicos e não básicos que desejamos implementar na nossa base de dados.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pt-PT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PT"/>
              <a:t>1. Entrevistas com os Fundadores - </a:t>
            </a:r>
            <a:r>
              <a:rPr lang="pt-PT" sz="1800">
                <a:effectLst/>
                <a:latin typeface="ArialMT"/>
              </a:rPr>
              <a:t>Os fundadores </a:t>
            </a:r>
            <a:r>
              <a:rPr lang="pt-PT" sz="1800" err="1">
                <a:effectLst/>
                <a:latin typeface="ArialMT"/>
              </a:rPr>
              <a:t>têm</a:t>
            </a:r>
            <a:r>
              <a:rPr lang="pt-PT" sz="1800">
                <a:effectLst/>
                <a:latin typeface="ArialMT"/>
              </a:rPr>
              <a:t> uma </a:t>
            </a:r>
            <a:r>
              <a:rPr lang="pt-PT" sz="1800" err="1">
                <a:effectLst/>
                <a:latin typeface="ArialMT"/>
              </a:rPr>
              <a:t>visão</a:t>
            </a:r>
            <a:r>
              <a:rPr lang="pt-PT" sz="1800">
                <a:effectLst/>
                <a:latin typeface="ArialMT"/>
              </a:rPr>
              <a:t> abrangente do </a:t>
            </a:r>
            <a:r>
              <a:rPr lang="pt-PT" sz="1800" err="1">
                <a:effectLst/>
                <a:latin typeface="ArialMT"/>
              </a:rPr>
              <a:t>negócio</a:t>
            </a:r>
            <a:r>
              <a:rPr lang="pt-PT" sz="1800">
                <a:effectLst/>
                <a:latin typeface="ArialMT"/>
              </a:rPr>
              <a:t> e das necessidades da empresa. </a:t>
            </a:r>
            <a:endParaRPr lang="pt-PT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PT"/>
              <a:t>2. Reuniões com a Equipa de Investigação - O</a:t>
            </a:r>
            <a:r>
              <a:rPr lang="pt-PT" sz="1800">
                <a:effectLst/>
                <a:latin typeface="ArialMT"/>
              </a:rPr>
              <a:t>s membros da equipa </a:t>
            </a:r>
            <a:r>
              <a:rPr lang="pt-PT" sz="1800" err="1">
                <a:effectLst/>
                <a:latin typeface="ArialMT"/>
              </a:rPr>
              <a:t>têm</a:t>
            </a:r>
            <a:r>
              <a:rPr lang="pt-PT" sz="1800">
                <a:effectLst/>
                <a:latin typeface="ArialMT"/>
              </a:rPr>
              <a:t> insights sobre os fluxos de trabalho </a:t>
            </a:r>
            <a:r>
              <a:rPr lang="pt-PT" sz="1800" err="1">
                <a:effectLst/>
                <a:latin typeface="ArialMT"/>
              </a:rPr>
              <a:t>diários</a:t>
            </a:r>
            <a:r>
              <a:rPr lang="pt-PT" sz="1800">
                <a:effectLst/>
                <a:latin typeface="ArialMT"/>
              </a:rPr>
              <a:t> e as necessidades operacionais </a:t>
            </a:r>
            <a:endParaRPr lang="pt-PT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PT"/>
              <a:t>3. Analise Documental - </a:t>
            </a:r>
            <a:r>
              <a:rPr lang="pt-PT" sz="1800">
                <a:effectLst/>
                <a:latin typeface="ArialMT"/>
              </a:rPr>
              <a:t>Documentos existentes podem conter requisitos </a:t>
            </a:r>
            <a:r>
              <a:rPr lang="pt-PT" sz="1800" err="1">
                <a:effectLst/>
                <a:latin typeface="ArialMT"/>
              </a:rPr>
              <a:t>implícitos</a:t>
            </a:r>
            <a:r>
              <a:rPr lang="pt-PT" sz="1800">
                <a:effectLst/>
                <a:latin typeface="ArialMT"/>
              </a:rPr>
              <a:t> ou </a:t>
            </a:r>
            <a:r>
              <a:rPr lang="pt-PT" sz="1800" err="1">
                <a:effectLst/>
                <a:latin typeface="ArialMT"/>
              </a:rPr>
              <a:t>explícitos</a:t>
            </a:r>
            <a:r>
              <a:rPr lang="pt-PT" sz="1800">
                <a:effectLst/>
                <a:latin typeface="ArialMT"/>
              </a:rPr>
              <a:t> </a:t>
            </a:r>
            <a:endParaRPr lang="pt-PT"/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pt-PT"/>
              <a:t>4. Relacionamento com a Policia Judiciaria - </a:t>
            </a:r>
            <a:r>
              <a:rPr lang="pt-PT" sz="1800">
                <a:effectLst/>
                <a:latin typeface="ArialMT"/>
              </a:rPr>
              <a:t>Todas as </a:t>
            </a:r>
            <a:r>
              <a:rPr lang="pt-PT" sz="1800" err="1">
                <a:effectLst/>
                <a:latin typeface="ArialMT"/>
              </a:rPr>
              <a:t>vítimas</a:t>
            </a:r>
            <a:r>
              <a:rPr lang="pt-PT" sz="1800">
                <a:effectLst/>
                <a:latin typeface="ArialMT"/>
              </a:rPr>
              <a:t> que foram à </a:t>
            </a:r>
            <a:r>
              <a:rPr lang="pt-PT" sz="1800" err="1">
                <a:effectLst/>
                <a:latin typeface="ArialMT"/>
              </a:rPr>
              <a:t>polícia</a:t>
            </a:r>
            <a:r>
              <a:rPr lang="pt-PT" sz="1800">
                <a:effectLst/>
                <a:latin typeface="ArialMT"/>
              </a:rPr>
              <a:t> fazer uma </a:t>
            </a:r>
            <a:r>
              <a:rPr lang="pt-PT" sz="1800" err="1">
                <a:effectLst/>
                <a:latin typeface="ArialMT"/>
              </a:rPr>
              <a:t>denúncia</a:t>
            </a:r>
            <a:r>
              <a:rPr lang="pt-PT" sz="1800">
                <a:effectLst/>
                <a:latin typeface="ArialMT"/>
              </a:rPr>
              <a:t> </a:t>
            </a:r>
            <a:r>
              <a:rPr lang="pt-PT" sz="1800" err="1">
                <a:effectLst/>
                <a:latin typeface="ArialMT"/>
              </a:rPr>
              <a:t>terão</a:t>
            </a:r>
            <a:r>
              <a:rPr lang="pt-PT" sz="1800">
                <a:effectLst/>
                <a:latin typeface="ArialMT"/>
              </a:rPr>
              <a:t> suas </a:t>
            </a:r>
            <a:r>
              <a:rPr lang="pt-PT" sz="1800" err="1">
                <a:effectLst/>
                <a:latin typeface="ArialMT"/>
              </a:rPr>
              <a:t>informações</a:t>
            </a:r>
            <a:r>
              <a:rPr lang="pt-PT" sz="1800">
                <a:effectLst/>
                <a:latin typeface="ArialMT"/>
              </a:rPr>
              <a:t> anotadas e teremos acesso a esse "processo" </a:t>
            </a:r>
            <a:endParaRPr lang="pt-PT"/>
          </a:p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30991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 rot="5400000">
            <a:off x="5884720" y="1923699"/>
            <a:ext cx="1786526" cy="4732053"/>
            <a:chOff x="6423700" y="1455975"/>
            <a:chExt cx="613800" cy="1625800"/>
          </a:xfrm>
        </p:grpSpPr>
        <p:sp>
          <p:nvSpPr>
            <p:cNvPr id="10" name="Google Shape;10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1213700" y="1066350"/>
            <a:ext cx="6716700" cy="2189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1213700" y="3381025"/>
            <a:ext cx="6716700" cy="610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2"/>
          <p:cNvGrpSpPr/>
          <p:nvPr/>
        </p:nvGrpSpPr>
        <p:grpSpPr>
          <a:xfrm rot="-5400000">
            <a:off x="1737152" y="-1737108"/>
            <a:ext cx="1786526" cy="5260764"/>
            <a:chOff x="6423700" y="1455975"/>
            <a:chExt cx="613800" cy="1625800"/>
          </a:xfrm>
        </p:grpSpPr>
        <p:sp>
          <p:nvSpPr>
            <p:cNvPr id="28" name="Google Shape;28;p2"/>
            <p:cNvSpPr/>
            <p:nvPr/>
          </p:nvSpPr>
          <p:spPr>
            <a:xfrm>
              <a:off x="6423700" y="14562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406" y="1"/>
                  </a:moveTo>
                  <a:cubicBezTo>
                    <a:pt x="465" y="6311"/>
                    <a:pt x="1" y="13217"/>
                    <a:pt x="1072" y="19956"/>
                  </a:cubicBezTo>
                  <a:cubicBezTo>
                    <a:pt x="2144" y="26730"/>
                    <a:pt x="4751" y="33172"/>
                    <a:pt x="8597" y="38589"/>
                  </a:cubicBezTo>
                  <a:cubicBezTo>
                    <a:pt x="10264" y="40923"/>
                    <a:pt x="12181" y="43149"/>
                    <a:pt x="14038" y="45328"/>
                  </a:cubicBezTo>
                  <a:cubicBezTo>
                    <a:pt x="17729" y="49614"/>
                    <a:pt x="21551" y="54031"/>
                    <a:pt x="23385" y="59425"/>
                  </a:cubicBezTo>
                  <a:cubicBezTo>
                    <a:pt x="23980" y="61175"/>
                    <a:pt x="24361" y="63044"/>
                    <a:pt x="24528" y="65021"/>
                  </a:cubicBezTo>
                  <a:lnTo>
                    <a:pt x="24528" y="64080"/>
                  </a:lnTo>
                  <a:cubicBezTo>
                    <a:pt x="24325" y="62425"/>
                    <a:pt x="23980" y="60866"/>
                    <a:pt x="23480" y="59377"/>
                  </a:cubicBezTo>
                  <a:cubicBezTo>
                    <a:pt x="21646" y="53960"/>
                    <a:pt x="17824" y="49531"/>
                    <a:pt x="14110" y="45245"/>
                  </a:cubicBezTo>
                  <a:cubicBezTo>
                    <a:pt x="12252" y="43078"/>
                    <a:pt x="10324" y="40851"/>
                    <a:pt x="8669" y="38518"/>
                  </a:cubicBezTo>
                  <a:cubicBezTo>
                    <a:pt x="4847" y="33112"/>
                    <a:pt x="2239" y="26683"/>
                    <a:pt x="1168" y="19920"/>
                  </a:cubicBezTo>
                  <a:cubicBezTo>
                    <a:pt x="96" y="13181"/>
                    <a:pt x="560" y="6287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463900" y="1456850"/>
              <a:ext cx="573000" cy="1468675"/>
            </a:xfrm>
            <a:custGeom>
              <a:avLst/>
              <a:gdLst/>
              <a:ahLst/>
              <a:cxnLst/>
              <a:rect l="l" t="t" r="r" b="b"/>
              <a:pathLst>
                <a:path w="22920" h="58747" extrusionOk="0">
                  <a:moveTo>
                    <a:pt x="2596" y="1"/>
                  </a:moveTo>
                  <a:cubicBezTo>
                    <a:pt x="2548" y="132"/>
                    <a:pt x="2500" y="310"/>
                    <a:pt x="2441" y="477"/>
                  </a:cubicBezTo>
                  <a:cubicBezTo>
                    <a:pt x="476" y="6823"/>
                    <a:pt x="0" y="13752"/>
                    <a:pt x="1096" y="20527"/>
                  </a:cubicBezTo>
                  <a:cubicBezTo>
                    <a:pt x="2167" y="27302"/>
                    <a:pt x="4763" y="33743"/>
                    <a:pt x="8608" y="39160"/>
                  </a:cubicBezTo>
                  <a:cubicBezTo>
                    <a:pt x="10275" y="41494"/>
                    <a:pt x="12192" y="43720"/>
                    <a:pt x="14050" y="45899"/>
                  </a:cubicBezTo>
                  <a:cubicBezTo>
                    <a:pt x="17467" y="49840"/>
                    <a:pt x="20955" y="53900"/>
                    <a:pt x="22920" y="58746"/>
                  </a:cubicBezTo>
                  <a:lnTo>
                    <a:pt x="22920" y="58484"/>
                  </a:lnTo>
                  <a:cubicBezTo>
                    <a:pt x="20943" y="53745"/>
                    <a:pt x="17479" y="49733"/>
                    <a:pt x="14133" y="45840"/>
                  </a:cubicBezTo>
                  <a:cubicBezTo>
                    <a:pt x="12264" y="43685"/>
                    <a:pt x="10335" y="41446"/>
                    <a:pt x="8680" y="39113"/>
                  </a:cubicBezTo>
                  <a:cubicBezTo>
                    <a:pt x="4858" y="33707"/>
                    <a:pt x="2250" y="27278"/>
                    <a:pt x="1179" y="20527"/>
                  </a:cubicBezTo>
                  <a:cubicBezTo>
                    <a:pt x="107" y="13764"/>
                    <a:pt x="572" y="6847"/>
                    <a:pt x="2536" y="525"/>
                  </a:cubicBezTo>
                  <a:cubicBezTo>
                    <a:pt x="2596" y="346"/>
                    <a:pt x="2655" y="167"/>
                    <a:pt x="27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6504375" y="1456850"/>
              <a:ext cx="532525" cy="1401400"/>
            </a:xfrm>
            <a:custGeom>
              <a:avLst/>
              <a:gdLst/>
              <a:ahLst/>
              <a:cxnLst/>
              <a:rect l="l" t="t" r="r" b="b"/>
              <a:pathLst>
                <a:path w="21301" h="56056" extrusionOk="0">
                  <a:moveTo>
                    <a:pt x="2798" y="1"/>
                  </a:moveTo>
                  <a:cubicBezTo>
                    <a:pt x="2691" y="346"/>
                    <a:pt x="2572" y="703"/>
                    <a:pt x="2453" y="1072"/>
                  </a:cubicBezTo>
                  <a:cubicBezTo>
                    <a:pt x="489" y="7418"/>
                    <a:pt x="0" y="14348"/>
                    <a:pt x="1096" y="21122"/>
                  </a:cubicBezTo>
                  <a:cubicBezTo>
                    <a:pt x="2167" y="27897"/>
                    <a:pt x="4775" y="34338"/>
                    <a:pt x="8609" y="39756"/>
                  </a:cubicBezTo>
                  <a:cubicBezTo>
                    <a:pt x="10275" y="42089"/>
                    <a:pt x="12192" y="44316"/>
                    <a:pt x="14062" y="46495"/>
                  </a:cubicBezTo>
                  <a:cubicBezTo>
                    <a:pt x="16657" y="49519"/>
                    <a:pt x="19324" y="52602"/>
                    <a:pt x="21301" y="56055"/>
                  </a:cubicBezTo>
                  <a:lnTo>
                    <a:pt x="21301" y="55853"/>
                  </a:lnTo>
                  <a:cubicBezTo>
                    <a:pt x="19324" y="52460"/>
                    <a:pt x="16693" y="49412"/>
                    <a:pt x="14133" y="46435"/>
                  </a:cubicBezTo>
                  <a:cubicBezTo>
                    <a:pt x="12276" y="44280"/>
                    <a:pt x="10335" y="42042"/>
                    <a:pt x="8680" y="39708"/>
                  </a:cubicBezTo>
                  <a:cubicBezTo>
                    <a:pt x="4858" y="34303"/>
                    <a:pt x="2251" y="27873"/>
                    <a:pt x="1179" y="21122"/>
                  </a:cubicBezTo>
                  <a:cubicBezTo>
                    <a:pt x="108" y="14360"/>
                    <a:pt x="572" y="7442"/>
                    <a:pt x="2536" y="1120"/>
                  </a:cubicBezTo>
                  <a:cubicBezTo>
                    <a:pt x="2655" y="751"/>
                    <a:pt x="2775" y="370"/>
                    <a:pt x="290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6545150" y="1456850"/>
              <a:ext cx="492350" cy="1352575"/>
            </a:xfrm>
            <a:custGeom>
              <a:avLst/>
              <a:gdLst/>
              <a:ahLst/>
              <a:cxnLst/>
              <a:rect l="l" t="t" r="r" b="b"/>
              <a:pathLst>
                <a:path w="19694" h="54103" extrusionOk="0">
                  <a:moveTo>
                    <a:pt x="3025" y="1"/>
                  </a:moveTo>
                  <a:cubicBezTo>
                    <a:pt x="2810" y="537"/>
                    <a:pt x="2620" y="1084"/>
                    <a:pt x="2441" y="1668"/>
                  </a:cubicBezTo>
                  <a:cubicBezTo>
                    <a:pt x="477" y="8014"/>
                    <a:pt x="1" y="14943"/>
                    <a:pt x="1084" y="21718"/>
                  </a:cubicBezTo>
                  <a:cubicBezTo>
                    <a:pt x="2156" y="28492"/>
                    <a:pt x="4763" y="34934"/>
                    <a:pt x="8597" y="40351"/>
                  </a:cubicBezTo>
                  <a:cubicBezTo>
                    <a:pt x="10264" y="42685"/>
                    <a:pt x="12193" y="44911"/>
                    <a:pt x="14050" y="47090"/>
                  </a:cubicBezTo>
                  <a:cubicBezTo>
                    <a:pt x="16003" y="49352"/>
                    <a:pt x="17979" y="51650"/>
                    <a:pt x="19693" y="54103"/>
                  </a:cubicBezTo>
                  <a:lnTo>
                    <a:pt x="19693" y="53936"/>
                  </a:lnTo>
                  <a:cubicBezTo>
                    <a:pt x="17991" y="51531"/>
                    <a:pt x="16038" y="49245"/>
                    <a:pt x="14121" y="47030"/>
                  </a:cubicBezTo>
                  <a:cubicBezTo>
                    <a:pt x="12264" y="44875"/>
                    <a:pt x="10323" y="42637"/>
                    <a:pt x="8680" y="40303"/>
                  </a:cubicBezTo>
                  <a:cubicBezTo>
                    <a:pt x="4846" y="34898"/>
                    <a:pt x="2251" y="28469"/>
                    <a:pt x="1179" y="21718"/>
                  </a:cubicBezTo>
                  <a:cubicBezTo>
                    <a:pt x="108" y="14955"/>
                    <a:pt x="560" y="8037"/>
                    <a:pt x="2525" y="1715"/>
                  </a:cubicBezTo>
                  <a:cubicBezTo>
                    <a:pt x="2703" y="1132"/>
                    <a:pt x="2918" y="572"/>
                    <a:pt x="31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6585325" y="1455975"/>
              <a:ext cx="451575" cy="1313275"/>
            </a:xfrm>
            <a:custGeom>
              <a:avLst/>
              <a:gdLst/>
              <a:ahLst/>
              <a:cxnLst/>
              <a:rect l="l" t="t" r="r" b="b"/>
              <a:pathLst>
                <a:path w="18063" h="52531" extrusionOk="0">
                  <a:moveTo>
                    <a:pt x="3251" y="0"/>
                  </a:moveTo>
                  <a:cubicBezTo>
                    <a:pt x="2966" y="750"/>
                    <a:pt x="2680" y="1512"/>
                    <a:pt x="2442" y="2286"/>
                  </a:cubicBezTo>
                  <a:cubicBezTo>
                    <a:pt x="477" y="8620"/>
                    <a:pt x="1" y="15561"/>
                    <a:pt x="1084" y="22324"/>
                  </a:cubicBezTo>
                  <a:cubicBezTo>
                    <a:pt x="2156" y="29099"/>
                    <a:pt x="4763" y="35552"/>
                    <a:pt x="8597" y="40957"/>
                  </a:cubicBezTo>
                  <a:cubicBezTo>
                    <a:pt x="10264" y="43303"/>
                    <a:pt x="12193" y="45529"/>
                    <a:pt x="14050" y="47708"/>
                  </a:cubicBezTo>
                  <a:cubicBezTo>
                    <a:pt x="15408" y="49280"/>
                    <a:pt x="16789" y="50875"/>
                    <a:pt x="18063" y="52530"/>
                  </a:cubicBezTo>
                  <a:lnTo>
                    <a:pt x="18063" y="52364"/>
                  </a:lnTo>
                  <a:cubicBezTo>
                    <a:pt x="16801" y="50744"/>
                    <a:pt x="15443" y="49173"/>
                    <a:pt x="14122" y="47625"/>
                  </a:cubicBezTo>
                  <a:cubicBezTo>
                    <a:pt x="12264" y="45470"/>
                    <a:pt x="10324" y="43243"/>
                    <a:pt x="8681" y="40898"/>
                  </a:cubicBezTo>
                  <a:cubicBezTo>
                    <a:pt x="4847" y="35504"/>
                    <a:pt x="2251" y="29075"/>
                    <a:pt x="1180" y="22312"/>
                  </a:cubicBezTo>
                  <a:cubicBezTo>
                    <a:pt x="108" y="15561"/>
                    <a:pt x="560" y="8632"/>
                    <a:pt x="2525" y="2310"/>
                  </a:cubicBezTo>
                  <a:cubicBezTo>
                    <a:pt x="2763" y="1524"/>
                    <a:pt x="3049" y="750"/>
                    <a:pt x="335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625825" y="1456550"/>
              <a:ext cx="411075" cy="1277275"/>
            </a:xfrm>
            <a:custGeom>
              <a:avLst/>
              <a:gdLst/>
              <a:ahLst/>
              <a:cxnLst/>
              <a:rect l="l" t="t" r="r" b="b"/>
              <a:pathLst>
                <a:path w="16443" h="51091" extrusionOk="0">
                  <a:moveTo>
                    <a:pt x="3512" y="1"/>
                  </a:moveTo>
                  <a:cubicBezTo>
                    <a:pt x="3108" y="918"/>
                    <a:pt x="2739" y="1870"/>
                    <a:pt x="2441" y="2858"/>
                  </a:cubicBezTo>
                  <a:cubicBezTo>
                    <a:pt x="476" y="9192"/>
                    <a:pt x="0" y="16134"/>
                    <a:pt x="1084" y="22897"/>
                  </a:cubicBezTo>
                  <a:cubicBezTo>
                    <a:pt x="2155" y="29671"/>
                    <a:pt x="4763" y="36124"/>
                    <a:pt x="8608" y="41530"/>
                  </a:cubicBezTo>
                  <a:cubicBezTo>
                    <a:pt x="10275" y="43875"/>
                    <a:pt x="12192" y="46102"/>
                    <a:pt x="14050" y="48281"/>
                  </a:cubicBezTo>
                  <a:cubicBezTo>
                    <a:pt x="14859" y="49197"/>
                    <a:pt x="15657" y="50138"/>
                    <a:pt x="16443" y="51090"/>
                  </a:cubicBezTo>
                  <a:lnTo>
                    <a:pt x="16443" y="50936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54"/>
                    <a:pt x="10335" y="43828"/>
                    <a:pt x="8680" y="41494"/>
                  </a:cubicBezTo>
                  <a:cubicBezTo>
                    <a:pt x="4858" y="36089"/>
                    <a:pt x="2250" y="29659"/>
                    <a:pt x="1179" y="22897"/>
                  </a:cubicBezTo>
                  <a:cubicBezTo>
                    <a:pt x="107" y="16146"/>
                    <a:pt x="572" y="9228"/>
                    <a:pt x="2536" y="2894"/>
                  </a:cubicBezTo>
                  <a:cubicBezTo>
                    <a:pt x="2846" y="1906"/>
                    <a:pt x="3203" y="930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6666300" y="1456550"/>
              <a:ext cx="371200" cy="1244525"/>
            </a:xfrm>
            <a:custGeom>
              <a:avLst/>
              <a:gdLst/>
              <a:ahLst/>
              <a:cxnLst/>
              <a:rect l="l" t="t" r="r" b="b"/>
              <a:pathLst>
                <a:path w="14848" h="49781" extrusionOk="0">
                  <a:moveTo>
                    <a:pt x="3763" y="1"/>
                  </a:moveTo>
                  <a:cubicBezTo>
                    <a:pt x="3263" y="1096"/>
                    <a:pt x="2822" y="2263"/>
                    <a:pt x="2441" y="3454"/>
                  </a:cubicBezTo>
                  <a:cubicBezTo>
                    <a:pt x="477" y="9788"/>
                    <a:pt x="0" y="16729"/>
                    <a:pt x="1096" y="23492"/>
                  </a:cubicBezTo>
                  <a:cubicBezTo>
                    <a:pt x="2179" y="30266"/>
                    <a:pt x="4763" y="36720"/>
                    <a:pt x="8609" y="42125"/>
                  </a:cubicBezTo>
                  <a:cubicBezTo>
                    <a:pt x="10275" y="44471"/>
                    <a:pt x="12192" y="46697"/>
                    <a:pt x="14050" y="48876"/>
                  </a:cubicBezTo>
                  <a:cubicBezTo>
                    <a:pt x="14324" y="49174"/>
                    <a:pt x="14574" y="49483"/>
                    <a:pt x="14847" y="49781"/>
                  </a:cubicBezTo>
                  <a:lnTo>
                    <a:pt x="14847" y="49638"/>
                  </a:lnTo>
                  <a:cubicBezTo>
                    <a:pt x="14609" y="49352"/>
                    <a:pt x="14359" y="49078"/>
                    <a:pt x="14133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58" y="36684"/>
                    <a:pt x="2251" y="30255"/>
                    <a:pt x="1179" y="23492"/>
                  </a:cubicBezTo>
                  <a:cubicBezTo>
                    <a:pt x="108" y="16741"/>
                    <a:pt x="572" y="9823"/>
                    <a:pt x="2536" y="3489"/>
                  </a:cubicBezTo>
                  <a:cubicBezTo>
                    <a:pt x="2906" y="2287"/>
                    <a:pt x="3370" y="1108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6706475" y="1456550"/>
              <a:ext cx="331025" cy="1212375"/>
            </a:xfrm>
            <a:custGeom>
              <a:avLst/>
              <a:gdLst/>
              <a:ahLst/>
              <a:cxnLst/>
              <a:rect l="l" t="t" r="r" b="b"/>
              <a:pathLst>
                <a:path w="13241" h="48495" extrusionOk="0">
                  <a:moveTo>
                    <a:pt x="4085" y="1"/>
                  </a:moveTo>
                  <a:cubicBezTo>
                    <a:pt x="3430" y="1275"/>
                    <a:pt x="2894" y="2632"/>
                    <a:pt x="2442" y="4049"/>
                  </a:cubicBezTo>
                  <a:cubicBezTo>
                    <a:pt x="477" y="10383"/>
                    <a:pt x="1" y="17324"/>
                    <a:pt x="1096" y="24087"/>
                  </a:cubicBezTo>
                  <a:cubicBezTo>
                    <a:pt x="2168" y="30862"/>
                    <a:pt x="4763" y="37315"/>
                    <a:pt x="8609" y="42720"/>
                  </a:cubicBezTo>
                  <a:cubicBezTo>
                    <a:pt x="10026" y="44721"/>
                    <a:pt x="11633" y="46638"/>
                    <a:pt x="13240" y="48495"/>
                  </a:cubicBezTo>
                  <a:lnTo>
                    <a:pt x="13240" y="48352"/>
                  </a:lnTo>
                  <a:cubicBezTo>
                    <a:pt x="11657" y="46518"/>
                    <a:pt x="10085" y="44625"/>
                    <a:pt x="8692" y="42685"/>
                  </a:cubicBezTo>
                  <a:cubicBezTo>
                    <a:pt x="4870" y="37279"/>
                    <a:pt x="2263" y="30850"/>
                    <a:pt x="1191" y="24087"/>
                  </a:cubicBezTo>
                  <a:cubicBezTo>
                    <a:pt x="120" y="17336"/>
                    <a:pt x="584" y="10419"/>
                    <a:pt x="2549" y="4085"/>
                  </a:cubicBezTo>
                  <a:cubicBezTo>
                    <a:pt x="3001" y="2656"/>
                    <a:pt x="3549" y="1287"/>
                    <a:pt x="419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6747250" y="1455975"/>
              <a:ext cx="290250" cy="1179925"/>
            </a:xfrm>
            <a:custGeom>
              <a:avLst/>
              <a:gdLst/>
              <a:ahLst/>
              <a:cxnLst/>
              <a:rect l="l" t="t" r="r" b="b"/>
              <a:pathLst>
                <a:path w="11610" h="47197" extrusionOk="0">
                  <a:moveTo>
                    <a:pt x="4359" y="0"/>
                  </a:moveTo>
                  <a:cubicBezTo>
                    <a:pt x="3597" y="1465"/>
                    <a:pt x="2942" y="3048"/>
                    <a:pt x="2442" y="4667"/>
                  </a:cubicBezTo>
                  <a:cubicBezTo>
                    <a:pt x="477" y="11001"/>
                    <a:pt x="1" y="17943"/>
                    <a:pt x="1084" y="24705"/>
                  </a:cubicBezTo>
                  <a:cubicBezTo>
                    <a:pt x="2156" y="31480"/>
                    <a:pt x="4763" y="37933"/>
                    <a:pt x="8597" y="43339"/>
                  </a:cubicBezTo>
                  <a:cubicBezTo>
                    <a:pt x="9538" y="44672"/>
                    <a:pt x="10562" y="45946"/>
                    <a:pt x="11609" y="47196"/>
                  </a:cubicBezTo>
                  <a:lnTo>
                    <a:pt x="11609" y="47053"/>
                  </a:lnTo>
                  <a:cubicBezTo>
                    <a:pt x="10597" y="45827"/>
                    <a:pt x="9597" y="44565"/>
                    <a:pt x="8669" y="43279"/>
                  </a:cubicBezTo>
                  <a:cubicBezTo>
                    <a:pt x="4847" y="37886"/>
                    <a:pt x="2239" y="31456"/>
                    <a:pt x="1168" y="24694"/>
                  </a:cubicBezTo>
                  <a:cubicBezTo>
                    <a:pt x="96" y="17943"/>
                    <a:pt x="560" y="11013"/>
                    <a:pt x="2525" y="4691"/>
                  </a:cubicBezTo>
                  <a:cubicBezTo>
                    <a:pt x="3037" y="3060"/>
                    <a:pt x="3680" y="1476"/>
                    <a:pt x="446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6787750" y="1456550"/>
              <a:ext cx="249750" cy="1144525"/>
            </a:xfrm>
            <a:custGeom>
              <a:avLst/>
              <a:gdLst/>
              <a:ahLst/>
              <a:cxnLst/>
              <a:rect l="l" t="t" r="r" b="b"/>
              <a:pathLst>
                <a:path w="9990" h="45781" extrusionOk="0">
                  <a:moveTo>
                    <a:pt x="4667" y="1"/>
                  </a:moveTo>
                  <a:cubicBezTo>
                    <a:pt x="3763" y="1608"/>
                    <a:pt x="3001" y="3382"/>
                    <a:pt x="2441" y="5240"/>
                  </a:cubicBezTo>
                  <a:cubicBezTo>
                    <a:pt x="476" y="11574"/>
                    <a:pt x="0" y="18515"/>
                    <a:pt x="1084" y="25278"/>
                  </a:cubicBezTo>
                  <a:cubicBezTo>
                    <a:pt x="2155" y="32052"/>
                    <a:pt x="4763" y="38506"/>
                    <a:pt x="8596" y="43911"/>
                  </a:cubicBezTo>
                  <a:cubicBezTo>
                    <a:pt x="9049" y="44542"/>
                    <a:pt x="9513" y="45161"/>
                    <a:pt x="9989" y="45780"/>
                  </a:cubicBezTo>
                  <a:lnTo>
                    <a:pt x="9989" y="45614"/>
                  </a:lnTo>
                  <a:cubicBezTo>
                    <a:pt x="9537" y="45030"/>
                    <a:pt x="9097" y="44447"/>
                    <a:pt x="8680" y="43851"/>
                  </a:cubicBezTo>
                  <a:cubicBezTo>
                    <a:pt x="4846" y="38458"/>
                    <a:pt x="2250" y="32029"/>
                    <a:pt x="1179" y="25266"/>
                  </a:cubicBezTo>
                  <a:cubicBezTo>
                    <a:pt x="107" y="18515"/>
                    <a:pt x="560" y="11586"/>
                    <a:pt x="2524" y="5263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827925" y="1456550"/>
              <a:ext cx="209575" cy="1104625"/>
            </a:xfrm>
            <a:custGeom>
              <a:avLst/>
              <a:gdLst/>
              <a:ahLst/>
              <a:cxnLst/>
              <a:rect l="l" t="t" r="r" b="b"/>
              <a:pathLst>
                <a:path w="8383" h="44185" extrusionOk="0">
                  <a:moveTo>
                    <a:pt x="5013" y="1"/>
                  </a:moveTo>
                  <a:cubicBezTo>
                    <a:pt x="3977" y="1751"/>
                    <a:pt x="3096" y="3751"/>
                    <a:pt x="2441" y="5835"/>
                  </a:cubicBezTo>
                  <a:cubicBezTo>
                    <a:pt x="477" y="12169"/>
                    <a:pt x="0" y="19110"/>
                    <a:pt x="1084" y="25873"/>
                  </a:cubicBezTo>
                  <a:cubicBezTo>
                    <a:pt x="2144" y="32517"/>
                    <a:pt x="4656" y="38839"/>
                    <a:pt x="8382" y="44185"/>
                  </a:cubicBezTo>
                  <a:lnTo>
                    <a:pt x="8382" y="44018"/>
                  </a:lnTo>
                  <a:cubicBezTo>
                    <a:pt x="4715" y="38708"/>
                    <a:pt x="2227" y="32445"/>
                    <a:pt x="1191" y="25861"/>
                  </a:cubicBezTo>
                  <a:cubicBezTo>
                    <a:pt x="120" y="19110"/>
                    <a:pt x="584" y="12181"/>
                    <a:pt x="2548" y="5859"/>
                  </a:cubicBezTo>
                  <a:cubicBezTo>
                    <a:pt x="3203" y="3763"/>
                    <a:pt x="4072" y="1763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868400" y="1456550"/>
              <a:ext cx="169100" cy="1056700"/>
            </a:xfrm>
            <a:custGeom>
              <a:avLst/>
              <a:gdLst/>
              <a:ahLst/>
              <a:cxnLst/>
              <a:rect l="l" t="t" r="r" b="b"/>
              <a:pathLst>
                <a:path w="6764" h="42268" extrusionOk="0">
                  <a:moveTo>
                    <a:pt x="5394" y="1"/>
                  </a:moveTo>
                  <a:cubicBezTo>
                    <a:pt x="4168" y="1906"/>
                    <a:pt x="3156" y="4109"/>
                    <a:pt x="2442" y="6430"/>
                  </a:cubicBezTo>
                  <a:cubicBezTo>
                    <a:pt x="477" y="12764"/>
                    <a:pt x="1" y="19706"/>
                    <a:pt x="1084" y="26468"/>
                  </a:cubicBezTo>
                  <a:cubicBezTo>
                    <a:pt x="1977" y="32100"/>
                    <a:pt x="3930" y="37482"/>
                    <a:pt x="6763" y="42268"/>
                  </a:cubicBezTo>
                  <a:lnTo>
                    <a:pt x="6763" y="42077"/>
                  </a:lnTo>
                  <a:cubicBezTo>
                    <a:pt x="3977" y="37351"/>
                    <a:pt x="2072" y="32017"/>
                    <a:pt x="1191" y="26456"/>
                  </a:cubicBezTo>
                  <a:cubicBezTo>
                    <a:pt x="120" y="19706"/>
                    <a:pt x="584" y="12776"/>
                    <a:pt x="2549" y="6454"/>
                  </a:cubicBezTo>
                  <a:cubicBezTo>
                    <a:pt x="3275" y="4120"/>
                    <a:pt x="4287" y="1918"/>
                    <a:pt x="551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908600" y="1480975"/>
              <a:ext cx="128300" cy="971850"/>
            </a:xfrm>
            <a:custGeom>
              <a:avLst/>
              <a:gdLst/>
              <a:ahLst/>
              <a:cxnLst/>
              <a:rect l="l" t="t" r="r" b="b"/>
              <a:pathLst>
                <a:path w="5132" h="38874" extrusionOk="0">
                  <a:moveTo>
                    <a:pt x="5132" y="0"/>
                  </a:moveTo>
                  <a:cubicBezTo>
                    <a:pt x="4036" y="1822"/>
                    <a:pt x="3108" y="3870"/>
                    <a:pt x="2441" y="6037"/>
                  </a:cubicBezTo>
                  <a:cubicBezTo>
                    <a:pt x="476" y="12371"/>
                    <a:pt x="0" y="19312"/>
                    <a:pt x="1084" y="26075"/>
                  </a:cubicBezTo>
                  <a:cubicBezTo>
                    <a:pt x="1798" y="30563"/>
                    <a:pt x="3191" y="34885"/>
                    <a:pt x="5132" y="38874"/>
                  </a:cubicBezTo>
                  <a:lnTo>
                    <a:pt x="5132" y="38660"/>
                  </a:lnTo>
                  <a:cubicBezTo>
                    <a:pt x="3227" y="34731"/>
                    <a:pt x="1881" y="30468"/>
                    <a:pt x="1179" y="26063"/>
                  </a:cubicBezTo>
                  <a:cubicBezTo>
                    <a:pt x="107" y="19312"/>
                    <a:pt x="572" y="12383"/>
                    <a:pt x="2536" y="6060"/>
                  </a:cubicBezTo>
                  <a:cubicBezTo>
                    <a:pt x="3191" y="3965"/>
                    <a:pt x="4084" y="1965"/>
                    <a:pt x="5132" y="179"/>
                  </a:cubicBezTo>
                  <a:lnTo>
                    <a:pt x="51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949075" y="1574425"/>
              <a:ext cx="88425" cy="800725"/>
            </a:xfrm>
            <a:custGeom>
              <a:avLst/>
              <a:gdLst/>
              <a:ahLst/>
              <a:cxnLst/>
              <a:rect l="l" t="t" r="r" b="b"/>
              <a:pathLst>
                <a:path w="3537" h="32029" extrusionOk="0">
                  <a:moveTo>
                    <a:pt x="3513" y="1"/>
                  </a:moveTo>
                  <a:cubicBezTo>
                    <a:pt x="3120" y="941"/>
                    <a:pt x="2739" y="1906"/>
                    <a:pt x="2441" y="2894"/>
                  </a:cubicBezTo>
                  <a:cubicBezTo>
                    <a:pt x="477" y="9228"/>
                    <a:pt x="0" y="16169"/>
                    <a:pt x="1096" y="22932"/>
                  </a:cubicBezTo>
                  <a:cubicBezTo>
                    <a:pt x="1584" y="26063"/>
                    <a:pt x="2417" y="29111"/>
                    <a:pt x="3536" y="32028"/>
                  </a:cubicBezTo>
                  <a:lnTo>
                    <a:pt x="3536" y="31767"/>
                  </a:lnTo>
                  <a:cubicBezTo>
                    <a:pt x="2465" y="28921"/>
                    <a:pt x="1667" y="25956"/>
                    <a:pt x="1191" y="22920"/>
                  </a:cubicBezTo>
                  <a:cubicBezTo>
                    <a:pt x="119" y="16169"/>
                    <a:pt x="584" y="9240"/>
                    <a:pt x="2548" y="2918"/>
                  </a:cubicBezTo>
                  <a:cubicBezTo>
                    <a:pt x="2834" y="2013"/>
                    <a:pt x="3155" y="1108"/>
                    <a:pt x="3536" y="239"/>
                  </a:cubicBezTo>
                  <a:lnTo>
                    <a:pt x="353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992225" y="1709575"/>
              <a:ext cx="44675" cy="552775"/>
            </a:xfrm>
            <a:custGeom>
              <a:avLst/>
              <a:gdLst/>
              <a:ahLst/>
              <a:cxnLst/>
              <a:rect l="l" t="t" r="r" b="b"/>
              <a:pathLst>
                <a:path w="1787" h="22111" extrusionOk="0">
                  <a:moveTo>
                    <a:pt x="1787" y="0"/>
                  </a:moveTo>
                  <a:cubicBezTo>
                    <a:pt x="286" y="5798"/>
                    <a:pt x="1" y="12037"/>
                    <a:pt x="977" y="18145"/>
                  </a:cubicBezTo>
                  <a:cubicBezTo>
                    <a:pt x="1179" y="19479"/>
                    <a:pt x="1465" y="20800"/>
                    <a:pt x="1787" y="22110"/>
                  </a:cubicBezTo>
                  <a:lnTo>
                    <a:pt x="1787" y="21717"/>
                  </a:lnTo>
                  <a:cubicBezTo>
                    <a:pt x="1513" y="20526"/>
                    <a:pt x="1251" y="19336"/>
                    <a:pt x="1060" y="18121"/>
                  </a:cubicBezTo>
                  <a:cubicBezTo>
                    <a:pt x="108" y="12168"/>
                    <a:pt x="358" y="6084"/>
                    <a:pt x="1787" y="405"/>
                  </a:cubicBezTo>
                  <a:lnTo>
                    <a:pt x="178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3" name="Google Shape;43;p2"/>
          <p:cNvSpPr txBox="1">
            <a:spLocks noGrp="1"/>
          </p:cNvSpPr>
          <p:nvPr>
            <p:ph type="ctrTitle"/>
          </p:nvPr>
        </p:nvSpPr>
        <p:spPr>
          <a:xfrm>
            <a:off x="1518025" y="1143450"/>
            <a:ext cx="6108000" cy="20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35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1">
  <p:cSld name="CUSTOM_11"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0" name="Google Shape;520;p14"/>
          <p:cNvGrpSpPr/>
          <p:nvPr/>
        </p:nvGrpSpPr>
        <p:grpSpPr>
          <a:xfrm rot="-5400000">
            <a:off x="5567220" y="-309738"/>
            <a:ext cx="3267048" cy="3886515"/>
            <a:chOff x="5588175" y="1772375"/>
            <a:chExt cx="1282050" cy="1525200"/>
          </a:xfrm>
        </p:grpSpPr>
        <p:sp>
          <p:nvSpPr>
            <p:cNvPr id="521" name="Google Shape;521;p14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14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4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14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14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4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14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14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4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14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14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4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14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14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4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4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4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4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4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4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41" name="Google Shape;541;p1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42" name="Google Shape;542;p14"/>
          <p:cNvSpPr txBox="1">
            <a:spLocks noGrp="1"/>
          </p:cNvSpPr>
          <p:nvPr>
            <p:ph type="title" idx="2"/>
          </p:nvPr>
        </p:nvSpPr>
        <p:spPr>
          <a:xfrm>
            <a:off x="6887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3" name="Google Shape;543;p14"/>
          <p:cNvSpPr txBox="1">
            <a:spLocks noGrp="1"/>
          </p:cNvSpPr>
          <p:nvPr>
            <p:ph type="subTitle" idx="1"/>
          </p:nvPr>
        </p:nvSpPr>
        <p:spPr>
          <a:xfrm>
            <a:off x="68877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4" name="Google Shape;544;p14"/>
          <p:cNvSpPr txBox="1">
            <a:spLocks noGrp="1"/>
          </p:cNvSpPr>
          <p:nvPr>
            <p:ph type="title" idx="3" hasCustomPrompt="1"/>
          </p:nvPr>
        </p:nvSpPr>
        <p:spPr>
          <a:xfrm>
            <a:off x="6887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5" name="Google Shape;545;p14"/>
          <p:cNvSpPr txBox="1">
            <a:spLocks noGrp="1"/>
          </p:cNvSpPr>
          <p:nvPr>
            <p:ph type="title" idx="4"/>
          </p:nvPr>
        </p:nvSpPr>
        <p:spPr>
          <a:xfrm>
            <a:off x="6887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5"/>
          </p:nvPr>
        </p:nvSpPr>
        <p:spPr>
          <a:xfrm>
            <a:off x="68877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7" name="Google Shape;547;p14"/>
          <p:cNvSpPr txBox="1">
            <a:spLocks noGrp="1"/>
          </p:cNvSpPr>
          <p:nvPr>
            <p:ph type="title" idx="6" hasCustomPrompt="1"/>
          </p:nvPr>
        </p:nvSpPr>
        <p:spPr>
          <a:xfrm>
            <a:off x="6887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48" name="Google Shape;548;p14"/>
          <p:cNvSpPr txBox="1">
            <a:spLocks noGrp="1"/>
          </p:cNvSpPr>
          <p:nvPr>
            <p:ph type="title" idx="7"/>
          </p:nvPr>
        </p:nvSpPr>
        <p:spPr>
          <a:xfrm>
            <a:off x="332457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49" name="Google Shape;549;p14"/>
          <p:cNvSpPr txBox="1">
            <a:spLocks noGrp="1"/>
          </p:cNvSpPr>
          <p:nvPr>
            <p:ph type="subTitle" idx="8"/>
          </p:nvPr>
        </p:nvSpPr>
        <p:spPr>
          <a:xfrm>
            <a:off x="332457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0" name="Google Shape;550;p14"/>
          <p:cNvSpPr txBox="1">
            <a:spLocks noGrp="1"/>
          </p:cNvSpPr>
          <p:nvPr>
            <p:ph type="title" idx="9" hasCustomPrompt="1"/>
          </p:nvPr>
        </p:nvSpPr>
        <p:spPr>
          <a:xfrm>
            <a:off x="3324575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1" name="Google Shape;551;p14"/>
          <p:cNvSpPr txBox="1">
            <a:spLocks noGrp="1"/>
          </p:cNvSpPr>
          <p:nvPr>
            <p:ph type="title" idx="13"/>
          </p:nvPr>
        </p:nvSpPr>
        <p:spPr>
          <a:xfrm>
            <a:off x="332457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2" name="Google Shape;552;p14"/>
          <p:cNvSpPr txBox="1">
            <a:spLocks noGrp="1"/>
          </p:cNvSpPr>
          <p:nvPr>
            <p:ph type="subTitle" idx="14"/>
          </p:nvPr>
        </p:nvSpPr>
        <p:spPr>
          <a:xfrm>
            <a:off x="332457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3" name="Google Shape;553;p14"/>
          <p:cNvSpPr txBox="1">
            <a:spLocks noGrp="1"/>
          </p:cNvSpPr>
          <p:nvPr>
            <p:ph type="title" idx="15" hasCustomPrompt="1"/>
          </p:nvPr>
        </p:nvSpPr>
        <p:spPr>
          <a:xfrm>
            <a:off x="3324575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4" name="Google Shape;554;p14"/>
          <p:cNvSpPr txBox="1">
            <a:spLocks noGrp="1"/>
          </p:cNvSpPr>
          <p:nvPr>
            <p:ph type="title" idx="16"/>
          </p:nvPr>
        </p:nvSpPr>
        <p:spPr>
          <a:xfrm>
            <a:off x="5971225" y="1851075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5" name="Google Shape;555;p14"/>
          <p:cNvSpPr txBox="1">
            <a:spLocks noGrp="1"/>
          </p:cNvSpPr>
          <p:nvPr>
            <p:ph type="subTitle" idx="17"/>
          </p:nvPr>
        </p:nvSpPr>
        <p:spPr>
          <a:xfrm>
            <a:off x="5971225" y="2280019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6" name="Google Shape;556;p14"/>
          <p:cNvSpPr txBox="1">
            <a:spLocks noGrp="1"/>
          </p:cNvSpPr>
          <p:nvPr>
            <p:ph type="title" idx="18" hasCustomPrompt="1"/>
          </p:nvPr>
        </p:nvSpPr>
        <p:spPr>
          <a:xfrm>
            <a:off x="5971226" y="11084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57" name="Google Shape;557;p14"/>
          <p:cNvSpPr txBox="1">
            <a:spLocks noGrp="1"/>
          </p:cNvSpPr>
          <p:nvPr>
            <p:ph type="title" idx="19"/>
          </p:nvPr>
        </p:nvSpPr>
        <p:spPr>
          <a:xfrm>
            <a:off x="5971225" y="365594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58" name="Google Shape;558;p14"/>
          <p:cNvSpPr txBox="1">
            <a:spLocks noGrp="1"/>
          </p:cNvSpPr>
          <p:nvPr>
            <p:ph type="subTitle" idx="20"/>
          </p:nvPr>
        </p:nvSpPr>
        <p:spPr>
          <a:xfrm>
            <a:off x="5971225" y="4079225"/>
            <a:ext cx="2484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9" name="Google Shape;559;p14"/>
          <p:cNvSpPr txBox="1">
            <a:spLocks noGrp="1"/>
          </p:cNvSpPr>
          <p:nvPr>
            <p:ph type="title" idx="21" hasCustomPrompt="1"/>
          </p:nvPr>
        </p:nvSpPr>
        <p:spPr>
          <a:xfrm>
            <a:off x="5971226" y="291327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2"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15"/>
          <p:cNvSpPr/>
          <p:nvPr/>
        </p:nvSpPr>
        <p:spPr>
          <a:xfrm>
            <a:off x="2489938" y="1687650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15"/>
          <p:cNvSpPr/>
          <p:nvPr/>
        </p:nvSpPr>
        <p:spPr>
          <a:xfrm>
            <a:off x="969950" y="1913550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15"/>
          <p:cNvSpPr txBox="1">
            <a:spLocks noGrp="1"/>
          </p:cNvSpPr>
          <p:nvPr>
            <p:ph type="title"/>
          </p:nvPr>
        </p:nvSpPr>
        <p:spPr>
          <a:xfrm>
            <a:off x="2905125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64" name="Google Shape;564;p15"/>
          <p:cNvSpPr txBox="1">
            <a:spLocks noGrp="1"/>
          </p:cNvSpPr>
          <p:nvPr>
            <p:ph type="title" idx="2" hasCustomPrompt="1"/>
          </p:nvPr>
        </p:nvSpPr>
        <p:spPr>
          <a:xfrm>
            <a:off x="1102400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65" name="Google Shape;565;p15"/>
          <p:cNvSpPr txBox="1">
            <a:spLocks noGrp="1"/>
          </p:cNvSpPr>
          <p:nvPr>
            <p:ph type="subTitle" idx="1"/>
          </p:nvPr>
        </p:nvSpPr>
        <p:spPr>
          <a:xfrm>
            <a:off x="2905125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566" name="Google Shape;566;p15"/>
          <p:cNvGrpSpPr/>
          <p:nvPr/>
        </p:nvGrpSpPr>
        <p:grpSpPr>
          <a:xfrm>
            <a:off x="61" y="1448085"/>
            <a:ext cx="3561445" cy="3695597"/>
            <a:chOff x="1672225" y="3522300"/>
            <a:chExt cx="1184700" cy="1229325"/>
          </a:xfrm>
        </p:grpSpPr>
        <p:sp>
          <p:nvSpPr>
            <p:cNvPr id="567" name="Google Shape;567;p15"/>
            <p:cNvSpPr/>
            <p:nvPr/>
          </p:nvSpPr>
          <p:spPr>
            <a:xfrm>
              <a:off x="1672525" y="4565575"/>
              <a:ext cx="317625" cy="185450"/>
            </a:xfrm>
            <a:custGeom>
              <a:avLst/>
              <a:gdLst/>
              <a:ahLst/>
              <a:cxnLst/>
              <a:rect l="l" t="t" r="r" b="b"/>
              <a:pathLst>
                <a:path w="12705" h="7418" extrusionOk="0">
                  <a:moveTo>
                    <a:pt x="0" y="0"/>
                  </a:moveTo>
                  <a:lnTo>
                    <a:pt x="0" y="143"/>
                  </a:lnTo>
                  <a:cubicBezTo>
                    <a:pt x="346" y="369"/>
                    <a:pt x="655" y="608"/>
                    <a:pt x="977" y="822"/>
                  </a:cubicBezTo>
                  <a:cubicBezTo>
                    <a:pt x="3584" y="2560"/>
                    <a:pt x="6382" y="4096"/>
                    <a:pt x="9109" y="5596"/>
                  </a:cubicBezTo>
                  <a:cubicBezTo>
                    <a:pt x="10204" y="6192"/>
                    <a:pt x="11323" y="6799"/>
                    <a:pt x="12430" y="7418"/>
                  </a:cubicBezTo>
                  <a:lnTo>
                    <a:pt x="12704" y="7418"/>
                  </a:lnTo>
                  <a:cubicBezTo>
                    <a:pt x="11537" y="6775"/>
                    <a:pt x="10347" y="6108"/>
                    <a:pt x="9168" y="5477"/>
                  </a:cubicBezTo>
                  <a:cubicBezTo>
                    <a:pt x="6442" y="3989"/>
                    <a:pt x="3632" y="2441"/>
                    <a:pt x="1036" y="715"/>
                  </a:cubicBezTo>
                  <a:cubicBezTo>
                    <a:pt x="679" y="489"/>
                    <a:pt x="357" y="23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5"/>
            <p:cNvSpPr/>
            <p:nvPr/>
          </p:nvSpPr>
          <p:spPr>
            <a:xfrm>
              <a:off x="1672825" y="4518250"/>
              <a:ext cx="391425" cy="233075"/>
            </a:xfrm>
            <a:custGeom>
              <a:avLst/>
              <a:gdLst/>
              <a:ahLst/>
              <a:cxnLst/>
              <a:rect l="l" t="t" r="r" b="b"/>
              <a:pathLst>
                <a:path w="15657" h="9323" extrusionOk="0">
                  <a:moveTo>
                    <a:pt x="0" y="0"/>
                  </a:moveTo>
                  <a:lnTo>
                    <a:pt x="0" y="155"/>
                  </a:lnTo>
                  <a:cubicBezTo>
                    <a:pt x="691" y="667"/>
                    <a:pt x="1381" y="1179"/>
                    <a:pt x="2108" y="1655"/>
                  </a:cubicBezTo>
                  <a:cubicBezTo>
                    <a:pt x="4715" y="3394"/>
                    <a:pt x="7513" y="4929"/>
                    <a:pt x="10240" y="6430"/>
                  </a:cubicBezTo>
                  <a:cubicBezTo>
                    <a:pt x="11954" y="7370"/>
                    <a:pt x="13680" y="8299"/>
                    <a:pt x="15371" y="9323"/>
                  </a:cubicBezTo>
                  <a:lnTo>
                    <a:pt x="15657" y="9323"/>
                  </a:lnTo>
                  <a:cubicBezTo>
                    <a:pt x="13883" y="8275"/>
                    <a:pt x="12085" y="7299"/>
                    <a:pt x="10299" y="6311"/>
                  </a:cubicBezTo>
                  <a:cubicBezTo>
                    <a:pt x="7573" y="4822"/>
                    <a:pt x="4763" y="3274"/>
                    <a:pt x="2179" y="1548"/>
                  </a:cubicBezTo>
                  <a:cubicBezTo>
                    <a:pt x="1417" y="1048"/>
                    <a:pt x="703" y="5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5"/>
            <p:cNvSpPr/>
            <p:nvPr/>
          </p:nvSpPr>
          <p:spPr>
            <a:xfrm>
              <a:off x="1672225" y="4469425"/>
              <a:ext cx="462875" cy="281900"/>
            </a:xfrm>
            <a:custGeom>
              <a:avLst/>
              <a:gdLst/>
              <a:ahLst/>
              <a:cxnLst/>
              <a:rect l="l" t="t" r="r" b="b"/>
              <a:pathLst>
                <a:path w="18515" h="11276" extrusionOk="0">
                  <a:moveTo>
                    <a:pt x="0" y="1"/>
                  </a:moveTo>
                  <a:lnTo>
                    <a:pt x="0" y="155"/>
                  </a:lnTo>
                  <a:cubicBezTo>
                    <a:pt x="1072" y="989"/>
                    <a:pt x="2132" y="1787"/>
                    <a:pt x="3275" y="2537"/>
                  </a:cubicBezTo>
                  <a:cubicBezTo>
                    <a:pt x="5870" y="4275"/>
                    <a:pt x="8668" y="5811"/>
                    <a:pt x="11395" y="7311"/>
                  </a:cubicBezTo>
                  <a:cubicBezTo>
                    <a:pt x="13704" y="8561"/>
                    <a:pt x="16038" y="9847"/>
                    <a:pt x="18276" y="11276"/>
                  </a:cubicBezTo>
                  <a:lnTo>
                    <a:pt x="18515" y="11276"/>
                  </a:lnTo>
                  <a:cubicBezTo>
                    <a:pt x="16217" y="9811"/>
                    <a:pt x="13823" y="8502"/>
                    <a:pt x="11454" y="7228"/>
                  </a:cubicBezTo>
                  <a:cubicBezTo>
                    <a:pt x="8728" y="5739"/>
                    <a:pt x="5918" y="4192"/>
                    <a:pt x="3322" y="2465"/>
                  </a:cubicBezTo>
                  <a:cubicBezTo>
                    <a:pt x="2179" y="1691"/>
                    <a:pt x="1072" y="87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5"/>
            <p:cNvSpPr/>
            <p:nvPr/>
          </p:nvSpPr>
          <p:spPr>
            <a:xfrm>
              <a:off x="1672525" y="4418825"/>
              <a:ext cx="531625" cy="332500"/>
            </a:xfrm>
            <a:custGeom>
              <a:avLst/>
              <a:gdLst/>
              <a:ahLst/>
              <a:cxnLst/>
              <a:rect l="l" t="t" r="r" b="b"/>
              <a:pathLst>
                <a:path w="21265" h="13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93" y="1358"/>
                    <a:pt x="2870" y="2489"/>
                    <a:pt x="4417" y="3513"/>
                  </a:cubicBezTo>
                  <a:cubicBezTo>
                    <a:pt x="7025" y="5263"/>
                    <a:pt x="9823" y="6787"/>
                    <a:pt x="12538" y="8299"/>
                  </a:cubicBezTo>
                  <a:cubicBezTo>
                    <a:pt x="15395" y="9859"/>
                    <a:pt x="18324" y="11454"/>
                    <a:pt x="21015" y="13300"/>
                  </a:cubicBezTo>
                  <a:lnTo>
                    <a:pt x="21265" y="13300"/>
                  </a:lnTo>
                  <a:cubicBezTo>
                    <a:pt x="18503" y="11383"/>
                    <a:pt x="15526" y="9764"/>
                    <a:pt x="12609" y="8180"/>
                  </a:cubicBezTo>
                  <a:cubicBezTo>
                    <a:pt x="9882" y="6692"/>
                    <a:pt x="7073" y="5144"/>
                    <a:pt x="4477" y="3418"/>
                  </a:cubicBezTo>
                  <a:cubicBezTo>
                    <a:pt x="2893" y="2370"/>
                    <a:pt x="1405" y="123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>
              <a:off x="1672525" y="4367625"/>
              <a:ext cx="596525" cy="383700"/>
            </a:xfrm>
            <a:custGeom>
              <a:avLst/>
              <a:gdLst/>
              <a:ahLst/>
              <a:cxnLst/>
              <a:rect l="l" t="t" r="r" b="b"/>
              <a:pathLst>
                <a:path w="23861" h="15348" extrusionOk="0">
                  <a:moveTo>
                    <a:pt x="0" y="1"/>
                  </a:moveTo>
                  <a:lnTo>
                    <a:pt x="0" y="167"/>
                  </a:lnTo>
                  <a:cubicBezTo>
                    <a:pt x="1739" y="1739"/>
                    <a:pt x="3596" y="3180"/>
                    <a:pt x="5549" y="4489"/>
                  </a:cubicBezTo>
                  <a:cubicBezTo>
                    <a:pt x="8156" y="6240"/>
                    <a:pt x="10954" y="7764"/>
                    <a:pt x="13681" y="9276"/>
                  </a:cubicBezTo>
                  <a:cubicBezTo>
                    <a:pt x="17074" y="11121"/>
                    <a:pt x="20539" y="13026"/>
                    <a:pt x="23646" y="15348"/>
                  </a:cubicBezTo>
                  <a:lnTo>
                    <a:pt x="23860" y="15348"/>
                  </a:lnTo>
                  <a:cubicBezTo>
                    <a:pt x="20705" y="12979"/>
                    <a:pt x="17169" y="11062"/>
                    <a:pt x="13740" y="9180"/>
                  </a:cubicBezTo>
                  <a:cubicBezTo>
                    <a:pt x="11014" y="7692"/>
                    <a:pt x="8204" y="6144"/>
                    <a:pt x="5608" y="4418"/>
                  </a:cubicBezTo>
                  <a:cubicBezTo>
                    <a:pt x="3620" y="3084"/>
                    <a:pt x="1739" y="1608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>
              <a:off x="1672225" y="4313750"/>
              <a:ext cx="658725" cy="437575"/>
            </a:xfrm>
            <a:custGeom>
              <a:avLst/>
              <a:gdLst/>
              <a:ahLst/>
              <a:cxnLst/>
              <a:rect l="l" t="t" r="r" b="b"/>
              <a:pathLst>
                <a:path w="26349" h="17503" extrusionOk="0">
                  <a:moveTo>
                    <a:pt x="0" y="1"/>
                  </a:moveTo>
                  <a:lnTo>
                    <a:pt x="0" y="155"/>
                  </a:lnTo>
                  <a:cubicBezTo>
                    <a:pt x="2060" y="2168"/>
                    <a:pt x="4298" y="4001"/>
                    <a:pt x="6692" y="5609"/>
                  </a:cubicBezTo>
                  <a:cubicBezTo>
                    <a:pt x="9299" y="7347"/>
                    <a:pt x="12097" y="8883"/>
                    <a:pt x="14824" y="10383"/>
                  </a:cubicBezTo>
                  <a:cubicBezTo>
                    <a:pt x="18705" y="12502"/>
                    <a:pt x="22694" y="14681"/>
                    <a:pt x="26135" y="17503"/>
                  </a:cubicBezTo>
                  <a:lnTo>
                    <a:pt x="26349" y="17503"/>
                  </a:lnTo>
                  <a:cubicBezTo>
                    <a:pt x="22896" y="14622"/>
                    <a:pt x="18836" y="12407"/>
                    <a:pt x="14895" y="10264"/>
                  </a:cubicBezTo>
                  <a:cubicBezTo>
                    <a:pt x="12169" y="8776"/>
                    <a:pt x="9359" y="7228"/>
                    <a:pt x="6763" y="5501"/>
                  </a:cubicBezTo>
                  <a:cubicBezTo>
                    <a:pt x="4346" y="3870"/>
                    <a:pt x="2084" y="2025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>
              <a:off x="1673125" y="4258700"/>
              <a:ext cx="717375" cy="492625"/>
            </a:xfrm>
            <a:custGeom>
              <a:avLst/>
              <a:gdLst/>
              <a:ahLst/>
              <a:cxnLst/>
              <a:rect l="l" t="t" r="r" b="b"/>
              <a:pathLst>
                <a:path w="28695" h="19705" extrusionOk="0">
                  <a:moveTo>
                    <a:pt x="0" y="0"/>
                  </a:moveTo>
                  <a:lnTo>
                    <a:pt x="0" y="155"/>
                  </a:lnTo>
                  <a:cubicBezTo>
                    <a:pt x="2322" y="2619"/>
                    <a:pt x="4941" y="4834"/>
                    <a:pt x="7811" y="6739"/>
                  </a:cubicBezTo>
                  <a:cubicBezTo>
                    <a:pt x="10418" y="8477"/>
                    <a:pt x="13216" y="10013"/>
                    <a:pt x="15943" y="11513"/>
                  </a:cubicBezTo>
                  <a:cubicBezTo>
                    <a:pt x="20300" y="13895"/>
                    <a:pt x="24813" y="16347"/>
                    <a:pt x="28492" y="19705"/>
                  </a:cubicBezTo>
                  <a:lnTo>
                    <a:pt x="28694" y="19705"/>
                  </a:lnTo>
                  <a:cubicBezTo>
                    <a:pt x="24991" y="16300"/>
                    <a:pt x="20443" y="13823"/>
                    <a:pt x="16038" y="11430"/>
                  </a:cubicBezTo>
                  <a:cubicBezTo>
                    <a:pt x="13311" y="9942"/>
                    <a:pt x="10501" y="8394"/>
                    <a:pt x="7906" y="6668"/>
                  </a:cubicBezTo>
                  <a:cubicBezTo>
                    <a:pt x="5024" y="4727"/>
                    <a:pt x="2369" y="2500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5"/>
            <p:cNvSpPr/>
            <p:nvPr/>
          </p:nvSpPr>
          <p:spPr>
            <a:xfrm>
              <a:off x="1672525" y="4200950"/>
              <a:ext cx="773925" cy="550375"/>
            </a:xfrm>
            <a:custGeom>
              <a:avLst/>
              <a:gdLst/>
              <a:ahLst/>
              <a:cxnLst/>
              <a:rect l="l" t="t" r="r" b="b"/>
              <a:pathLst>
                <a:path w="30957" h="22015" extrusionOk="0">
                  <a:moveTo>
                    <a:pt x="0" y="0"/>
                  </a:moveTo>
                  <a:lnTo>
                    <a:pt x="0" y="191"/>
                  </a:lnTo>
                  <a:cubicBezTo>
                    <a:pt x="2655" y="3120"/>
                    <a:pt x="5656" y="5763"/>
                    <a:pt x="8989" y="8001"/>
                  </a:cubicBezTo>
                  <a:cubicBezTo>
                    <a:pt x="11585" y="9751"/>
                    <a:pt x="14383" y="11275"/>
                    <a:pt x="17110" y="12788"/>
                  </a:cubicBezTo>
                  <a:cubicBezTo>
                    <a:pt x="21920" y="15407"/>
                    <a:pt x="26885" y="18122"/>
                    <a:pt x="30754" y="22015"/>
                  </a:cubicBezTo>
                  <a:lnTo>
                    <a:pt x="30956" y="22015"/>
                  </a:lnTo>
                  <a:cubicBezTo>
                    <a:pt x="27051" y="18050"/>
                    <a:pt x="22027" y="15312"/>
                    <a:pt x="17169" y="12668"/>
                  </a:cubicBezTo>
                  <a:cubicBezTo>
                    <a:pt x="14454" y="11180"/>
                    <a:pt x="11633" y="9632"/>
                    <a:pt x="9049" y="7906"/>
                  </a:cubicBezTo>
                  <a:cubicBezTo>
                    <a:pt x="5691" y="5656"/>
                    <a:pt x="2667" y="297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5"/>
            <p:cNvSpPr/>
            <p:nvPr/>
          </p:nvSpPr>
          <p:spPr>
            <a:xfrm>
              <a:off x="1672825" y="4142000"/>
              <a:ext cx="827200" cy="609625"/>
            </a:xfrm>
            <a:custGeom>
              <a:avLst/>
              <a:gdLst/>
              <a:ahLst/>
              <a:cxnLst/>
              <a:rect l="l" t="t" r="r" b="b"/>
              <a:pathLst>
                <a:path w="33088" h="24385" extrusionOk="0">
                  <a:moveTo>
                    <a:pt x="0" y="1"/>
                  </a:moveTo>
                  <a:lnTo>
                    <a:pt x="0" y="203"/>
                  </a:lnTo>
                  <a:cubicBezTo>
                    <a:pt x="2917" y="3680"/>
                    <a:pt x="6275" y="6764"/>
                    <a:pt x="10120" y="9311"/>
                  </a:cubicBezTo>
                  <a:cubicBezTo>
                    <a:pt x="12728" y="11050"/>
                    <a:pt x="15526" y="12586"/>
                    <a:pt x="18241" y="14086"/>
                  </a:cubicBezTo>
                  <a:cubicBezTo>
                    <a:pt x="23122" y="16753"/>
                    <a:pt x="28170" y="19515"/>
                    <a:pt x="32076" y="23492"/>
                  </a:cubicBezTo>
                  <a:cubicBezTo>
                    <a:pt x="32349" y="23789"/>
                    <a:pt x="32635" y="24087"/>
                    <a:pt x="32909" y="24385"/>
                  </a:cubicBezTo>
                  <a:lnTo>
                    <a:pt x="33088" y="24385"/>
                  </a:lnTo>
                  <a:cubicBezTo>
                    <a:pt x="32790" y="24039"/>
                    <a:pt x="32492" y="23718"/>
                    <a:pt x="32171" y="23397"/>
                  </a:cubicBezTo>
                  <a:cubicBezTo>
                    <a:pt x="28277" y="19396"/>
                    <a:pt x="23217" y="16634"/>
                    <a:pt x="18336" y="13979"/>
                  </a:cubicBezTo>
                  <a:cubicBezTo>
                    <a:pt x="15609" y="12490"/>
                    <a:pt x="12799" y="10943"/>
                    <a:pt x="10204" y="9216"/>
                  </a:cubicBezTo>
                  <a:cubicBezTo>
                    <a:pt x="6358" y="6644"/>
                    <a:pt x="2941" y="351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5"/>
            <p:cNvSpPr/>
            <p:nvPr/>
          </p:nvSpPr>
          <p:spPr>
            <a:xfrm>
              <a:off x="1672825" y="4079200"/>
              <a:ext cx="877800" cy="672425"/>
            </a:xfrm>
            <a:custGeom>
              <a:avLst/>
              <a:gdLst/>
              <a:ahLst/>
              <a:cxnLst/>
              <a:rect l="l" t="t" r="r" b="b"/>
              <a:pathLst>
                <a:path w="35112" h="26897" extrusionOk="0">
                  <a:moveTo>
                    <a:pt x="0" y="1"/>
                  </a:moveTo>
                  <a:lnTo>
                    <a:pt x="0" y="215"/>
                  </a:lnTo>
                  <a:cubicBezTo>
                    <a:pt x="3167" y="4275"/>
                    <a:pt x="6941" y="7859"/>
                    <a:pt x="11263" y="10752"/>
                  </a:cubicBezTo>
                  <a:cubicBezTo>
                    <a:pt x="13871" y="12490"/>
                    <a:pt x="16669" y="14026"/>
                    <a:pt x="19395" y="15526"/>
                  </a:cubicBezTo>
                  <a:cubicBezTo>
                    <a:pt x="24277" y="18193"/>
                    <a:pt x="29325" y="20956"/>
                    <a:pt x="33219" y="24932"/>
                  </a:cubicBezTo>
                  <a:cubicBezTo>
                    <a:pt x="33826" y="25551"/>
                    <a:pt x="34409" y="26206"/>
                    <a:pt x="34957" y="26897"/>
                  </a:cubicBezTo>
                  <a:lnTo>
                    <a:pt x="35112" y="26897"/>
                  </a:lnTo>
                  <a:cubicBezTo>
                    <a:pt x="34540" y="26182"/>
                    <a:pt x="33945" y="25492"/>
                    <a:pt x="33314" y="24837"/>
                  </a:cubicBezTo>
                  <a:cubicBezTo>
                    <a:pt x="29409" y="20836"/>
                    <a:pt x="24348" y="18074"/>
                    <a:pt x="19467" y="15419"/>
                  </a:cubicBezTo>
                  <a:cubicBezTo>
                    <a:pt x="16740" y="13931"/>
                    <a:pt x="13930" y="12383"/>
                    <a:pt x="11335" y="10657"/>
                  </a:cubicBezTo>
                  <a:cubicBezTo>
                    <a:pt x="6977" y="7728"/>
                    <a:pt x="3167" y="4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5"/>
            <p:cNvSpPr/>
            <p:nvPr/>
          </p:nvSpPr>
          <p:spPr>
            <a:xfrm>
              <a:off x="1672525" y="4013425"/>
              <a:ext cx="926325" cy="737900"/>
            </a:xfrm>
            <a:custGeom>
              <a:avLst/>
              <a:gdLst/>
              <a:ahLst/>
              <a:cxnLst/>
              <a:rect l="l" t="t" r="r" b="b"/>
              <a:pathLst>
                <a:path w="37053" h="29516" extrusionOk="0">
                  <a:moveTo>
                    <a:pt x="0" y="0"/>
                  </a:moveTo>
                  <a:lnTo>
                    <a:pt x="0" y="203"/>
                  </a:lnTo>
                  <a:cubicBezTo>
                    <a:pt x="3394" y="4941"/>
                    <a:pt x="7561" y="9049"/>
                    <a:pt x="12430" y="12323"/>
                  </a:cubicBezTo>
                  <a:cubicBezTo>
                    <a:pt x="15026" y="14062"/>
                    <a:pt x="17824" y="15597"/>
                    <a:pt x="20550" y="17098"/>
                  </a:cubicBezTo>
                  <a:cubicBezTo>
                    <a:pt x="25432" y="19765"/>
                    <a:pt x="30480" y="22527"/>
                    <a:pt x="34374" y="26504"/>
                  </a:cubicBezTo>
                  <a:cubicBezTo>
                    <a:pt x="35302" y="27444"/>
                    <a:pt x="36148" y="28456"/>
                    <a:pt x="36910" y="29516"/>
                  </a:cubicBezTo>
                  <a:lnTo>
                    <a:pt x="37052" y="29516"/>
                  </a:lnTo>
                  <a:cubicBezTo>
                    <a:pt x="36267" y="28420"/>
                    <a:pt x="35386" y="27385"/>
                    <a:pt x="34457" y="26396"/>
                  </a:cubicBezTo>
                  <a:cubicBezTo>
                    <a:pt x="30552" y="22396"/>
                    <a:pt x="25492" y="19634"/>
                    <a:pt x="20610" y="16979"/>
                  </a:cubicBezTo>
                  <a:cubicBezTo>
                    <a:pt x="17883" y="15490"/>
                    <a:pt x="15074" y="13943"/>
                    <a:pt x="12490" y="12216"/>
                  </a:cubicBezTo>
                  <a:cubicBezTo>
                    <a:pt x="7585" y="8930"/>
                    <a:pt x="3394" y="4775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5"/>
            <p:cNvSpPr/>
            <p:nvPr/>
          </p:nvSpPr>
          <p:spPr>
            <a:xfrm>
              <a:off x="1673400" y="3945550"/>
              <a:ext cx="972775" cy="805775"/>
            </a:xfrm>
            <a:custGeom>
              <a:avLst/>
              <a:gdLst/>
              <a:ahLst/>
              <a:cxnLst/>
              <a:rect l="l" t="t" r="r" b="b"/>
              <a:pathLst>
                <a:path w="38911" h="32231" extrusionOk="0">
                  <a:moveTo>
                    <a:pt x="1" y="1"/>
                  </a:moveTo>
                  <a:lnTo>
                    <a:pt x="1" y="227"/>
                  </a:lnTo>
                  <a:cubicBezTo>
                    <a:pt x="3549" y="5632"/>
                    <a:pt x="8085" y="10347"/>
                    <a:pt x="13538" y="13967"/>
                  </a:cubicBezTo>
                  <a:cubicBezTo>
                    <a:pt x="16134" y="15705"/>
                    <a:pt x="18932" y="17241"/>
                    <a:pt x="21658" y="18741"/>
                  </a:cubicBezTo>
                  <a:cubicBezTo>
                    <a:pt x="26540" y="21408"/>
                    <a:pt x="31588" y="24170"/>
                    <a:pt x="35482" y="28147"/>
                  </a:cubicBezTo>
                  <a:cubicBezTo>
                    <a:pt x="36708" y="29397"/>
                    <a:pt x="37791" y="30766"/>
                    <a:pt x="38756" y="32231"/>
                  </a:cubicBezTo>
                  <a:lnTo>
                    <a:pt x="38911" y="32231"/>
                  </a:lnTo>
                  <a:cubicBezTo>
                    <a:pt x="37934" y="30743"/>
                    <a:pt x="36827" y="29338"/>
                    <a:pt x="35589" y="28076"/>
                  </a:cubicBezTo>
                  <a:cubicBezTo>
                    <a:pt x="31695" y="24075"/>
                    <a:pt x="26635" y="21301"/>
                    <a:pt x="21754" y="18658"/>
                  </a:cubicBezTo>
                  <a:cubicBezTo>
                    <a:pt x="19027" y="17169"/>
                    <a:pt x="16217" y="15622"/>
                    <a:pt x="13622" y="13895"/>
                  </a:cubicBezTo>
                  <a:cubicBezTo>
                    <a:pt x="8169" y="10228"/>
                    <a:pt x="3561" y="5501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5"/>
            <p:cNvSpPr/>
            <p:nvPr/>
          </p:nvSpPr>
          <p:spPr>
            <a:xfrm>
              <a:off x="1672525" y="3873225"/>
              <a:ext cx="1018000" cy="877525"/>
            </a:xfrm>
            <a:custGeom>
              <a:avLst/>
              <a:gdLst/>
              <a:ahLst/>
              <a:cxnLst/>
              <a:rect l="l" t="t" r="r" b="b"/>
              <a:pathLst>
                <a:path w="40720" h="35101" extrusionOk="0">
                  <a:moveTo>
                    <a:pt x="0" y="0"/>
                  </a:moveTo>
                  <a:lnTo>
                    <a:pt x="0" y="215"/>
                  </a:lnTo>
                  <a:cubicBezTo>
                    <a:pt x="3739" y="6430"/>
                    <a:pt x="8692" y="11764"/>
                    <a:pt x="14704" y="15800"/>
                  </a:cubicBezTo>
                  <a:cubicBezTo>
                    <a:pt x="17300" y="17538"/>
                    <a:pt x="20098" y="19074"/>
                    <a:pt x="22825" y="20574"/>
                  </a:cubicBezTo>
                  <a:cubicBezTo>
                    <a:pt x="27706" y="23241"/>
                    <a:pt x="32754" y="26016"/>
                    <a:pt x="36648" y="29980"/>
                  </a:cubicBezTo>
                  <a:cubicBezTo>
                    <a:pt x="38160" y="31516"/>
                    <a:pt x="39469" y="33243"/>
                    <a:pt x="40589" y="35100"/>
                  </a:cubicBezTo>
                  <a:lnTo>
                    <a:pt x="40720" y="35100"/>
                  </a:lnTo>
                  <a:cubicBezTo>
                    <a:pt x="39589" y="33231"/>
                    <a:pt x="38267" y="31469"/>
                    <a:pt x="36731" y="29897"/>
                  </a:cubicBezTo>
                  <a:cubicBezTo>
                    <a:pt x="32826" y="25897"/>
                    <a:pt x="27766" y="23122"/>
                    <a:pt x="22884" y="20479"/>
                  </a:cubicBezTo>
                  <a:cubicBezTo>
                    <a:pt x="20169" y="18991"/>
                    <a:pt x="17348" y="17443"/>
                    <a:pt x="14764" y="15717"/>
                  </a:cubicBezTo>
                  <a:cubicBezTo>
                    <a:pt x="8692" y="11645"/>
                    <a:pt x="3715" y="6251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5"/>
            <p:cNvSpPr/>
            <p:nvPr/>
          </p:nvSpPr>
          <p:spPr>
            <a:xfrm>
              <a:off x="1672525" y="3796725"/>
              <a:ext cx="1061450" cy="954900"/>
            </a:xfrm>
            <a:custGeom>
              <a:avLst/>
              <a:gdLst/>
              <a:ahLst/>
              <a:cxnLst/>
              <a:rect l="l" t="t" r="r" b="b"/>
              <a:pathLst>
                <a:path w="42458" h="38196" extrusionOk="0">
                  <a:moveTo>
                    <a:pt x="0" y="1"/>
                  </a:moveTo>
                  <a:lnTo>
                    <a:pt x="0" y="263"/>
                  </a:lnTo>
                  <a:cubicBezTo>
                    <a:pt x="3834" y="7287"/>
                    <a:pt x="9192" y="13359"/>
                    <a:pt x="15859" y="17824"/>
                  </a:cubicBezTo>
                  <a:cubicBezTo>
                    <a:pt x="18467" y="19563"/>
                    <a:pt x="21265" y="21098"/>
                    <a:pt x="23991" y="22599"/>
                  </a:cubicBezTo>
                  <a:cubicBezTo>
                    <a:pt x="28873" y="25266"/>
                    <a:pt x="33921" y="28028"/>
                    <a:pt x="37814" y="32005"/>
                  </a:cubicBezTo>
                  <a:cubicBezTo>
                    <a:pt x="39600" y="33838"/>
                    <a:pt x="41124" y="35922"/>
                    <a:pt x="42339" y="38196"/>
                  </a:cubicBezTo>
                  <a:lnTo>
                    <a:pt x="42458" y="38196"/>
                  </a:lnTo>
                  <a:cubicBezTo>
                    <a:pt x="41220" y="35886"/>
                    <a:pt x="39696" y="33779"/>
                    <a:pt x="37886" y="31909"/>
                  </a:cubicBezTo>
                  <a:cubicBezTo>
                    <a:pt x="33993" y="27909"/>
                    <a:pt x="28932" y="25147"/>
                    <a:pt x="24051" y="22491"/>
                  </a:cubicBezTo>
                  <a:cubicBezTo>
                    <a:pt x="21324" y="21003"/>
                    <a:pt x="18514" y="19455"/>
                    <a:pt x="15919" y="17729"/>
                  </a:cubicBezTo>
                  <a:cubicBezTo>
                    <a:pt x="9192" y="13217"/>
                    <a:pt x="3834" y="710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5"/>
            <p:cNvSpPr/>
            <p:nvPr/>
          </p:nvSpPr>
          <p:spPr>
            <a:xfrm>
              <a:off x="1672825" y="3713375"/>
              <a:ext cx="1103425" cy="1038250"/>
            </a:xfrm>
            <a:custGeom>
              <a:avLst/>
              <a:gdLst/>
              <a:ahLst/>
              <a:cxnLst/>
              <a:rect l="l" t="t" r="r" b="b"/>
              <a:pathLst>
                <a:path w="44137" h="41530" extrusionOk="0">
                  <a:moveTo>
                    <a:pt x="0" y="1"/>
                  </a:moveTo>
                  <a:lnTo>
                    <a:pt x="0" y="275"/>
                  </a:lnTo>
                  <a:cubicBezTo>
                    <a:pt x="3870" y="8276"/>
                    <a:pt x="9608" y="15146"/>
                    <a:pt x="16990" y="20099"/>
                  </a:cubicBezTo>
                  <a:cubicBezTo>
                    <a:pt x="19598" y="21837"/>
                    <a:pt x="22396" y="23373"/>
                    <a:pt x="25122" y="24873"/>
                  </a:cubicBezTo>
                  <a:cubicBezTo>
                    <a:pt x="30004" y="27540"/>
                    <a:pt x="35052" y="30302"/>
                    <a:pt x="38945" y="34279"/>
                  </a:cubicBezTo>
                  <a:cubicBezTo>
                    <a:pt x="41017" y="36398"/>
                    <a:pt x="42708" y="38839"/>
                    <a:pt x="44006" y="41530"/>
                  </a:cubicBezTo>
                  <a:lnTo>
                    <a:pt x="44137" y="41530"/>
                  </a:lnTo>
                  <a:cubicBezTo>
                    <a:pt x="42815" y="38803"/>
                    <a:pt x="41112" y="36315"/>
                    <a:pt x="39017" y="34172"/>
                  </a:cubicBezTo>
                  <a:cubicBezTo>
                    <a:pt x="35124" y="30171"/>
                    <a:pt x="30063" y="27409"/>
                    <a:pt x="25182" y="24754"/>
                  </a:cubicBezTo>
                  <a:cubicBezTo>
                    <a:pt x="22455" y="23266"/>
                    <a:pt x="19645" y="21718"/>
                    <a:pt x="17050" y="19991"/>
                  </a:cubicBezTo>
                  <a:cubicBezTo>
                    <a:pt x="9644" y="15027"/>
                    <a:pt x="3858" y="807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5"/>
            <p:cNvSpPr/>
            <p:nvPr/>
          </p:nvSpPr>
          <p:spPr>
            <a:xfrm>
              <a:off x="1673700" y="3622600"/>
              <a:ext cx="1143925" cy="1128725"/>
            </a:xfrm>
            <a:custGeom>
              <a:avLst/>
              <a:gdLst/>
              <a:ahLst/>
              <a:cxnLst/>
              <a:rect l="l" t="t" r="r" b="b"/>
              <a:pathLst>
                <a:path w="45757" h="45149" extrusionOk="0">
                  <a:moveTo>
                    <a:pt x="1" y="0"/>
                  </a:moveTo>
                  <a:lnTo>
                    <a:pt x="1" y="322"/>
                  </a:lnTo>
                  <a:cubicBezTo>
                    <a:pt x="3811" y="9394"/>
                    <a:pt x="9966" y="17205"/>
                    <a:pt x="18098" y="22658"/>
                  </a:cubicBezTo>
                  <a:cubicBezTo>
                    <a:pt x="20694" y="24396"/>
                    <a:pt x="23492" y="25932"/>
                    <a:pt x="26218" y="27432"/>
                  </a:cubicBezTo>
                  <a:cubicBezTo>
                    <a:pt x="31100" y="30099"/>
                    <a:pt x="36148" y="32862"/>
                    <a:pt x="40042" y="36838"/>
                  </a:cubicBezTo>
                  <a:cubicBezTo>
                    <a:pt x="42387" y="39220"/>
                    <a:pt x="44244" y="42053"/>
                    <a:pt x="45602" y="45149"/>
                  </a:cubicBezTo>
                  <a:lnTo>
                    <a:pt x="45757" y="45149"/>
                  </a:lnTo>
                  <a:cubicBezTo>
                    <a:pt x="44387" y="42018"/>
                    <a:pt x="42518" y="39160"/>
                    <a:pt x="40161" y="36731"/>
                  </a:cubicBezTo>
                  <a:cubicBezTo>
                    <a:pt x="36267" y="32731"/>
                    <a:pt x="31207" y="29968"/>
                    <a:pt x="26326" y="27313"/>
                  </a:cubicBezTo>
                  <a:cubicBezTo>
                    <a:pt x="23599" y="25825"/>
                    <a:pt x="20789" y="24277"/>
                    <a:pt x="18194" y="22551"/>
                  </a:cubicBezTo>
                  <a:cubicBezTo>
                    <a:pt x="10014" y="17062"/>
                    <a:pt x="3823" y="9168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5"/>
            <p:cNvSpPr/>
            <p:nvPr/>
          </p:nvSpPr>
          <p:spPr>
            <a:xfrm>
              <a:off x="1672825" y="3522300"/>
              <a:ext cx="1184100" cy="1229025"/>
            </a:xfrm>
            <a:custGeom>
              <a:avLst/>
              <a:gdLst/>
              <a:ahLst/>
              <a:cxnLst/>
              <a:rect l="l" t="t" r="r" b="b"/>
              <a:pathLst>
                <a:path w="47364" h="49161" extrusionOk="0">
                  <a:moveTo>
                    <a:pt x="0" y="0"/>
                  </a:moveTo>
                  <a:lnTo>
                    <a:pt x="0" y="369"/>
                  </a:lnTo>
                  <a:cubicBezTo>
                    <a:pt x="3691" y="10656"/>
                    <a:pt x="10287" y="19586"/>
                    <a:pt x="19276" y="25610"/>
                  </a:cubicBezTo>
                  <a:cubicBezTo>
                    <a:pt x="21872" y="27349"/>
                    <a:pt x="24670" y="28885"/>
                    <a:pt x="27396" y="30385"/>
                  </a:cubicBezTo>
                  <a:cubicBezTo>
                    <a:pt x="32278" y="33052"/>
                    <a:pt x="37326" y="35826"/>
                    <a:pt x="41220" y="39791"/>
                  </a:cubicBezTo>
                  <a:cubicBezTo>
                    <a:pt x="43815" y="42446"/>
                    <a:pt x="45839" y="45649"/>
                    <a:pt x="47208" y="49161"/>
                  </a:cubicBezTo>
                  <a:lnTo>
                    <a:pt x="47363" y="49161"/>
                  </a:lnTo>
                  <a:cubicBezTo>
                    <a:pt x="45970" y="45613"/>
                    <a:pt x="43946" y="42386"/>
                    <a:pt x="41327" y="39707"/>
                  </a:cubicBezTo>
                  <a:cubicBezTo>
                    <a:pt x="37433" y="35707"/>
                    <a:pt x="32373" y="32933"/>
                    <a:pt x="27492" y="30289"/>
                  </a:cubicBezTo>
                  <a:cubicBezTo>
                    <a:pt x="24765" y="28801"/>
                    <a:pt x="21955" y="27253"/>
                    <a:pt x="19360" y="25527"/>
                  </a:cubicBezTo>
                  <a:cubicBezTo>
                    <a:pt x="10311" y="19455"/>
                    <a:pt x="3691" y="10418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4" name="Google Shape;584;p15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585" name="Google Shape;585;p1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32"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16"/>
          <p:cNvSpPr/>
          <p:nvPr/>
        </p:nvSpPr>
        <p:spPr>
          <a:xfrm>
            <a:off x="798319" y="1687650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16"/>
          <p:cNvSpPr/>
          <p:nvPr/>
        </p:nvSpPr>
        <p:spPr>
          <a:xfrm>
            <a:off x="6955481" y="1913550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16"/>
          <p:cNvSpPr txBox="1">
            <a:spLocks noGrp="1"/>
          </p:cNvSpPr>
          <p:nvPr>
            <p:ph type="title"/>
          </p:nvPr>
        </p:nvSpPr>
        <p:spPr>
          <a:xfrm>
            <a:off x="1213506" y="1878850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9" name="Google Shape;609;p16"/>
          <p:cNvSpPr txBox="1">
            <a:spLocks noGrp="1"/>
          </p:cNvSpPr>
          <p:nvPr>
            <p:ph type="title" idx="2" hasCustomPrompt="1"/>
          </p:nvPr>
        </p:nvSpPr>
        <p:spPr>
          <a:xfrm>
            <a:off x="7087931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10" name="Google Shape;610;p16"/>
          <p:cNvSpPr txBox="1">
            <a:spLocks noGrp="1"/>
          </p:cNvSpPr>
          <p:nvPr>
            <p:ph type="subTitle" idx="1"/>
          </p:nvPr>
        </p:nvSpPr>
        <p:spPr>
          <a:xfrm>
            <a:off x="1213506" y="2793025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11" name="Google Shape;611;p16"/>
          <p:cNvGrpSpPr/>
          <p:nvPr/>
        </p:nvGrpSpPr>
        <p:grpSpPr>
          <a:xfrm rot="10800000">
            <a:off x="-2" y="-2"/>
            <a:ext cx="4284611" cy="5097218"/>
            <a:chOff x="5588175" y="1772375"/>
            <a:chExt cx="1282050" cy="1525200"/>
          </a:xfrm>
        </p:grpSpPr>
        <p:sp>
          <p:nvSpPr>
            <p:cNvPr id="612" name="Google Shape;612;p1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1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1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1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1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1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1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1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1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1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1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1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1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1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1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1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1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1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1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2" name="Google Shape;632;p16"/>
          <p:cNvGrpSpPr/>
          <p:nvPr/>
        </p:nvGrpSpPr>
        <p:grpSpPr>
          <a:xfrm rot="-5400000">
            <a:off x="7569671" y="9471"/>
            <a:ext cx="1583812" cy="1564849"/>
            <a:chOff x="3884100" y="2447750"/>
            <a:chExt cx="843575" cy="833475"/>
          </a:xfrm>
        </p:grpSpPr>
        <p:sp>
          <p:nvSpPr>
            <p:cNvPr id="633" name="Google Shape;633;p16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16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16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16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16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16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16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16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16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16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16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16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16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16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16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16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16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16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16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CUSTOM_33">
    <p:spTree>
      <p:nvGrpSpPr>
        <p:cNvPr id="1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4" name="Google Shape;654;p17"/>
          <p:cNvSpPr/>
          <p:nvPr/>
        </p:nvSpPr>
        <p:spPr>
          <a:xfrm>
            <a:off x="798319" y="2498625"/>
            <a:ext cx="5684100" cy="1768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17"/>
          <p:cNvSpPr/>
          <p:nvPr/>
        </p:nvSpPr>
        <p:spPr>
          <a:xfrm>
            <a:off x="798331" y="876675"/>
            <a:ext cx="1390200" cy="1316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6" name="Google Shape;656;p17"/>
          <p:cNvSpPr txBox="1">
            <a:spLocks noGrp="1"/>
          </p:cNvSpPr>
          <p:nvPr>
            <p:ph type="title"/>
          </p:nvPr>
        </p:nvSpPr>
        <p:spPr>
          <a:xfrm>
            <a:off x="1213506" y="2689825"/>
            <a:ext cx="48537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7" name="Google Shape;657;p17"/>
          <p:cNvSpPr txBox="1">
            <a:spLocks noGrp="1"/>
          </p:cNvSpPr>
          <p:nvPr>
            <p:ph type="title" idx="2" hasCustomPrompt="1"/>
          </p:nvPr>
        </p:nvSpPr>
        <p:spPr>
          <a:xfrm>
            <a:off x="930781" y="1016229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58" name="Google Shape;658;p17"/>
          <p:cNvSpPr txBox="1">
            <a:spLocks noGrp="1"/>
          </p:cNvSpPr>
          <p:nvPr>
            <p:ph type="subTitle" idx="1"/>
          </p:nvPr>
        </p:nvSpPr>
        <p:spPr>
          <a:xfrm>
            <a:off x="1213506" y="3604000"/>
            <a:ext cx="48537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659" name="Google Shape;659;p17"/>
          <p:cNvGrpSpPr/>
          <p:nvPr/>
        </p:nvGrpSpPr>
        <p:grpSpPr>
          <a:xfrm rot="10800000" flipH="1">
            <a:off x="4859398" y="23136"/>
            <a:ext cx="4284611" cy="5097218"/>
            <a:chOff x="5588175" y="1772375"/>
            <a:chExt cx="1282050" cy="1525200"/>
          </a:xfrm>
        </p:grpSpPr>
        <p:sp>
          <p:nvSpPr>
            <p:cNvPr id="660" name="Google Shape;660;p1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1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1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1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1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1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1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1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1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1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1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1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1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1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1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1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1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1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1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1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13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19"/>
          <p:cNvGrpSpPr/>
          <p:nvPr/>
        </p:nvGrpSpPr>
        <p:grpSpPr>
          <a:xfrm rot="-5400000">
            <a:off x="7862357" y="114900"/>
            <a:ext cx="2168601" cy="1724190"/>
            <a:chOff x="5005075" y="2239400"/>
            <a:chExt cx="749525" cy="595925"/>
          </a:xfrm>
        </p:grpSpPr>
        <p:sp>
          <p:nvSpPr>
            <p:cNvPr id="709" name="Google Shape;709;p1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1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1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1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1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1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1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1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1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3" name="Google Shape;723;p19"/>
          <p:cNvGrpSpPr/>
          <p:nvPr/>
        </p:nvGrpSpPr>
        <p:grpSpPr>
          <a:xfrm rot="5400000" flipH="1">
            <a:off x="-247746" y="247965"/>
            <a:ext cx="2417593" cy="1922156"/>
            <a:chOff x="5005075" y="2239400"/>
            <a:chExt cx="749525" cy="595925"/>
          </a:xfrm>
        </p:grpSpPr>
        <p:sp>
          <p:nvSpPr>
            <p:cNvPr id="724" name="Google Shape;724;p1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1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1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1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1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1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1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8" name="Google Shape;738;p19"/>
          <p:cNvSpPr/>
          <p:nvPr/>
        </p:nvSpPr>
        <p:spPr>
          <a:xfrm>
            <a:off x="4599625" y="1362900"/>
            <a:ext cx="3960300" cy="24177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9" name="Google Shape;739;p19"/>
          <p:cNvGrpSpPr/>
          <p:nvPr/>
        </p:nvGrpSpPr>
        <p:grpSpPr>
          <a:xfrm flipH="1"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740" name="Google Shape;740;p1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1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1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1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1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1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1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1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1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1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1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1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1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1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1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1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1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1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7" name="Google Shape;767;p19"/>
          <p:cNvSpPr/>
          <p:nvPr/>
        </p:nvSpPr>
        <p:spPr>
          <a:xfrm>
            <a:off x="584075" y="1182000"/>
            <a:ext cx="3868800" cy="2779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19"/>
          <p:cNvSpPr txBox="1">
            <a:spLocks noGrp="1"/>
          </p:cNvSpPr>
          <p:nvPr>
            <p:ph type="title"/>
          </p:nvPr>
        </p:nvSpPr>
        <p:spPr>
          <a:xfrm>
            <a:off x="783700" y="1669200"/>
            <a:ext cx="3469200" cy="18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9" name="Google Shape;769;p19"/>
          <p:cNvSpPr txBox="1">
            <a:spLocks noGrp="1"/>
          </p:cNvSpPr>
          <p:nvPr>
            <p:ph type="subTitle" idx="1"/>
          </p:nvPr>
        </p:nvSpPr>
        <p:spPr>
          <a:xfrm>
            <a:off x="4750325" y="1669200"/>
            <a:ext cx="3658800" cy="180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4"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p20"/>
          <p:cNvSpPr/>
          <p:nvPr/>
        </p:nvSpPr>
        <p:spPr>
          <a:xfrm>
            <a:off x="4694403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2" name="Google Shape;772;p20"/>
          <p:cNvSpPr/>
          <p:nvPr/>
        </p:nvSpPr>
        <p:spPr>
          <a:xfrm>
            <a:off x="869397" y="1257525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3" name="Google Shape;773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4" name="Google Shape;774;p20"/>
          <p:cNvSpPr txBox="1">
            <a:spLocks noGrp="1"/>
          </p:cNvSpPr>
          <p:nvPr>
            <p:ph type="title" idx="2"/>
          </p:nvPr>
        </p:nvSpPr>
        <p:spPr>
          <a:xfrm>
            <a:off x="1048723" y="1411888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5" name="Google Shape;775;p20"/>
          <p:cNvSpPr txBox="1">
            <a:spLocks noGrp="1"/>
          </p:cNvSpPr>
          <p:nvPr>
            <p:ph type="title" idx="3"/>
          </p:nvPr>
        </p:nvSpPr>
        <p:spPr>
          <a:xfrm>
            <a:off x="4893677" y="1411895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76" name="Google Shape;776;p20"/>
          <p:cNvSpPr txBox="1">
            <a:spLocks noGrp="1"/>
          </p:cNvSpPr>
          <p:nvPr>
            <p:ph type="subTitle" idx="1"/>
          </p:nvPr>
        </p:nvSpPr>
        <p:spPr>
          <a:xfrm>
            <a:off x="4873729" y="1824399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7" name="Google Shape;777;p20"/>
          <p:cNvSpPr txBox="1">
            <a:spLocks noGrp="1"/>
          </p:cNvSpPr>
          <p:nvPr>
            <p:ph type="subTitle" idx="4"/>
          </p:nvPr>
        </p:nvSpPr>
        <p:spPr>
          <a:xfrm>
            <a:off x="1048723" y="1824403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78" name="Google Shape;778;p20"/>
          <p:cNvSpPr/>
          <p:nvPr/>
        </p:nvSpPr>
        <p:spPr>
          <a:xfrm>
            <a:off x="4694403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20"/>
          <p:cNvSpPr/>
          <p:nvPr/>
        </p:nvSpPr>
        <p:spPr>
          <a:xfrm>
            <a:off x="869397" y="3006016"/>
            <a:ext cx="3580200" cy="1576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0"/>
          <p:cNvSpPr txBox="1">
            <a:spLocks noGrp="1"/>
          </p:cNvSpPr>
          <p:nvPr>
            <p:ph type="title" idx="5"/>
          </p:nvPr>
        </p:nvSpPr>
        <p:spPr>
          <a:xfrm>
            <a:off x="1048723" y="3160379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1" name="Google Shape;781;p20"/>
          <p:cNvSpPr txBox="1">
            <a:spLocks noGrp="1"/>
          </p:cNvSpPr>
          <p:nvPr>
            <p:ph type="title" idx="6"/>
          </p:nvPr>
        </p:nvSpPr>
        <p:spPr>
          <a:xfrm>
            <a:off x="4873729" y="3160387"/>
            <a:ext cx="3201600" cy="47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82" name="Google Shape;782;p20"/>
          <p:cNvSpPr txBox="1">
            <a:spLocks noGrp="1"/>
          </p:cNvSpPr>
          <p:nvPr>
            <p:ph type="subTitle" idx="7"/>
          </p:nvPr>
        </p:nvSpPr>
        <p:spPr>
          <a:xfrm>
            <a:off x="4873729" y="3572891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83" name="Google Shape;783;p20"/>
          <p:cNvSpPr txBox="1">
            <a:spLocks noGrp="1"/>
          </p:cNvSpPr>
          <p:nvPr>
            <p:ph type="subTitle" idx="8"/>
          </p:nvPr>
        </p:nvSpPr>
        <p:spPr>
          <a:xfrm>
            <a:off x="1048723" y="3572894"/>
            <a:ext cx="3201600" cy="854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6">
    <p:spTree>
      <p:nvGrpSpPr>
        <p:cNvPr id="1" name="Shape 7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5" name="Google Shape;785;p21"/>
          <p:cNvSpPr/>
          <p:nvPr/>
        </p:nvSpPr>
        <p:spPr>
          <a:xfrm>
            <a:off x="4258900" y="1804350"/>
            <a:ext cx="42846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6" name="Google Shape;786;p21"/>
          <p:cNvSpPr txBox="1">
            <a:spLocks noGrp="1"/>
          </p:cNvSpPr>
          <p:nvPr>
            <p:ph type="title"/>
          </p:nvPr>
        </p:nvSpPr>
        <p:spPr>
          <a:xfrm>
            <a:off x="4411150" y="2017200"/>
            <a:ext cx="39801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787" name="Google Shape;787;p21"/>
          <p:cNvGrpSpPr/>
          <p:nvPr/>
        </p:nvGrpSpPr>
        <p:grpSpPr>
          <a:xfrm rot="5400000" flipH="1">
            <a:off x="309745" y="-309738"/>
            <a:ext cx="3267048" cy="3886515"/>
            <a:chOff x="5588175" y="1772375"/>
            <a:chExt cx="1282050" cy="1525200"/>
          </a:xfrm>
        </p:grpSpPr>
        <p:sp>
          <p:nvSpPr>
            <p:cNvPr id="788" name="Google Shape;788;p21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21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21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21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21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21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21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21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21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21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21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21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21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21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21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21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21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21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21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21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21"/>
          <p:cNvGrpSpPr/>
          <p:nvPr/>
        </p:nvGrpSpPr>
        <p:grpSpPr>
          <a:xfrm rot="-5400000" flipH="1">
            <a:off x="5567220" y="1566712"/>
            <a:ext cx="3267048" cy="3886515"/>
            <a:chOff x="5588175" y="1772375"/>
            <a:chExt cx="1282050" cy="1525200"/>
          </a:xfrm>
        </p:grpSpPr>
        <p:sp>
          <p:nvSpPr>
            <p:cNvPr id="809" name="Google Shape;809;p21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21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21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21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21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21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21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21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21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21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21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21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21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21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21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21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21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21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21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21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24"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p22"/>
          <p:cNvSpPr/>
          <p:nvPr/>
        </p:nvSpPr>
        <p:spPr>
          <a:xfrm>
            <a:off x="600575" y="606375"/>
            <a:ext cx="40287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22"/>
          <p:cNvSpPr txBox="1">
            <a:spLocks noGrp="1"/>
          </p:cNvSpPr>
          <p:nvPr>
            <p:ph type="title"/>
          </p:nvPr>
        </p:nvSpPr>
        <p:spPr>
          <a:xfrm>
            <a:off x="743727" y="819225"/>
            <a:ext cx="37422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832" name="Google Shape;832;p22"/>
          <p:cNvGrpSpPr/>
          <p:nvPr/>
        </p:nvGrpSpPr>
        <p:grpSpPr>
          <a:xfrm rot="-5400000" flipH="1">
            <a:off x="1717402" y="1327869"/>
            <a:ext cx="2081950" cy="5516544"/>
            <a:chOff x="2771175" y="2473050"/>
            <a:chExt cx="613475" cy="1625525"/>
          </a:xfrm>
        </p:grpSpPr>
        <p:sp>
          <p:nvSpPr>
            <p:cNvPr id="833" name="Google Shape;833;p2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2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2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5" name="Google Shape;925;p24"/>
          <p:cNvGrpSpPr/>
          <p:nvPr/>
        </p:nvGrpSpPr>
        <p:grpSpPr>
          <a:xfrm>
            <a:off x="61" y="1448085"/>
            <a:ext cx="3561445" cy="3695597"/>
            <a:chOff x="1672225" y="3522300"/>
            <a:chExt cx="1184700" cy="1229325"/>
          </a:xfrm>
        </p:grpSpPr>
        <p:sp>
          <p:nvSpPr>
            <p:cNvPr id="926" name="Google Shape;926;p24"/>
            <p:cNvSpPr/>
            <p:nvPr/>
          </p:nvSpPr>
          <p:spPr>
            <a:xfrm>
              <a:off x="1672525" y="4565575"/>
              <a:ext cx="317625" cy="185450"/>
            </a:xfrm>
            <a:custGeom>
              <a:avLst/>
              <a:gdLst/>
              <a:ahLst/>
              <a:cxnLst/>
              <a:rect l="l" t="t" r="r" b="b"/>
              <a:pathLst>
                <a:path w="12705" h="7418" extrusionOk="0">
                  <a:moveTo>
                    <a:pt x="0" y="0"/>
                  </a:moveTo>
                  <a:lnTo>
                    <a:pt x="0" y="143"/>
                  </a:lnTo>
                  <a:cubicBezTo>
                    <a:pt x="346" y="369"/>
                    <a:pt x="655" y="608"/>
                    <a:pt x="977" y="822"/>
                  </a:cubicBezTo>
                  <a:cubicBezTo>
                    <a:pt x="3584" y="2560"/>
                    <a:pt x="6382" y="4096"/>
                    <a:pt x="9109" y="5596"/>
                  </a:cubicBezTo>
                  <a:cubicBezTo>
                    <a:pt x="10204" y="6192"/>
                    <a:pt x="11323" y="6799"/>
                    <a:pt x="12430" y="7418"/>
                  </a:cubicBezTo>
                  <a:lnTo>
                    <a:pt x="12704" y="7418"/>
                  </a:lnTo>
                  <a:cubicBezTo>
                    <a:pt x="11537" y="6775"/>
                    <a:pt x="10347" y="6108"/>
                    <a:pt x="9168" y="5477"/>
                  </a:cubicBezTo>
                  <a:cubicBezTo>
                    <a:pt x="6442" y="3989"/>
                    <a:pt x="3632" y="2441"/>
                    <a:pt x="1036" y="715"/>
                  </a:cubicBezTo>
                  <a:cubicBezTo>
                    <a:pt x="679" y="489"/>
                    <a:pt x="357" y="239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1672825" y="4518250"/>
              <a:ext cx="391425" cy="233075"/>
            </a:xfrm>
            <a:custGeom>
              <a:avLst/>
              <a:gdLst/>
              <a:ahLst/>
              <a:cxnLst/>
              <a:rect l="l" t="t" r="r" b="b"/>
              <a:pathLst>
                <a:path w="15657" h="9323" extrusionOk="0">
                  <a:moveTo>
                    <a:pt x="0" y="0"/>
                  </a:moveTo>
                  <a:lnTo>
                    <a:pt x="0" y="155"/>
                  </a:lnTo>
                  <a:cubicBezTo>
                    <a:pt x="691" y="667"/>
                    <a:pt x="1381" y="1179"/>
                    <a:pt x="2108" y="1655"/>
                  </a:cubicBezTo>
                  <a:cubicBezTo>
                    <a:pt x="4715" y="3394"/>
                    <a:pt x="7513" y="4929"/>
                    <a:pt x="10240" y="6430"/>
                  </a:cubicBezTo>
                  <a:cubicBezTo>
                    <a:pt x="11954" y="7370"/>
                    <a:pt x="13680" y="8299"/>
                    <a:pt x="15371" y="9323"/>
                  </a:cubicBezTo>
                  <a:lnTo>
                    <a:pt x="15657" y="9323"/>
                  </a:lnTo>
                  <a:cubicBezTo>
                    <a:pt x="13883" y="8275"/>
                    <a:pt x="12085" y="7299"/>
                    <a:pt x="10299" y="6311"/>
                  </a:cubicBezTo>
                  <a:cubicBezTo>
                    <a:pt x="7573" y="4822"/>
                    <a:pt x="4763" y="3274"/>
                    <a:pt x="2179" y="1548"/>
                  </a:cubicBezTo>
                  <a:cubicBezTo>
                    <a:pt x="1417" y="1048"/>
                    <a:pt x="703" y="524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1672225" y="4469425"/>
              <a:ext cx="462875" cy="281900"/>
            </a:xfrm>
            <a:custGeom>
              <a:avLst/>
              <a:gdLst/>
              <a:ahLst/>
              <a:cxnLst/>
              <a:rect l="l" t="t" r="r" b="b"/>
              <a:pathLst>
                <a:path w="18515" h="11276" extrusionOk="0">
                  <a:moveTo>
                    <a:pt x="0" y="1"/>
                  </a:moveTo>
                  <a:lnTo>
                    <a:pt x="0" y="155"/>
                  </a:lnTo>
                  <a:cubicBezTo>
                    <a:pt x="1072" y="989"/>
                    <a:pt x="2132" y="1787"/>
                    <a:pt x="3275" y="2537"/>
                  </a:cubicBezTo>
                  <a:cubicBezTo>
                    <a:pt x="5870" y="4275"/>
                    <a:pt x="8668" y="5811"/>
                    <a:pt x="11395" y="7311"/>
                  </a:cubicBezTo>
                  <a:cubicBezTo>
                    <a:pt x="13704" y="8561"/>
                    <a:pt x="16038" y="9847"/>
                    <a:pt x="18276" y="11276"/>
                  </a:cubicBezTo>
                  <a:lnTo>
                    <a:pt x="18515" y="11276"/>
                  </a:lnTo>
                  <a:cubicBezTo>
                    <a:pt x="16217" y="9811"/>
                    <a:pt x="13823" y="8502"/>
                    <a:pt x="11454" y="7228"/>
                  </a:cubicBezTo>
                  <a:cubicBezTo>
                    <a:pt x="8728" y="5739"/>
                    <a:pt x="5918" y="4192"/>
                    <a:pt x="3322" y="2465"/>
                  </a:cubicBezTo>
                  <a:cubicBezTo>
                    <a:pt x="2179" y="1691"/>
                    <a:pt x="1072" y="87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1672525" y="4418825"/>
              <a:ext cx="531625" cy="332500"/>
            </a:xfrm>
            <a:custGeom>
              <a:avLst/>
              <a:gdLst/>
              <a:ahLst/>
              <a:cxnLst/>
              <a:rect l="l" t="t" r="r" b="b"/>
              <a:pathLst>
                <a:path w="21265" h="13300" extrusionOk="0">
                  <a:moveTo>
                    <a:pt x="0" y="1"/>
                  </a:moveTo>
                  <a:lnTo>
                    <a:pt x="0" y="167"/>
                  </a:lnTo>
                  <a:cubicBezTo>
                    <a:pt x="1393" y="1358"/>
                    <a:pt x="2870" y="2489"/>
                    <a:pt x="4417" y="3513"/>
                  </a:cubicBezTo>
                  <a:cubicBezTo>
                    <a:pt x="7025" y="5263"/>
                    <a:pt x="9823" y="6787"/>
                    <a:pt x="12538" y="8299"/>
                  </a:cubicBezTo>
                  <a:cubicBezTo>
                    <a:pt x="15395" y="9859"/>
                    <a:pt x="18324" y="11454"/>
                    <a:pt x="21015" y="13300"/>
                  </a:cubicBezTo>
                  <a:lnTo>
                    <a:pt x="21265" y="13300"/>
                  </a:lnTo>
                  <a:cubicBezTo>
                    <a:pt x="18503" y="11383"/>
                    <a:pt x="15526" y="9764"/>
                    <a:pt x="12609" y="8180"/>
                  </a:cubicBezTo>
                  <a:cubicBezTo>
                    <a:pt x="9882" y="6692"/>
                    <a:pt x="7073" y="5144"/>
                    <a:pt x="4477" y="3418"/>
                  </a:cubicBezTo>
                  <a:cubicBezTo>
                    <a:pt x="2893" y="2370"/>
                    <a:pt x="1405" y="123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1672525" y="4367625"/>
              <a:ext cx="596525" cy="383700"/>
            </a:xfrm>
            <a:custGeom>
              <a:avLst/>
              <a:gdLst/>
              <a:ahLst/>
              <a:cxnLst/>
              <a:rect l="l" t="t" r="r" b="b"/>
              <a:pathLst>
                <a:path w="23861" h="15348" extrusionOk="0">
                  <a:moveTo>
                    <a:pt x="0" y="1"/>
                  </a:moveTo>
                  <a:lnTo>
                    <a:pt x="0" y="167"/>
                  </a:lnTo>
                  <a:cubicBezTo>
                    <a:pt x="1739" y="1739"/>
                    <a:pt x="3596" y="3180"/>
                    <a:pt x="5549" y="4489"/>
                  </a:cubicBezTo>
                  <a:cubicBezTo>
                    <a:pt x="8156" y="6240"/>
                    <a:pt x="10954" y="7764"/>
                    <a:pt x="13681" y="9276"/>
                  </a:cubicBezTo>
                  <a:cubicBezTo>
                    <a:pt x="17074" y="11121"/>
                    <a:pt x="20539" y="13026"/>
                    <a:pt x="23646" y="15348"/>
                  </a:cubicBezTo>
                  <a:lnTo>
                    <a:pt x="23860" y="15348"/>
                  </a:lnTo>
                  <a:cubicBezTo>
                    <a:pt x="20705" y="12979"/>
                    <a:pt x="17169" y="11062"/>
                    <a:pt x="13740" y="9180"/>
                  </a:cubicBezTo>
                  <a:cubicBezTo>
                    <a:pt x="11014" y="7692"/>
                    <a:pt x="8204" y="6144"/>
                    <a:pt x="5608" y="4418"/>
                  </a:cubicBezTo>
                  <a:cubicBezTo>
                    <a:pt x="3620" y="3084"/>
                    <a:pt x="1739" y="1608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1672225" y="4313750"/>
              <a:ext cx="658725" cy="437575"/>
            </a:xfrm>
            <a:custGeom>
              <a:avLst/>
              <a:gdLst/>
              <a:ahLst/>
              <a:cxnLst/>
              <a:rect l="l" t="t" r="r" b="b"/>
              <a:pathLst>
                <a:path w="26349" h="17503" extrusionOk="0">
                  <a:moveTo>
                    <a:pt x="0" y="1"/>
                  </a:moveTo>
                  <a:lnTo>
                    <a:pt x="0" y="155"/>
                  </a:lnTo>
                  <a:cubicBezTo>
                    <a:pt x="2060" y="2168"/>
                    <a:pt x="4298" y="4001"/>
                    <a:pt x="6692" y="5609"/>
                  </a:cubicBezTo>
                  <a:cubicBezTo>
                    <a:pt x="9299" y="7347"/>
                    <a:pt x="12097" y="8883"/>
                    <a:pt x="14824" y="10383"/>
                  </a:cubicBezTo>
                  <a:cubicBezTo>
                    <a:pt x="18705" y="12502"/>
                    <a:pt x="22694" y="14681"/>
                    <a:pt x="26135" y="17503"/>
                  </a:cubicBezTo>
                  <a:lnTo>
                    <a:pt x="26349" y="17503"/>
                  </a:lnTo>
                  <a:cubicBezTo>
                    <a:pt x="22896" y="14622"/>
                    <a:pt x="18836" y="12407"/>
                    <a:pt x="14895" y="10264"/>
                  </a:cubicBezTo>
                  <a:cubicBezTo>
                    <a:pt x="12169" y="8776"/>
                    <a:pt x="9359" y="7228"/>
                    <a:pt x="6763" y="5501"/>
                  </a:cubicBezTo>
                  <a:cubicBezTo>
                    <a:pt x="4346" y="3870"/>
                    <a:pt x="2084" y="2025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1673125" y="4258700"/>
              <a:ext cx="717375" cy="492625"/>
            </a:xfrm>
            <a:custGeom>
              <a:avLst/>
              <a:gdLst/>
              <a:ahLst/>
              <a:cxnLst/>
              <a:rect l="l" t="t" r="r" b="b"/>
              <a:pathLst>
                <a:path w="28695" h="19705" extrusionOk="0">
                  <a:moveTo>
                    <a:pt x="0" y="0"/>
                  </a:moveTo>
                  <a:lnTo>
                    <a:pt x="0" y="155"/>
                  </a:lnTo>
                  <a:cubicBezTo>
                    <a:pt x="2322" y="2619"/>
                    <a:pt x="4941" y="4834"/>
                    <a:pt x="7811" y="6739"/>
                  </a:cubicBezTo>
                  <a:cubicBezTo>
                    <a:pt x="10418" y="8477"/>
                    <a:pt x="13216" y="10013"/>
                    <a:pt x="15943" y="11513"/>
                  </a:cubicBezTo>
                  <a:cubicBezTo>
                    <a:pt x="20300" y="13895"/>
                    <a:pt x="24813" y="16347"/>
                    <a:pt x="28492" y="19705"/>
                  </a:cubicBezTo>
                  <a:lnTo>
                    <a:pt x="28694" y="19705"/>
                  </a:lnTo>
                  <a:cubicBezTo>
                    <a:pt x="24991" y="16300"/>
                    <a:pt x="20443" y="13823"/>
                    <a:pt x="16038" y="11430"/>
                  </a:cubicBezTo>
                  <a:cubicBezTo>
                    <a:pt x="13311" y="9942"/>
                    <a:pt x="10501" y="8394"/>
                    <a:pt x="7906" y="6668"/>
                  </a:cubicBezTo>
                  <a:cubicBezTo>
                    <a:pt x="5024" y="4727"/>
                    <a:pt x="2369" y="2500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1672525" y="4200950"/>
              <a:ext cx="773925" cy="550375"/>
            </a:xfrm>
            <a:custGeom>
              <a:avLst/>
              <a:gdLst/>
              <a:ahLst/>
              <a:cxnLst/>
              <a:rect l="l" t="t" r="r" b="b"/>
              <a:pathLst>
                <a:path w="30957" h="22015" extrusionOk="0">
                  <a:moveTo>
                    <a:pt x="0" y="0"/>
                  </a:moveTo>
                  <a:lnTo>
                    <a:pt x="0" y="191"/>
                  </a:lnTo>
                  <a:cubicBezTo>
                    <a:pt x="2655" y="3120"/>
                    <a:pt x="5656" y="5763"/>
                    <a:pt x="8989" y="8001"/>
                  </a:cubicBezTo>
                  <a:cubicBezTo>
                    <a:pt x="11585" y="9751"/>
                    <a:pt x="14383" y="11275"/>
                    <a:pt x="17110" y="12788"/>
                  </a:cubicBezTo>
                  <a:cubicBezTo>
                    <a:pt x="21920" y="15407"/>
                    <a:pt x="26885" y="18122"/>
                    <a:pt x="30754" y="22015"/>
                  </a:cubicBezTo>
                  <a:lnTo>
                    <a:pt x="30956" y="22015"/>
                  </a:lnTo>
                  <a:cubicBezTo>
                    <a:pt x="27051" y="18050"/>
                    <a:pt x="22027" y="15312"/>
                    <a:pt x="17169" y="12668"/>
                  </a:cubicBezTo>
                  <a:cubicBezTo>
                    <a:pt x="14454" y="11180"/>
                    <a:pt x="11633" y="9632"/>
                    <a:pt x="9049" y="7906"/>
                  </a:cubicBezTo>
                  <a:cubicBezTo>
                    <a:pt x="5691" y="5656"/>
                    <a:pt x="2667" y="2977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1672825" y="4142000"/>
              <a:ext cx="827200" cy="609625"/>
            </a:xfrm>
            <a:custGeom>
              <a:avLst/>
              <a:gdLst/>
              <a:ahLst/>
              <a:cxnLst/>
              <a:rect l="l" t="t" r="r" b="b"/>
              <a:pathLst>
                <a:path w="33088" h="24385" extrusionOk="0">
                  <a:moveTo>
                    <a:pt x="0" y="1"/>
                  </a:moveTo>
                  <a:lnTo>
                    <a:pt x="0" y="203"/>
                  </a:lnTo>
                  <a:cubicBezTo>
                    <a:pt x="2917" y="3680"/>
                    <a:pt x="6275" y="6764"/>
                    <a:pt x="10120" y="9311"/>
                  </a:cubicBezTo>
                  <a:cubicBezTo>
                    <a:pt x="12728" y="11050"/>
                    <a:pt x="15526" y="12586"/>
                    <a:pt x="18241" y="14086"/>
                  </a:cubicBezTo>
                  <a:cubicBezTo>
                    <a:pt x="23122" y="16753"/>
                    <a:pt x="28170" y="19515"/>
                    <a:pt x="32076" y="23492"/>
                  </a:cubicBezTo>
                  <a:cubicBezTo>
                    <a:pt x="32349" y="23789"/>
                    <a:pt x="32635" y="24087"/>
                    <a:pt x="32909" y="24385"/>
                  </a:cubicBezTo>
                  <a:lnTo>
                    <a:pt x="33088" y="24385"/>
                  </a:lnTo>
                  <a:cubicBezTo>
                    <a:pt x="32790" y="24039"/>
                    <a:pt x="32492" y="23718"/>
                    <a:pt x="32171" y="23397"/>
                  </a:cubicBezTo>
                  <a:cubicBezTo>
                    <a:pt x="28277" y="19396"/>
                    <a:pt x="23217" y="16634"/>
                    <a:pt x="18336" y="13979"/>
                  </a:cubicBezTo>
                  <a:cubicBezTo>
                    <a:pt x="15609" y="12490"/>
                    <a:pt x="12799" y="10943"/>
                    <a:pt x="10204" y="9216"/>
                  </a:cubicBezTo>
                  <a:cubicBezTo>
                    <a:pt x="6358" y="6644"/>
                    <a:pt x="2941" y="351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1672825" y="4079200"/>
              <a:ext cx="877800" cy="672425"/>
            </a:xfrm>
            <a:custGeom>
              <a:avLst/>
              <a:gdLst/>
              <a:ahLst/>
              <a:cxnLst/>
              <a:rect l="l" t="t" r="r" b="b"/>
              <a:pathLst>
                <a:path w="35112" h="26897" extrusionOk="0">
                  <a:moveTo>
                    <a:pt x="0" y="1"/>
                  </a:moveTo>
                  <a:lnTo>
                    <a:pt x="0" y="215"/>
                  </a:lnTo>
                  <a:cubicBezTo>
                    <a:pt x="3167" y="4275"/>
                    <a:pt x="6941" y="7859"/>
                    <a:pt x="11263" y="10752"/>
                  </a:cubicBezTo>
                  <a:cubicBezTo>
                    <a:pt x="13871" y="12490"/>
                    <a:pt x="16669" y="14026"/>
                    <a:pt x="19395" y="15526"/>
                  </a:cubicBezTo>
                  <a:cubicBezTo>
                    <a:pt x="24277" y="18193"/>
                    <a:pt x="29325" y="20956"/>
                    <a:pt x="33219" y="24932"/>
                  </a:cubicBezTo>
                  <a:cubicBezTo>
                    <a:pt x="33826" y="25551"/>
                    <a:pt x="34409" y="26206"/>
                    <a:pt x="34957" y="26897"/>
                  </a:cubicBezTo>
                  <a:lnTo>
                    <a:pt x="35112" y="26897"/>
                  </a:lnTo>
                  <a:cubicBezTo>
                    <a:pt x="34540" y="26182"/>
                    <a:pt x="33945" y="25492"/>
                    <a:pt x="33314" y="24837"/>
                  </a:cubicBezTo>
                  <a:cubicBezTo>
                    <a:pt x="29409" y="20836"/>
                    <a:pt x="24348" y="18074"/>
                    <a:pt x="19467" y="15419"/>
                  </a:cubicBezTo>
                  <a:cubicBezTo>
                    <a:pt x="16740" y="13931"/>
                    <a:pt x="13930" y="12383"/>
                    <a:pt x="11335" y="10657"/>
                  </a:cubicBezTo>
                  <a:cubicBezTo>
                    <a:pt x="6977" y="7728"/>
                    <a:pt x="3167" y="4120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1672525" y="4013425"/>
              <a:ext cx="926325" cy="737900"/>
            </a:xfrm>
            <a:custGeom>
              <a:avLst/>
              <a:gdLst/>
              <a:ahLst/>
              <a:cxnLst/>
              <a:rect l="l" t="t" r="r" b="b"/>
              <a:pathLst>
                <a:path w="37053" h="29516" extrusionOk="0">
                  <a:moveTo>
                    <a:pt x="0" y="0"/>
                  </a:moveTo>
                  <a:lnTo>
                    <a:pt x="0" y="203"/>
                  </a:lnTo>
                  <a:cubicBezTo>
                    <a:pt x="3394" y="4941"/>
                    <a:pt x="7561" y="9049"/>
                    <a:pt x="12430" y="12323"/>
                  </a:cubicBezTo>
                  <a:cubicBezTo>
                    <a:pt x="15026" y="14062"/>
                    <a:pt x="17824" y="15597"/>
                    <a:pt x="20550" y="17098"/>
                  </a:cubicBezTo>
                  <a:cubicBezTo>
                    <a:pt x="25432" y="19765"/>
                    <a:pt x="30480" y="22527"/>
                    <a:pt x="34374" y="26504"/>
                  </a:cubicBezTo>
                  <a:cubicBezTo>
                    <a:pt x="35302" y="27444"/>
                    <a:pt x="36148" y="28456"/>
                    <a:pt x="36910" y="29516"/>
                  </a:cubicBezTo>
                  <a:lnTo>
                    <a:pt x="37052" y="29516"/>
                  </a:lnTo>
                  <a:cubicBezTo>
                    <a:pt x="36267" y="28420"/>
                    <a:pt x="35386" y="27385"/>
                    <a:pt x="34457" y="26396"/>
                  </a:cubicBezTo>
                  <a:cubicBezTo>
                    <a:pt x="30552" y="22396"/>
                    <a:pt x="25492" y="19634"/>
                    <a:pt x="20610" y="16979"/>
                  </a:cubicBezTo>
                  <a:cubicBezTo>
                    <a:pt x="17883" y="15490"/>
                    <a:pt x="15074" y="13943"/>
                    <a:pt x="12490" y="12216"/>
                  </a:cubicBezTo>
                  <a:cubicBezTo>
                    <a:pt x="7585" y="8930"/>
                    <a:pt x="3394" y="4775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1673400" y="3945550"/>
              <a:ext cx="972775" cy="805775"/>
            </a:xfrm>
            <a:custGeom>
              <a:avLst/>
              <a:gdLst/>
              <a:ahLst/>
              <a:cxnLst/>
              <a:rect l="l" t="t" r="r" b="b"/>
              <a:pathLst>
                <a:path w="38911" h="32231" extrusionOk="0">
                  <a:moveTo>
                    <a:pt x="1" y="1"/>
                  </a:moveTo>
                  <a:lnTo>
                    <a:pt x="1" y="227"/>
                  </a:lnTo>
                  <a:cubicBezTo>
                    <a:pt x="3549" y="5632"/>
                    <a:pt x="8085" y="10347"/>
                    <a:pt x="13538" y="13967"/>
                  </a:cubicBezTo>
                  <a:cubicBezTo>
                    <a:pt x="16134" y="15705"/>
                    <a:pt x="18932" y="17241"/>
                    <a:pt x="21658" y="18741"/>
                  </a:cubicBezTo>
                  <a:cubicBezTo>
                    <a:pt x="26540" y="21408"/>
                    <a:pt x="31588" y="24170"/>
                    <a:pt x="35482" y="28147"/>
                  </a:cubicBezTo>
                  <a:cubicBezTo>
                    <a:pt x="36708" y="29397"/>
                    <a:pt x="37791" y="30766"/>
                    <a:pt x="38756" y="32231"/>
                  </a:cubicBezTo>
                  <a:lnTo>
                    <a:pt x="38911" y="32231"/>
                  </a:lnTo>
                  <a:cubicBezTo>
                    <a:pt x="37934" y="30743"/>
                    <a:pt x="36827" y="29338"/>
                    <a:pt x="35589" y="28076"/>
                  </a:cubicBezTo>
                  <a:cubicBezTo>
                    <a:pt x="31695" y="24075"/>
                    <a:pt x="26635" y="21301"/>
                    <a:pt x="21754" y="18658"/>
                  </a:cubicBezTo>
                  <a:cubicBezTo>
                    <a:pt x="19027" y="17169"/>
                    <a:pt x="16217" y="15622"/>
                    <a:pt x="13622" y="13895"/>
                  </a:cubicBezTo>
                  <a:cubicBezTo>
                    <a:pt x="8169" y="10228"/>
                    <a:pt x="3561" y="5501"/>
                    <a:pt x="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1672525" y="3873225"/>
              <a:ext cx="1018000" cy="877525"/>
            </a:xfrm>
            <a:custGeom>
              <a:avLst/>
              <a:gdLst/>
              <a:ahLst/>
              <a:cxnLst/>
              <a:rect l="l" t="t" r="r" b="b"/>
              <a:pathLst>
                <a:path w="40720" h="35101" extrusionOk="0">
                  <a:moveTo>
                    <a:pt x="0" y="0"/>
                  </a:moveTo>
                  <a:lnTo>
                    <a:pt x="0" y="215"/>
                  </a:lnTo>
                  <a:cubicBezTo>
                    <a:pt x="3739" y="6430"/>
                    <a:pt x="8692" y="11764"/>
                    <a:pt x="14704" y="15800"/>
                  </a:cubicBezTo>
                  <a:cubicBezTo>
                    <a:pt x="17300" y="17538"/>
                    <a:pt x="20098" y="19074"/>
                    <a:pt x="22825" y="20574"/>
                  </a:cubicBezTo>
                  <a:cubicBezTo>
                    <a:pt x="27706" y="23241"/>
                    <a:pt x="32754" y="26016"/>
                    <a:pt x="36648" y="29980"/>
                  </a:cubicBezTo>
                  <a:cubicBezTo>
                    <a:pt x="38160" y="31516"/>
                    <a:pt x="39469" y="33243"/>
                    <a:pt x="40589" y="35100"/>
                  </a:cubicBezTo>
                  <a:lnTo>
                    <a:pt x="40720" y="35100"/>
                  </a:lnTo>
                  <a:cubicBezTo>
                    <a:pt x="39589" y="33231"/>
                    <a:pt x="38267" y="31469"/>
                    <a:pt x="36731" y="29897"/>
                  </a:cubicBezTo>
                  <a:cubicBezTo>
                    <a:pt x="32826" y="25897"/>
                    <a:pt x="27766" y="23122"/>
                    <a:pt x="22884" y="20479"/>
                  </a:cubicBezTo>
                  <a:cubicBezTo>
                    <a:pt x="20169" y="18991"/>
                    <a:pt x="17348" y="17443"/>
                    <a:pt x="14764" y="15717"/>
                  </a:cubicBezTo>
                  <a:cubicBezTo>
                    <a:pt x="8692" y="11645"/>
                    <a:pt x="3715" y="6251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1672525" y="3796725"/>
              <a:ext cx="1061450" cy="954900"/>
            </a:xfrm>
            <a:custGeom>
              <a:avLst/>
              <a:gdLst/>
              <a:ahLst/>
              <a:cxnLst/>
              <a:rect l="l" t="t" r="r" b="b"/>
              <a:pathLst>
                <a:path w="42458" h="38196" extrusionOk="0">
                  <a:moveTo>
                    <a:pt x="0" y="1"/>
                  </a:moveTo>
                  <a:lnTo>
                    <a:pt x="0" y="263"/>
                  </a:lnTo>
                  <a:cubicBezTo>
                    <a:pt x="3834" y="7287"/>
                    <a:pt x="9192" y="13359"/>
                    <a:pt x="15859" y="17824"/>
                  </a:cubicBezTo>
                  <a:cubicBezTo>
                    <a:pt x="18467" y="19563"/>
                    <a:pt x="21265" y="21098"/>
                    <a:pt x="23991" y="22599"/>
                  </a:cubicBezTo>
                  <a:cubicBezTo>
                    <a:pt x="28873" y="25266"/>
                    <a:pt x="33921" y="28028"/>
                    <a:pt x="37814" y="32005"/>
                  </a:cubicBezTo>
                  <a:cubicBezTo>
                    <a:pt x="39600" y="33838"/>
                    <a:pt x="41124" y="35922"/>
                    <a:pt x="42339" y="38196"/>
                  </a:cubicBezTo>
                  <a:lnTo>
                    <a:pt x="42458" y="38196"/>
                  </a:lnTo>
                  <a:cubicBezTo>
                    <a:pt x="41220" y="35886"/>
                    <a:pt x="39696" y="33779"/>
                    <a:pt x="37886" y="31909"/>
                  </a:cubicBezTo>
                  <a:cubicBezTo>
                    <a:pt x="33993" y="27909"/>
                    <a:pt x="28932" y="25147"/>
                    <a:pt x="24051" y="22491"/>
                  </a:cubicBezTo>
                  <a:cubicBezTo>
                    <a:pt x="21324" y="21003"/>
                    <a:pt x="18514" y="19455"/>
                    <a:pt x="15919" y="17729"/>
                  </a:cubicBezTo>
                  <a:cubicBezTo>
                    <a:pt x="9192" y="13217"/>
                    <a:pt x="3834" y="7109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1672825" y="3713375"/>
              <a:ext cx="1103425" cy="1038250"/>
            </a:xfrm>
            <a:custGeom>
              <a:avLst/>
              <a:gdLst/>
              <a:ahLst/>
              <a:cxnLst/>
              <a:rect l="l" t="t" r="r" b="b"/>
              <a:pathLst>
                <a:path w="44137" h="41530" extrusionOk="0">
                  <a:moveTo>
                    <a:pt x="0" y="1"/>
                  </a:moveTo>
                  <a:lnTo>
                    <a:pt x="0" y="275"/>
                  </a:lnTo>
                  <a:cubicBezTo>
                    <a:pt x="3870" y="8276"/>
                    <a:pt x="9608" y="15146"/>
                    <a:pt x="16990" y="20099"/>
                  </a:cubicBezTo>
                  <a:cubicBezTo>
                    <a:pt x="19598" y="21837"/>
                    <a:pt x="22396" y="23373"/>
                    <a:pt x="25122" y="24873"/>
                  </a:cubicBezTo>
                  <a:cubicBezTo>
                    <a:pt x="30004" y="27540"/>
                    <a:pt x="35052" y="30302"/>
                    <a:pt x="38945" y="34279"/>
                  </a:cubicBezTo>
                  <a:cubicBezTo>
                    <a:pt x="41017" y="36398"/>
                    <a:pt x="42708" y="38839"/>
                    <a:pt x="44006" y="41530"/>
                  </a:cubicBezTo>
                  <a:lnTo>
                    <a:pt x="44137" y="41530"/>
                  </a:lnTo>
                  <a:cubicBezTo>
                    <a:pt x="42815" y="38803"/>
                    <a:pt x="41112" y="36315"/>
                    <a:pt x="39017" y="34172"/>
                  </a:cubicBezTo>
                  <a:cubicBezTo>
                    <a:pt x="35124" y="30171"/>
                    <a:pt x="30063" y="27409"/>
                    <a:pt x="25182" y="24754"/>
                  </a:cubicBezTo>
                  <a:cubicBezTo>
                    <a:pt x="22455" y="23266"/>
                    <a:pt x="19645" y="21718"/>
                    <a:pt x="17050" y="19991"/>
                  </a:cubicBezTo>
                  <a:cubicBezTo>
                    <a:pt x="9644" y="15027"/>
                    <a:pt x="3858" y="8073"/>
                    <a:pt x="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1673700" y="3622600"/>
              <a:ext cx="1143925" cy="1128725"/>
            </a:xfrm>
            <a:custGeom>
              <a:avLst/>
              <a:gdLst/>
              <a:ahLst/>
              <a:cxnLst/>
              <a:rect l="l" t="t" r="r" b="b"/>
              <a:pathLst>
                <a:path w="45757" h="45149" extrusionOk="0">
                  <a:moveTo>
                    <a:pt x="1" y="0"/>
                  </a:moveTo>
                  <a:lnTo>
                    <a:pt x="1" y="322"/>
                  </a:lnTo>
                  <a:cubicBezTo>
                    <a:pt x="3811" y="9394"/>
                    <a:pt x="9966" y="17205"/>
                    <a:pt x="18098" y="22658"/>
                  </a:cubicBezTo>
                  <a:cubicBezTo>
                    <a:pt x="20694" y="24396"/>
                    <a:pt x="23492" y="25932"/>
                    <a:pt x="26218" y="27432"/>
                  </a:cubicBezTo>
                  <a:cubicBezTo>
                    <a:pt x="31100" y="30099"/>
                    <a:pt x="36148" y="32862"/>
                    <a:pt x="40042" y="36838"/>
                  </a:cubicBezTo>
                  <a:cubicBezTo>
                    <a:pt x="42387" y="39220"/>
                    <a:pt x="44244" y="42053"/>
                    <a:pt x="45602" y="45149"/>
                  </a:cubicBezTo>
                  <a:lnTo>
                    <a:pt x="45757" y="45149"/>
                  </a:lnTo>
                  <a:cubicBezTo>
                    <a:pt x="44387" y="42018"/>
                    <a:pt x="42518" y="39160"/>
                    <a:pt x="40161" y="36731"/>
                  </a:cubicBezTo>
                  <a:cubicBezTo>
                    <a:pt x="36267" y="32731"/>
                    <a:pt x="31207" y="29968"/>
                    <a:pt x="26326" y="27313"/>
                  </a:cubicBezTo>
                  <a:cubicBezTo>
                    <a:pt x="23599" y="25825"/>
                    <a:pt x="20789" y="24277"/>
                    <a:pt x="18194" y="22551"/>
                  </a:cubicBezTo>
                  <a:cubicBezTo>
                    <a:pt x="10014" y="17062"/>
                    <a:pt x="3823" y="9168"/>
                    <a:pt x="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1672825" y="3522300"/>
              <a:ext cx="1184100" cy="1229025"/>
            </a:xfrm>
            <a:custGeom>
              <a:avLst/>
              <a:gdLst/>
              <a:ahLst/>
              <a:cxnLst/>
              <a:rect l="l" t="t" r="r" b="b"/>
              <a:pathLst>
                <a:path w="47364" h="49161" extrusionOk="0">
                  <a:moveTo>
                    <a:pt x="0" y="0"/>
                  </a:moveTo>
                  <a:lnTo>
                    <a:pt x="0" y="369"/>
                  </a:lnTo>
                  <a:cubicBezTo>
                    <a:pt x="3691" y="10656"/>
                    <a:pt x="10287" y="19586"/>
                    <a:pt x="19276" y="25610"/>
                  </a:cubicBezTo>
                  <a:cubicBezTo>
                    <a:pt x="21872" y="27349"/>
                    <a:pt x="24670" y="28885"/>
                    <a:pt x="27396" y="30385"/>
                  </a:cubicBezTo>
                  <a:cubicBezTo>
                    <a:pt x="32278" y="33052"/>
                    <a:pt x="37326" y="35826"/>
                    <a:pt x="41220" y="39791"/>
                  </a:cubicBezTo>
                  <a:cubicBezTo>
                    <a:pt x="43815" y="42446"/>
                    <a:pt x="45839" y="45649"/>
                    <a:pt x="47208" y="49161"/>
                  </a:cubicBezTo>
                  <a:lnTo>
                    <a:pt x="47363" y="49161"/>
                  </a:lnTo>
                  <a:cubicBezTo>
                    <a:pt x="45970" y="45613"/>
                    <a:pt x="43946" y="42386"/>
                    <a:pt x="41327" y="39707"/>
                  </a:cubicBezTo>
                  <a:cubicBezTo>
                    <a:pt x="37433" y="35707"/>
                    <a:pt x="32373" y="32933"/>
                    <a:pt x="27492" y="30289"/>
                  </a:cubicBezTo>
                  <a:cubicBezTo>
                    <a:pt x="24765" y="28801"/>
                    <a:pt x="21955" y="27253"/>
                    <a:pt x="19360" y="25527"/>
                  </a:cubicBezTo>
                  <a:cubicBezTo>
                    <a:pt x="10311" y="19455"/>
                    <a:pt x="3691" y="10418"/>
                    <a:pt x="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3" name="Google Shape;943;p24"/>
          <p:cNvGrpSpPr/>
          <p:nvPr/>
        </p:nvGrpSpPr>
        <p:grpSpPr>
          <a:xfrm>
            <a:off x="7440651" y="-102"/>
            <a:ext cx="1703436" cy="4513433"/>
            <a:chOff x="2771175" y="2473050"/>
            <a:chExt cx="613475" cy="1625525"/>
          </a:xfrm>
        </p:grpSpPr>
        <p:sp>
          <p:nvSpPr>
            <p:cNvPr id="944" name="Google Shape;944;p2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9" name="Google Shape;959;p24"/>
          <p:cNvSpPr/>
          <p:nvPr/>
        </p:nvSpPr>
        <p:spPr>
          <a:xfrm>
            <a:off x="1176800" y="967725"/>
            <a:ext cx="67905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0" name="Google Shape;960;p24"/>
          <p:cNvSpPr/>
          <p:nvPr/>
        </p:nvSpPr>
        <p:spPr>
          <a:xfrm>
            <a:off x="1213700" y="3322275"/>
            <a:ext cx="67167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1" name="Google Shape;961;p24"/>
          <p:cNvSpPr txBox="1">
            <a:spLocks noGrp="1"/>
          </p:cNvSpPr>
          <p:nvPr>
            <p:ph type="title"/>
          </p:nvPr>
        </p:nvSpPr>
        <p:spPr>
          <a:xfrm>
            <a:off x="2391900" y="3390763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62" name="Google Shape;962;p24"/>
          <p:cNvSpPr txBox="1">
            <a:spLocks noGrp="1"/>
          </p:cNvSpPr>
          <p:nvPr>
            <p:ph type="subTitle" idx="1"/>
          </p:nvPr>
        </p:nvSpPr>
        <p:spPr>
          <a:xfrm>
            <a:off x="1226400" y="1272663"/>
            <a:ext cx="6691200" cy="147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1">
  <p:cSld name="CUSTOM_17"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25"/>
          <p:cNvGrpSpPr/>
          <p:nvPr/>
        </p:nvGrpSpPr>
        <p:grpSpPr>
          <a:xfrm rot="5400000">
            <a:off x="-9479" y="3560346"/>
            <a:ext cx="1583812" cy="1564849"/>
            <a:chOff x="3884100" y="2447750"/>
            <a:chExt cx="843575" cy="833475"/>
          </a:xfrm>
        </p:grpSpPr>
        <p:sp>
          <p:nvSpPr>
            <p:cNvPr id="965" name="Google Shape;965;p2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5" name="Google Shape;985;p25"/>
          <p:cNvSpPr/>
          <p:nvPr/>
        </p:nvSpPr>
        <p:spPr>
          <a:xfrm>
            <a:off x="1100600" y="645389"/>
            <a:ext cx="5169600" cy="264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6" name="Google Shape;986;p25"/>
          <p:cNvSpPr/>
          <p:nvPr/>
        </p:nvSpPr>
        <p:spPr>
          <a:xfrm>
            <a:off x="1128691" y="3589989"/>
            <a:ext cx="51132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7" name="Google Shape;987;p25"/>
          <p:cNvSpPr txBox="1">
            <a:spLocks noGrp="1"/>
          </p:cNvSpPr>
          <p:nvPr>
            <p:ph type="title"/>
          </p:nvPr>
        </p:nvSpPr>
        <p:spPr>
          <a:xfrm>
            <a:off x="1508225" y="3658489"/>
            <a:ext cx="4354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988" name="Google Shape;988;p25"/>
          <p:cNvSpPr txBox="1">
            <a:spLocks noGrp="1"/>
          </p:cNvSpPr>
          <p:nvPr>
            <p:ph type="subTitle" idx="1"/>
          </p:nvPr>
        </p:nvSpPr>
        <p:spPr>
          <a:xfrm>
            <a:off x="1252150" y="792675"/>
            <a:ext cx="4870800" cy="2343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989" name="Google Shape;989;p25"/>
          <p:cNvGrpSpPr/>
          <p:nvPr/>
        </p:nvGrpSpPr>
        <p:grpSpPr>
          <a:xfrm rot="-5400000">
            <a:off x="5567220" y="-309738"/>
            <a:ext cx="3267048" cy="3886515"/>
            <a:chOff x="5588175" y="1772375"/>
            <a:chExt cx="1282050" cy="1525200"/>
          </a:xfrm>
        </p:grpSpPr>
        <p:sp>
          <p:nvSpPr>
            <p:cNvPr id="990" name="Google Shape;990;p25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5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25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25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25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25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5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25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25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25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25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25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25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25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25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25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25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25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25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25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4"/>
          <p:cNvGrpSpPr/>
          <p:nvPr/>
        </p:nvGrpSpPr>
        <p:grpSpPr>
          <a:xfrm rot="-5400000">
            <a:off x="7183104" y="10710"/>
            <a:ext cx="1971594" cy="1950177"/>
            <a:chOff x="4016550" y="2577825"/>
            <a:chExt cx="711125" cy="703400"/>
          </a:xfrm>
        </p:grpSpPr>
        <p:sp>
          <p:nvSpPr>
            <p:cNvPr id="95" name="Google Shape;95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" name="Google Shape;112;p4"/>
          <p:cNvGrpSpPr/>
          <p:nvPr/>
        </p:nvGrpSpPr>
        <p:grpSpPr>
          <a:xfrm rot="5400000" flipH="1">
            <a:off x="-10704" y="10710"/>
            <a:ext cx="1971594" cy="1950177"/>
            <a:chOff x="4016550" y="2577825"/>
            <a:chExt cx="711125" cy="703400"/>
          </a:xfrm>
        </p:grpSpPr>
        <p:sp>
          <p:nvSpPr>
            <p:cNvPr id="113" name="Google Shape;113;p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544850" y="1131625"/>
            <a:ext cx="8054400" cy="3623100"/>
          </a:xfrm>
          <a:prstGeom prst="roundRect">
            <a:avLst>
              <a:gd name="adj" fmla="val 4881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4"/>
          <p:cNvSpPr txBox="1">
            <a:spLocks noGrp="1"/>
          </p:cNvSpPr>
          <p:nvPr>
            <p:ph type="body" idx="1"/>
          </p:nvPr>
        </p:nvSpPr>
        <p:spPr>
          <a:xfrm>
            <a:off x="720000" y="1162775"/>
            <a:ext cx="7704000" cy="3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200"/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Char char="○"/>
              <a:defRPr sz="1100"/>
            </a:lvl2pPr>
            <a:lvl3pPr marL="1371600" lvl="2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1">
  <p:cSld name="CUSTOM_22"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26"/>
          <p:cNvSpPr/>
          <p:nvPr/>
        </p:nvSpPr>
        <p:spPr>
          <a:xfrm>
            <a:off x="2622525" y="967725"/>
            <a:ext cx="58173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2" name="Google Shape;1012;p26"/>
          <p:cNvSpPr/>
          <p:nvPr/>
        </p:nvSpPr>
        <p:spPr>
          <a:xfrm>
            <a:off x="2654136" y="3322275"/>
            <a:ext cx="57540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3" name="Google Shape;1013;p26"/>
          <p:cNvSpPr txBox="1">
            <a:spLocks noGrp="1"/>
          </p:cNvSpPr>
          <p:nvPr>
            <p:ph type="title" hasCustomPrompt="1"/>
          </p:nvPr>
        </p:nvSpPr>
        <p:spPr>
          <a:xfrm>
            <a:off x="2714361" y="1176522"/>
            <a:ext cx="56334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14" name="Google Shape;1014;p26"/>
          <p:cNvSpPr txBox="1">
            <a:spLocks noGrp="1"/>
          </p:cNvSpPr>
          <p:nvPr>
            <p:ph type="subTitle" idx="1"/>
          </p:nvPr>
        </p:nvSpPr>
        <p:spPr>
          <a:xfrm>
            <a:off x="2714361" y="3421013"/>
            <a:ext cx="5633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15" name="Google Shape;1015;p26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016" name="Google Shape;1016;p26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7" name="Google Shape;1017;p26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8" name="Google Shape;1018;p26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26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26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021;p26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26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26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26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26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26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027;p26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028;p26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26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26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26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26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033;p26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034;p26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26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26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26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26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2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6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2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26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3" name="Google Shape;1043;p26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044" name="Google Shape;1044;p26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26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6" name="Google Shape;1046;p26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7" name="Google Shape;1047;p26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8" name="Google Shape;1048;p26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9" name="Google Shape;1049;p26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6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6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2" name="Google Shape;1052;p26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3" name="Google Shape;1053;p26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6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6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6" name="Google Shape;1056;p26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7" name="Google Shape;1057;p26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 2">
  <p:cSld name="CUSTOM_31">
    <p:spTree>
      <p:nvGrpSpPr>
        <p:cNvPr id="1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9" name="Google Shape;1059;p27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060" name="Google Shape;1060;p27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7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7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7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7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7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6" name="Google Shape;1066;p27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27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27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27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27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27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2" name="Google Shape;1072;p27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3" name="Google Shape;1073;p27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74" name="Google Shape;1074;p27"/>
          <p:cNvSpPr/>
          <p:nvPr/>
        </p:nvSpPr>
        <p:spPr>
          <a:xfrm>
            <a:off x="946125" y="967725"/>
            <a:ext cx="58173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27"/>
          <p:cNvSpPr/>
          <p:nvPr/>
        </p:nvSpPr>
        <p:spPr>
          <a:xfrm>
            <a:off x="977736" y="3322275"/>
            <a:ext cx="57540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27"/>
          <p:cNvSpPr txBox="1">
            <a:spLocks noGrp="1"/>
          </p:cNvSpPr>
          <p:nvPr>
            <p:ph type="title" hasCustomPrompt="1"/>
          </p:nvPr>
        </p:nvSpPr>
        <p:spPr>
          <a:xfrm>
            <a:off x="1037961" y="1176522"/>
            <a:ext cx="56334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77" name="Google Shape;1077;p27"/>
          <p:cNvSpPr txBox="1">
            <a:spLocks noGrp="1"/>
          </p:cNvSpPr>
          <p:nvPr>
            <p:ph type="subTitle" idx="1"/>
          </p:nvPr>
        </p:nvSpPr>
        <p:spPr>
          <a:xfrm>
            <a:off x="1037961" y="3421013"/>
            <a:ext cx="56334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078" name="Google Shape;1078;p27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079" name="Google Shape;1079;p27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0" name="Google Shape;1080;p27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1" name="Google Shape;1081;p27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2" name="Google Shape;1082;p27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3" name="Google Shape;1083;p27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4" name="Google Shape;1084;p27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5" name="Google Shape;1085;p27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6" name="Google Shape;1086;p27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27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8" name="Google Shape;1088;p27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27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27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27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27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27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27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27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27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27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27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27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27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27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27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27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27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27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8">
    <p:spTree>
      <p:nvGrpSpPr>
        <p:cNvPr id="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29"/>
          <p:cNvSpPr/>
          <p:nvPr/>
        </p:nvSpPr>
        <p:spPr>
          <a:xfrm>
            <a:off x="2138550" y="1573975"/>
            <a:ext cx="4866900" cy="27822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3" name="Google Shape;1153;p29"/>
          <p:cNvSpPr txBox="1">
            <a:spLocks noGrp="1"/>
          </p:cNvSpPr>
          <p:nvPr>
            <p:ph type="subTitle" idx="1"/>
          </p:nvPr>
        </p:nvSpPr>
        <p:spPr>
          <a:xfrm>
            <a:off x="2296650" y="1747600"/>
            <a:ext cx="4550700" cy="252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154" name="Google Shape;1154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1155" name="Google Shape;1155;p29"/>
          <p:cNvGrpSpPr/>
          <p:nvPr/>
        </p:nvGrpSpPr>
        <p:grpSpPr>
          <a:xfrm rot="10800000">
            <a:off x="-13" y="-1"/>
            <a:ext cx="9142584" cy="1688125"/>
            <a:chOff x="410450" y="2958175"/>
            <a:chExt cx="1976775" cy="365000"/>
          </a:xfrm>
        </p:grpSpPr>
        <p:sp>
          <p:nvSpPr>
            <p:cNvPr id="1156" name="Google Shape;1156;p2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2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2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2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2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2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2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2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2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2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2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3" name="Google Shape;1183;p29"/>
          <p:cNvGrpSpPr/>
          <p:nvPr/>
        </p:nvGrpSpPr>
        <p:grpSpPr>
          <a:xfrm flipH="1">
            <a:off x="80" y="3058317"/>
            <a:ext cx="2622438" cy="2085022"/>
            <a:chOff x="5005075" y="2239400"/>
            <a:chExt cx="749525" cy="595925"/>
          </a:xfrm>
        </p:grpSpPr>
        <p:sp>
          <p:nvSpPr>
            <p:cNvPr id="1184" name="Google Shape;1184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98" name="Google Shape;1198;p29"/>
          <p:cNvGrpSpPr/>
          <p:nvPr/>
        </p:nvGrpSpPr>
        <p:grpSpPr>
          <a:xfrm>
            <a:off x="6519854" y="3058198"/>
            <a:ext cx="2622438" cy="2085022"/>
            <a:chOff x="5005075" y="2239400"/>
            <a:chExt cx="749525" cy="595925"/>
          </a:xfrm>
        </p:grpSpPr>
        <p:sp>
          <p:nvSpPr>
            <p:cNvPr id="1199" name="Google Shape;1199;p2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2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2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2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2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2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2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2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2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2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2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2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2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2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2">
  <p:cSld name="CUSTOM_35">
    <p:spTree>
      <p:nvGrpSpPr>
        <p:cNvPr id="1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4" name="Google Shape;1214;p30"/>
          <p:cNvGrpSpPr/>
          <p:nvPr/>
        </p:nvGrpSpPr>
        <p:grpSpPr>
          <a:xfrm rot="5400000">
            <a:off x="-9479" y="3560346"/>
            <a:ext cx="1583812" cy="1564849"/>
            <a:chOff x="3884100" y="2447750"/>
            <a:chExt cx="843575" cy="833475"/>
          </a:xfrm>
        </p:grpSpPr>
        <p:sp>
          <p:nvSpPr>
            <p:cNvPr id="1215" name="Google Shape;1215;p3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35" name="Google Shape;1235;p30"/>
          <p:cNvSpPr/>
          <p:nvPr/>
        </p:nvSpPr>
        <p:spPr>
          <a:xfrm>
            <a:off x="3158000" y="645389"/>
            <a:ext cx="5169600" cy="264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6" name="Google Shape;1236;p30"/>
          <p:cNvSpPr/>
          <p:nvPr/>
        </p:nvSpPr>
        <p:spPr>
          <a:xfrm>
            <a:off x="3186091" y="3589989"/>
            <a:ext cx="51132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7" name="Google Shape;1237;p30"/>
          <p:cNvSpPr txBox="1">
            <a:spLocks noGrp="1"/>
          </p:cNvSpPr>
          <p:nvPr>
            <p:ph type="title"/>
          </p:nvPr>
        </p:nvSpPr>
        <p:spPr>
          <a:xfrm>
            <a:off x="3565625" y="3658489"/>
            <a:ext cx="4354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38" name="Google Shape;1238;p30"/>
          <p:cNvSpPr txBox="1">
            <a:spLocks noGrp="1"/>
          </p:cNvSpPr>
          <p:nvPr>
            <p:ph type="subTitle" idx="1"/>
          </p:nvPr>
        </p:nvSpPr>
        <p:spPr>
          <a:xfrm>
            <a:off x="3195759" y="1009120"/>
            <a:ext cx="5094000" cy="18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800">
                <a:solidFill>
                  <a:schemeClr val="dk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26"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3" name="Google Shape;1303;p32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1304" name="Google Shape;1304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1" name="Google Shape;1321;p32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1322" name="Google Shape;1322;p32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32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2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32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32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2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32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2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2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2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32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2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2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2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2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2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2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9" name="Google Shape;1339;p32"/>
          <p:cNvSpPr/>
          <p:nvPr/>
        </p:nvSpPr>
        <p:spPr>
          <a:xfrm>
            <a:off x="4915863" y="1334950"/>
            <a:ext cx="3477000" cy="659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2"/>
          <p:cNvSpPr/>
          <p:nvPr/>
        </p:nvSpPr>
        <p:spPr>
          <a:xfrm>
            <a:off x="4915863" y="2241475"/>
            <a:ext cx="3477000" cy="12861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1" name="Google Shape;1341;p32"/>
          <p:cNvSpPr txBox="1">
            <a:spLocks noGrp="1"/>
          </p:cNvSpPr>
          <p:nvPr>
            <p:ph type="title"/>
          </p:nvPr>
        </p:nvSpPr>
        <p:spPr>
          <a:xfrm>
            <a:off x="5176150" y="1281700"/>
            <a:ext cx="2911800" cy="6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342" name="Google Shape;1342;p32"/>
          <p:cNvSpPr txBox="1">
            <a:spLocks noGrp="1"/>
          </p:cNvSpPr>
          <p:nvPr>
            <p:ph type="subTitle" idx="1"/>
          </p:nvPr>
        </p:nvSpPr>
        <p:spPr>
          <a:xfrm>
            <a:off x="5176250" y="2375350"/>
            <a:ext cx="2911800" cy="9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1">
  <p:cSld name="CUSTOM_28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4" name="Google Shape;1344;p33"/>
          <p:cNvGrpSpPr/>
          <p:nvPr/>
        </p:nvGrpSpPr>
        <p:grpSpPr>
          <a:xfrm rot="10800000" flipH="1">
            <a:off x="5" y="2277807"/>
            <a:ext cx="2542400" cy="2865695"/>
            <a:chOff x="551550" y="1218425"/>
            <a:chExt cx="1388000" cy="1564500"/>
          </a:xfrm>
        </p:grpSpPr>
        <p:sp>
          <p:nvSpPr>
            <p:cNvPr id="1345" name="Google Shape;1345;p3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2" name="Google Shape;1362;p33"/>
          <p:cNvGrpSpPr/>
          <p:nvPr/>
        </p:nvGrpSpPr>
        <p:grpSpPr>
          <a:xfrm flipH="1">
            <a:off x="6601605" y="-43"/>
            <a:ext cx="2542400" cy="2865695"/>
            <a:chOff x="551550" y="1218425"/>
            <a:chExt cx="1388000" cy="1564500"/>
          </a:xfrm>
        </p:grpSpPr>
        <p:sp>
          <p:nvSpPr>
            <p:cNvPr id="1363" name="Google Shape;1363;p3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0" name="Google Shape;1380;p33"/>
          <p:cNvSpPr/>
          <p:nvPr/>
        </p:nvSpPr>
        <p:spPr>
          <a:xfrm>
            <a:off x="719900" y="967725"/>
            <a:ext cx="6438000" cy="304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33"/>
          <p:cNvSpPr txBox="1">
            <a:spLocks noGrp="1"/>
          </p:cNvSpPr>
          <p:nvPr>
            <p:ph type="title"/>
          </p:nvPr>
        </p:nvSpPr>
        <p:spPr>
          <a:xfrm>
            <a:off x="892047" y="1307100"/>
            <a:ext cx="60939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1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 2">
  <p:cSld name="CUSTOM_29">
    <p:spTree>
      <p:nvGrpSpPr>
        <p:cNvPr id="1" name="Shape 1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3" name="Google Shape;1383;p34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1384" name="Google Shape;1384;p34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4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4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4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4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4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4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4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4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4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4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4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4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4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4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4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4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4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4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4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4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4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4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4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4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4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4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1" name="Google Shape;1411;p34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1412" name="Google Shape;1412;p3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32" name="Google Shape;1432;p34"/>
          <p:cNvSpPr/>
          <p:nvPr/>
        </p:nvSpPr>
        <p:spPr>
          <a:xfrm>
            <a:off x="509550" y="1672125"/>
            <a:ext cx="8124900" cy="16350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3" name="Google Shape;1433;p34"/>
          <p:cNvSpPr txBox="1">
            <a:spLocks noGrp="1"/>
          </p:cNvSpPr>
          <p:nvPr>
            <p:ph type="title"/>
          </p:nvPr>
        </p:nvSpPr>
        <p:spPr>
          <a:xfrm>
            <a:off x="586050" y="2044352"/>
            <a:ext cx="7971900" cy="111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4_1"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3" name="Google Shape;1533;p37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1534" name="Google Shape;1534;p3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8" name="Google Shape;1538;p3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9" name="Google Shape;1539;p3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0" name="Google Shape;1540;p3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1" name="Google Shape;1541;p3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2" name="Google Shape;1542;p3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3" name="Google Shape;1543;p3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4" name="Google Shape;1544;p3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5" name="Google Shape;1545;p3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6" name="Google Shape;1546;p3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7" name="Google Shape;1547;p3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8" name="Google Shape;1548;p3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9" name="Google Shape;1549;p3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0" name="Google Shape;1550;p3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51" name="Google Shape;1551;p37"/>
          <p:cNvSpPr/>
          <p:nvPr/>
        </p:nvSpPr>
        <p:spPr>
          <a:xfrm>
            <a:off x="760350" y="1553550"/>
            <a:ext cx="4359900" cy="203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37"/>
          <p:cNvSpPr/>
          <p:nvPr/>
        </p:nvSpPr>
        <p:spPr>
          <a:xfrm>
            <a:off x="5601450" y="11806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3" name="Google Shape;1553;p37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1554" name="Google Shape;1554;p37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37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37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37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37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37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37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37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37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37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4" name="Google Shape;1564;p37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5" name="Google Shape;1565;p37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37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7" name="Google Shape;1567;p37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8" name="Google Shape;1568;p37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37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37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71" name="Google Shape;1571;p37"/>
          <p:cNvSpPr txBox="1">
            <a:spLocks noGrp="1"/>
          </p:cNvSpPr>
          <p:nvPr>
            <p:ph type="title"/>
          </p:nvPr>
        </p:nvSpPr>
        <p:spPr>
          <a:xfrm>
            <a:off x="819500" y="1730325"/>
            <a:ext cx="4234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2" name="Google Shape;1572;p37"/>
          <p:cNvSpPr txBox="1">
            <a:spLocks noGrp="1"/>
          </p:cNvSpPr>
          <p:nvPr>
            <p:ph type="subTitle" idx="1"/>
          </p:nvPr>
        </p:nvSpPr>
        <p:spPr>
          <a:xfrm>
            <a:off x="819500" y="2580878"/>
            <a:ext cx="42342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25">
    <p:spTree>
      <p:nvGrpSpPr>
        <p:cNvPr id="1" name="Shape 1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4" name="Google Shape;1574;p38"/>
          <p:cNvSpPr/>
          <p:nvPr/>
        </p:nvSpPr>
        <p:spPr>
          <a:xfrm>
            <a:off x="4036950" y="1553550"/>
            <a:ext cx="4359900" cy="203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5" name="Google Shape;1575;p38"/>
          <p:cNvSpPr/>
          <p:nvPr/>
        </p:nvSpPr>
        <p:spPr>
          <a:xfrm>
            <a:off x="814050" y="1180650"/>
            <a:ext cx="2782200" cy="2782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6" name="Google Shape;1576;p38"/>
          <p:cNvSpPr txBox="1">
            <a:spLocks noGrp="1"/>
          </p:cNvSpPr>
          <p:nvPr>
            <p:ph type="title"/>
          </p:nvPr>
        </p:nvSpPr>
        <p:spPr>
          <a:xfrm>
            <a:off x="4096100" y="1730325"/>
            <a:ext cx="4234200" cy="85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577" name="Google Shape;1577;p38"/>
          <p:cNvSpPr txBox="1">
            <a:spLocks noGrp="1"/>
          </p:cNvSpPr>
          <p:nvPr>
            <p:ph type="subTitle" idx="1"/>
          </p:nvPr>
        </p:nvSpPr>
        <p:spPr>
          <a:xfrm>
            <a:off x="4096100" y="2580878"/>
            <a:ext cx="42342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578" name="Google Shape;1578;p38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1579" name="Google Shape;1579;p38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0" name="Google Shape;1580;p38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1" name="Google Shape;1581;p38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2" name="Google Shape;1582;p38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3" name="Google Shape;1583;p38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4" name="Google Shape;1584;p38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5" name="Google Shape;1585;p38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6" name="Google Shape;1586;p38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7" name="Google Shape;1587;p38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8" name="Google Shape;1588;p38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9" name="Google Shape;1589;p38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0" name="Google Shape;1590;p38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1" name="Google Shape;1591;p38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2" name="Google Shape;1592;p38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3" name="Google Shape;1593;p38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4" name="Google Shape;1594;p38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5" name="Google Shape;1595;p38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6" name="Google Shape;1596;p38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7" name="Google Shape;1597;p38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38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38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0" name="Google Shape;1600;p38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1" name="Google Shape;1601;p38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2" name="Google Shape;1602;p3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38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3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38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06" name="Google Shape;1606;p38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1607" name="Google Shape;1607;p38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38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38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38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38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38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38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38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38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38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38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38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38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38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38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38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38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38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38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38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8" name="Google Shape;1628;p39"/>
          <p:cNvGrpSpPr/>
          <p:nvPr/>
        </p:nvGrpSpPr>
        <p:grpSpPr>
          <a:xfrm flipH="1"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1629" name="Google Shape;1629;p3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3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3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3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3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3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3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3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3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3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3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3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3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3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3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3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3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3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3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3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3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3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3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3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3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3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3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6" name="Google Shape;1656;p39"/>
          <p:cNvSpPr/>
          <p:nvPr/>
        </p:nvSpPr>
        <p:spPr>
          <a:xfrm>
            <a:off x="720000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7" name="Google Shape;1657;p39"/>
          <p:cNvSpPr/>
          <p:nvPr/>
        </p:nvSpPr>
        <p:spPr>
          <a:xfrm>
            <a:off x="3336675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8" name="Google Shape;1658;p39"/>
          <p:cNvSpPr/>
          <p:nvPr/>
        </p:nvSpPr>
        <p:spPr>
          <a:xfrm>
            <a:off x="5953350" y="2780275"/>
            <a:ext cx="24708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9" name="Google Shape;1659;p39"/>
          <p:cNvSpPr/>
          <p:nvPr/>
        </p:nvSpPr>
        <p:spPr>
          <a:xfrm>
            <a:off x="139035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0" name="Google Shape;1660;p39"/>
          <p:cNvSpPr/>
          <p:nvPr/>
        </p:nvSpPr>
        <p:spPr>
          <a:xfrm>
            <a:off x="400710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1" name="Google Shape;1661;p39"/>
          <p:cNvSpPr/>
          <p:nvPr/>
        </p:nvSpPr>
        <p:spPr>
          <a:xfrm>
            <a:off x="6623851" y="1317912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62" name="Google Shape;1662;p39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1663" name="Google Shape;1663;p3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3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3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3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3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3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3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3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3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3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3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3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3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3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3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3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3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3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3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3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83" name="Google Shape;1683;p39"/>
          <p:cNvGrpSpPr/>
          <p:nvPr/>
        </p:nvGrpSpPr>
        <p:grpSpPr>
          <a:xfrm rot="5400000" flipH="1">
            <a:off x="-12101" y="12103"/>
            <a:ext cx="2020446" cy="1996256"/>
            <a:chOff x="3884100" y="2447750"/>
            <a:chExt cx="843575" cy="833475"/>
          </a:xfrm>
        </p:grpSpPr>
        <p:sp>
          <p:nvSpPr>
            <p:cNvPr id="1684" name="Google Shape;1684;p39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39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39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39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39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39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39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39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9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9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9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9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9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9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9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9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9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9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9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9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4" name="Google Shape;1704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5" name="Google Shape;1705;p39"/>
          <p:cNvSpPr txBox="1">
            <a:spLocks noGrp="1"/>
          </p:cNvSpPr>
          <p:nvPr>
            <p:ph type="title" idx="2"/>
          </p:nvPr>
        </p:nvSpPr>
        <p:spPr>
          <a:xfrm>
            <a:off x="8360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6" name="Google Shape;1706;p39"/>
          <p:cNvSpPr txBox="1">
            <a:spLocks noGrp="1"/>
          </p:cNvSpPr>
          <p:nvPr>
            <p:ph type="subTitle" idx="1"/>
          </p:nvPr>
        </p:nvSpPr>
        <p:spPr>
          <a:xfrm>
            <a:off x="836025" y="3304552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7" name="Google Shape;1707;p39"/>
          <p:cNvSpPr txBox="1">
            <a:spLocks noGrp="1"/>
          </p:cNvSpPr>
          <p:nvPr>
            <p:ph type="title" idx="3"/>
          </p:nvPr>
        </p:nvSpPr>
        <p:spPr>
          <a:xfrm>
            <a:off x="345262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08" name="Google Shape;1708;p39"/>
          <p:cNvSpPr txBox="1">
            <a:spLocks noGrp="1"/>
          </p:cNvSpPr>
          <p:nvPr>
            <p:ph type="subTitle" idx="4"/>
          </p:nvPr>
        </p:nvSpPr>
        <p:spPr>
          <a:xfrm>
            <a:off x="3452627" y="3304552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9" name="Google Shape;1709;p39"/>
          <p:cNvSpPr txBox="1">
            <a:spLocks noGrp="1"/>
          </p:cNvSpPr>
          <p:nvPr>
            <p:ph type="title" idx="5"/>
          </p:nvPr>
        </p:nvSpPr>
        <p:spPr>
          <a:xfrm>
            <a:off x="6069375" y="2894100"/>
            <a:ext cx="22386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10" name="Google Shape;1710;p39"/>
          <p:cNvSpPr txBox="1">
            <a:spLocks noGrp="1"/>
          </p:cNvSpPr>
          <p:nvPr>
            <p:ph type="subTitle" idx="6"/>
          </p:nvPr>
        </p:nvSpPr>
        <p:spPr>
          <a:xfrm>
            <a:off x="6069378" y="3304552"/>
            <a:ext cx="22386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5"/>
          <p:cNvSpPr/>
          <p:nvPr/>
        </p:nvSpPr>
        <p:spPr>
          <a:xfrm>
            <a:off x="4711050" y="2650200"/>
            <a:ext cx="3066900" cy="1863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5"/>
          <p:cNvSpPr/>
          <p:nvPr/>
        </p:nvSpPr>
        <p:spPr>
          <a:xfrm>
            <a:off x="2403001" y="13863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5"/>
          <p:cNvSpPr/>
          <p:nvPr/>
        </p:nvSpPr>
        <p:spPr>
          <a:xfrm>
            <a:off x="1434450" y="2650200"/>
            <a:ext cx="3066900" cy="1863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5"/>
          <p:cNvSpPr/>
          <p:nvPr/>
        </p:nvSpPr>
        <p:spPr>
          <a:xfrm>
            <a:off x="5679601" y="1386300"/>
            <a:ext cx="1129800" cy="10698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" name="Google Shape;138;p5"/>
          <p:cNvGrpSpPr/>
          <p:nvPr/>
        </p:nvGrpSpPr>
        <p:grpSpPr>
          <a:xfrm>
            <a:off x="42" y="15"/>
            <a:ext cx="2854763" cy="2416971"/>
            <a:chOff x="5876925" y="1069000"/>
            <a:chExt cx="1135275" cy="961175"/>
          </a:xfrm>
        </p:grpSpPr>
        <p:sp>
          <p:nvSpPr>
            <p:cNvPr id="139" name="Google Shape;139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3" name="Google Shape;153;p5"/>
          <p:cNvGrpSpPr/>
          <p:nvPr/>
        </p:nvGrpSpPr>
        <p:grpSpPr>
          <a:xfrm rot="10800000">
            <a:off x="6289241" y="2726525"/>
            <a:ext cx="2854763" cy="2416971"/>
            <a:chOff x="5876925" y="1069000"/>
            <a:chExt cx="1135275" cy="961175"/>
          </a:xfrm>
        </p:grpSpPr>
        <p:sp>
          <p:nvSpPr>
            <p:cNvPr id="154" name="Google Shape;154;p5"/>
            <p:cNvSpPr/>
            <p:nvPr/>
          </p:nvSpPr>
          <p:spPr>
            <a:xfrm>
              <a:off x="5876925" y="1069900"/>
              <a:ext cx="1135275" cy="960275"/>
            </a:xfrm>
            <a:custGeom>
              <a:avLst/>
              <a:gdLst/>
              <a:ahLst/>
              <a:cxnLst/>
              <a:rect l="l" t="t" r="r" b="b"/>
              <a:pathLst>
                <a:path w="45411" h="38411" extrusionOk="0">
                  <a:moveTo>
                    <a:pt x="45244" y="1"/>
                  </a:moveTo>
                  <a:cubicBezTo>
                    <a:pt x="44244" y="5549"/>
                    <a:pt x="41862" y="10907"/>
                    <a:pt x="38291" y="15598"/>
                  </a:cubicBezTo>
                  <a:cubicBezTo>
                    <a:pt x="34338" y="20789"/>
                    <a:pt x="29194" y="24813"/>
                    <a:pt x="23420" y="27218"/>
                  </a:cubicBezTo>
                  <a:cubicBezTo>
                    <a:pt x="21026" y="28230"/>
                    <a:pt x="18479" y="28980"/>
                    <a:pt x="16014" y="29707"/>
                  </a:cubicBezTo>
                  <a:cubicBezTo>
                    <a:pt x="13585" y="30421"/>
                    <a:pt x="11073" y="31183"/>
                    <a:pt x="8703" y="32159"/>
                  </a:cubicBezTo>
                  <a:cubicBezTo>
                    <a:pt x="6322" y="33148"/>
                    <a:pt x="2631" y="35053"/>
                    <a:pt x="0" y="38172"/>
                  </a:cubicBezTo>
                  <a:lnTo>
                    <a:pt x="0" y="38410"/>
                  </a:lnTo>
                  <a:cubicBezTo>
                    <a:pt x="2619" y="35231"/>
                    <a:pt x="6358" y="33290"/>
                    <a:pt x="8763" y="32314"/>
                  </a:cubicBezTo>
                  <a:cubicBezTo>
                    <a:pt x="11132" y="31326"/>
                    <a:pt x="13645" y="30588"/>
                    <a:pt x="16062" y="29873"/>
                  </a:cubicBezTo>
                  <a:cubicBezTo>
                    <a:pt x="18526" y="29147"/>
                    <a:pt x="21074" y="28385"/>
                    <a:pt x="23479" y="27373"/>
                  </a:cubicBezTo>
                  <a:cubicBezTo>
                    <a:pt x="29277" y="24944"/>
                    <a:pt x="34433" y="20908"/>
                    <a:pt x="38410" y="15693"/>
                  </a:cubicBezTo>
                  <a:cubicBezTo>
                    <a:pt x="41993" y="10966"/>
                    <a:pt x="44398" y="5585"/>
                    <a:pt x="454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5"/>
            <p:cNvSpPr/>
            <p:nvPr/>
          </p:nvSpPr>
          <p:spPr>
            <a:xfrm>
              <a:off x="5877200" y="1069600"/>
              <a:ext cx="1082900" cy="895375"/>
            </a:xfrm>
            <a:custGeom>
              <a:avLst/>
              <a:gdLst/>
              <a:ahLst/>
              <a:cxnLst/>
              <a:rect l="l" t="t" r="r" b="b"/>
              <a:pathLst>
                <a:path w="43316" h="35815" extrusionOk="0">
                  <a:moveTo>
                    <a:pt x="43149" y="1"/>
                  </a:moveTo>
                  <a:cubicBezTo>
                    <a:pt x="42090" y="5359"/>
                    <a:pt x="39744" y="10502"/>
                    <a:pt x="36303" y="15026"/>
                  </a:cubicBezTo>
                  <a:cubicBezTo>
                    <a:pt x="32338" y="20229"/>
                    <a:pt x="27207" y="24242"/>
                    <a:pt x="21432" y="26659"/>
                  </a:cubicBezTo>
                  <a:cubicBezTo>
                    <a:pt x="19039" y="27671"/>
                    <a:pt x="16491" y="28409"/>
                    <a:pt x="14026" y="29135"/>
                  </a:cubicBezTo>
                  <a:cubicBezTo>
                    <a:pt x="11598" y="29850"/>
                    <a:pt x="9085" y="30612"/>
                    <a:pt x="6716" y="31600"/>
                  </a:cubicBezTo>
                  <a:cubicBezTo>
                    <a:pt x="4882" y="32350"/>
                    <a:pt x="2299" y="33648"/>
                    <a:pt x="1" y="35612"/>
                  </a:cubicBezTo>
                  <a:lnTo>
                    <a:pt x="1" y="35815"/>
                  </a:lnTo>
                  <a:cubicBezTo>
                    <a:pt x="2311" y="33814"/>
                    <a:pt x="4942" y="32505"/>
                    <a:pt x="6776" y="31743"/>
                  </a:cubicBezTo>
                  <a:cubicBezTo>
                    <a:pt x="9145" y="30755"/>
                    <a:pt x="11657" y="30016"/>
                    <a:pt x="14062" y="29302"/>
                  </a:cubicBezTo>
                  <a:cubicBezTo>
                    <a:pt x="16539" y="28576"/>
                    <a:pt x="19087" y="27814"/>
                    <a:pt x="21492" y="26802"/>
                  </a:cubicBezTo>
                  <a:cubicBezTo>
                    <a:pt x="27278" y="24373"/>
                    <a:pt x="32445" y="20349"/>
                    <a:pt x="36422" y="15122"/>
                  </a:cubicBezTo>
                  <a:cubicBezTo>
                    <a:pt x="39887" y="10562"/>
                    <a:pt x="42244" y="5382"/>
                    <a:pt x="433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5"/>
            <p:cNvSpPr/>
            <p:nvPr/>
          </p:nvSpPr>
          <p:spPr>
            <a:xfrm>
              <a:off x="5877200" y="1069000"/>
              <a:ext cx="1029925" cy="843300"/>
            </a:xfrm>
            <a:custGeom>
              <a:avLst/>
              <a:gdLst/>
              <a:ahLst/>
              <a:cxnLst/>
              <a:rect l="l" t="t" r="r" b="b"/>
              <a:pathLst>
                <a:path w="41197" h="33732" extrusionOk="0">
                  <a:moveTo>
                    <a:pt x="41030" y="1"/>
                  </a:moveTo>
                  <a:cubicBezTo>
                    <a:pt x="39934" y="5168"/>
                    <a:pt x="37625" y="10109"/>
                    <a:pt x="34327" y="14479"/>
                  </a:cubicBezTo>
                  <a:cubicBezTo>
                    <a:pt x="30362" y="19670"/>
                    <a:pt x="25230" y="23682"/>
                    <a:pt x="19456" y="26099"/>
                  </a:cubicBezTo>
                  <a:cubicBezTo>
                    <a:pt x="17063" y="27111"/>
                    <a:pt x="14515" y="27850"/>
                    <a:pt x="12038" y="28588"/>
                  </a:cubicBezTo>
                  <a:cubicBezTo>
                    <a:pt x="9621" y="29290"/>
                    <a:pt x="7097" y="30052"/>
                    <a:pt x="4740" y="31040"/>
                  </a:cubicBezTo>
                  <a:cubicBezTo>
                    <a:pt x="3430" y="31588"/>
                    <a:pt x="1715" y="32410"/>
                    <a:pt x="1" y="33553"/>
                  </a:cubicBezTo>
                  <a:lnTo>
                    <a:pt x="1" y="33731"/>
                  </a:lnTo>
                  <a:cubicBezTo>
                    <a:pt x="1727" y="32553"/>
                    <a:pt x="3466" y="31719"/>
                    <a:pt x="4799" y="31171"/>
                  </a:cubicBezTo>
                  <a:cubicBezTo>
                    <a:pt x="7157" y="30183"/>
                    <a:pt x="9681" y="29445"/>
                    <a:pt x="12086" y="28731"/>
                  </a:cubicBezTo>
                  <a:cubicBezTo>
                    <a:pt x="14562" y="28004"/>
                    <a:pt x="17098" y="27242"/>
                    <a:pt x="19515" y="26230"/>
                  </a:cubicBezTo>
                  <a:cubicBezTo>
                    <a:pt x="25302" y="23801"/>
                    <a:pt x="30469" y="19765"/>
                    <a:pt x="34446" y="14550"/>
                  </a:cubicBezTo>
                  <a:cubicBezTo>
                    <a:pt x="37779" y="10157"/>
                    <a:pt x="40077" y="5180"/>
                    <a:pt x="4119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5"/>
            <p:cNvSpPr/>
            <p:nvPr/>
          </p:nvSpPr>
          <p:spPr>
            <a:xfrm>
              <a:off x="5876925" y="1069600"/>
              <a:ext cx="977525" cy="798350"/>
            </a:xfrm>
            <a:custGeom>
              <a:avLst/>
              <a:gdLst/>
              <a:ahLst/>
              <a:cxnLst/>
              <a:rect l="l" t="t" r="r" b="b"/>
              <a:pathLst>
                <a:path w="39101" h="31934" extrusionOk="0">
                  <a:moveTo>
                    <a:pt x="38933" y="1"/>
                  </a:moveTo>
                  <a:cubicBezTo>
                    <a:pt x="37790" y="4942"/>
                    <a:pt x="35540" y="9669"/>
                    <a:pt x="32337" y="13872"/>
                  </a:cubicBezTo>
                  <a:cubicBezTo>
                    <a:pt x="28385" y="19063"/>
                    <a:pt x="23241" y="23087"/>
                    <a:pt x="17466" y="25492"/>
                  </a:cubicBezTo>
                  <a:cubicBezTo>
                    <a:pt x="15073" y="26504"/>
                    <a:pt x="12525" y="27254"/>
                    <a:pt x="10061" y="27980"/>
                  </a:cubicBezTo>
                  <a:cubicBezTo>
                    <a:pt x="7632" y="28695"/>
                    <a:pt x="5120" y="29445"/>
                    <a:pt x="2750" y="30433"/>
                  </a:cubicBezTo>
                  <a:cubicBezTo>
                    <a:pt x="1953" y="30755"/>
                    <a:pt x="1012" y="31207"/>
                    <a:pt x="0" y="31755"/>
                  </a:cubicBezTo>
                  <a:lnTo>
                    <a:pt x="0" y="31933"/>
                  </a:lnTo>
                  <a:cubicBezTo>
                    <a:pt x="1024" y="31374"/>
                    <a:pt x="1988" y="30921"/>
                    <a:pt x="2810" y="30576"/>
                  </a:cubicBezTo>
                  <a:cubicBezTo>
                    <a:pt x="5179" y="29600"/>
                    <a:pt x="7691" y="28850"/>
                    <a:pt x="10108" y="28135"/>
                  </a:cubicBezTo>
                  <a:cubicBezTo>
                    <a:pt x="12573" y="27409"/>
                    <a:pt x="15121" y="26647"/>
                    <a:pt x="17526" y="25635"/>
                  </a:cubicBezTo>
                  <a:cubicBezTo>
                    <a:pt x="23324" y="23218"/>
                    <a:pt x="28480" y="19182"/>
                    <a:pt x="32456" y="13955"/>
                  </a:cubicBezTo>
                  <a:cubicBezTo>
                    <a:pt x="35671" y="9728"/>
                    <a:pt x="37933" y="4966"/>
                    <a:pt x="3910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5"/>
            <p:cNvSpPr/>
            <p:nvPr/>
          </p:nvSpPr>
          <p:spPr>
            <a:xfrm>
              <a:off x="5876925" y="1069300"/>
              <a:ext cx="924225" cy="759050"/>
            </a:xfrm>
            <a:custGeom>
              <a:avLst/>
              <a:gdLst/>
              <a:ahLst/>
              <a:cxnLst/>
              <a:rect l="l" t="t" r="r" b="b"/>
              <a:pathLst>
                <a:path w="36969" h="30362" extrusionOk="0">
                  <a:moveTo>
                    <a:pt x="36802" y="1"/>
                  </a:moveTo>
                  <a:cubicBezTo>
                    <a:pt x="35612" y="4740"/>
                    <a:pt x="33421" y="9264"/>
                    <a:pt x="30361" y="13300"/>
                  </a:cubicBezTo>
                  <a:cubicBezTo>
                    <a:pt x="26396" y="18491"/>
                    <a:pt x="21265" y="22516"/>
                    <a:pt x="15490" y="24921"/>
                  </a:cubicBezTo>
                  <a:cubicBezTo>
                    <a:pt x="13085" y="25933"/>
                    <a:pt x="10549" y="26683"/>
                    <a:pt x="8084" y="27409"/>
                  </a:cubicBezTo>
                  <a:cubicBezTo>
                    <a:pt x="5655" y="28123"/>
                    <a:pt x="3143" y="28885"/>
                    <a:pt x="774" y="29862"/>
                  </a:cubicBezTo>
                  <a:cubicBezTo>
                    <a:pt x="536" y="29969"/>
                    <a:pt x="262" y="30076"/>
                    <a:pt x="0" y="30195"/>
                  </a:cubicBezTo>
                  <a:lnTo>
                    <a:pt x="0" y="30362"/>
                  </a:lnTo>
                  <a:cubicBezTo>
                    <a:pt x="286" y="30219"/>
                    <a:pt x="560" y="30100"/>
                    <a:pt x="833" y="30005"/>
                  </a:cubicBezTo>
                  <a:cubicBezTo>
                    <a:pt x="3203" y="29016"/>
                    <a:pt x="5715" y="28278"/>
                    <a:pt x="8120" y="27564"/>
                  </a:cubicBezTo>
                  <a:cubicBezTo>
                    <a:pt x="10597" y="26826"/>
                    <a:pt x="13145" y="26075"/>
                    <a:pt x="15550" y="25063"/>
                  </a:cubicBezTo>
                  <a:cubicBezTo>
                    <a:pt x="21336" y="22635"/>
                    <a:pt x="26503" y="18598"/>
                    <a:pt x="30480" y="13372"/>
                  </a:cubicBezTo>
                  <a:cubicBezTo>
                    <a:pt x="33564" y="9312"/>
                    <a:pt x="35766" y="4763"/>
                    <a:pt x="3696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5"/>
            <p:cNvSpPr/>
            <p:nvPr/>
          </p:nvSpPr>
          <p:spPr>
            <a:xfrm>
              <a:off x="5876925" y="1069000"/>
              <a:ext cx="870950" cy="724525"/>
            </a:xfrm>
            <a:custGeom>
              <a:avLst/>
              <a:gdLst/>
              <a:ahLst/>
              <a:cxnLst/>
              <a:rect l="l" t="t" r="r" b="b"/>
              <a:pathLst>
                <a:path w="34838" h="28981" extrusionOk="0">
                  <a:moveTo>
                    <a:pt x="34671" y="1"/>
                  </a:moveTo>
                  <a:cubicBezTo>
                    <a:pt x="33457" y="4549"/>
                    <a:pt x="31325" y="8859"/>
                    <a:pt x="28385" y="12729"/>
                  </a:cubicBezTo>
                  <a:cubicBezTo>
                    <a:pt x="24420" y="17932"/>
                    <a:pt x="19288" y="21944"/>
                    <a:pt x="13514" y="24361"/>
                  </a:cubicBezTo>
                  <a:cubicBezTo>
                    <a:pt x="11120" y="25373"/>
                    <a:pt x="8573" y="26111"/>
                    <a:pt x="6096" y="26838"/>
                  </a:cubicBezTo>
                  <a:cubicBezTo>
                    <a:pt x="4072" y="27433"/>
                    <a:pt x="2012" y="28064"/>
                    <a:pt x="0" y="28826"/>
                  </a:cubicBezTo>
                  <a:lnTo>
                    <a:pt x="0" y="28981"/>
                  </a:lnTo>
                  <a:cubicBezTo>
                    <a:pt x="2024" y="28231"/>
                    <a:pt x="4108" y="27600"/>
                    <a:pt x="6144" y="26992"/>
                  </a:cubicBezTo>
                  <a:cubicBezTo>
                    <a:pt x="8620" y="26266"/>
                    <a:pt x="11156" y="25504"/>
                    <a:pt x="13573" y="24492"/>
                  </a:cubicBezTo>
                  <a:cubicBezTo>
                    <a:pt x="19360" y="22063"/>
                    <a:pt x="24527" y="18027"/>
                    <a:pt x="28504" y="12800"/>
                  </a:cubicBezTo>
                  <a:cubicBezTo>
                    <a:pt x="31456" y="8919"/>
                    <a:pt x="33623" y="4561"/>
                    <a:pt x="3483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5"/>
            <p:cNvSpPr/>
            <p:nvPr/>
          </p:nvSpPr>
          <p:spPr>
            <a:xfrm>
              <a:off x="5876925" y="1069000"/>
              <a:ext cx="817375" cy="692675"/>
            </a:xfrm>
            <a:custGeom>
              <a:avLst/>
              <a:gdLst/>
              <a:ahLst/>
              <a:cxnLst/>
              <a:rect l="l" t="t" r="r" b="b"/>
              <a:pathLst>
                <a:path w="32695" h="27707" extrusionOk="0">
                  <a:moveTo>
                    <a:pt x="32528" y="1"/>
                  </a:moveTo>
                  <a:cubicBezTo>
                    <a:pt x="31278" y="4335"/>
                    <a:pt x="29218" y="8442"/>
                    <a:pt x="26396" y="12157"/>
                  </a:cubicBezTo>
                  <a:cubicBezTo>
                    <a:pt x="22443" y="17348"/>
                    <a:pt x="17312" y="21361"/>
                    <a:pt x="11537" y="23778"/>
                  </a:cubicBezTo>
                  <a:cubicBezTo>
                    <a:pt x="9132" y="24790"/>
                    <a:pt x="6596" y="25528"/>
                    <a:pt x="4120" y="26266"/>
                  </a:cubicBezTo>
                  <a:cubicBezTo>
                    <a:pt x="2762" y="26659"/>
                    <a:pt x="1381" y="27076"/>
                    <a:pt x="0" y="27540"/>
                  </a:cubicBezTo>
                  <a:lnTo>
                    <a:pt x="0" y="27707"/>
                  </a:lnTo>
                  <a:cubicBezTo>
                    <a:pt x="1381" y="27242"/>
                    <a:pt x="2786" y="26826"/>
                    <a:pt x="4167" y="26409"/>
                  </a:cubicBezTo>
                  <a:cubicBezTo>
                    <a:pt x="6632" y="25683"/>
                    <a:pt x="9180" y="24921"/>
                    <a:pt x="11597" y="23909"/>
                  </a:cubicBezTo>
                  <a:cubicBezTo>
                    <a:pt x="17383" y="21480"/>
                    <a:pt x="22550" y="17444"/>
                    <a:pt x="26515" y="12229"/>
                  </a:cubicBezTo>
                  <a:cubicBezTo>
                    <a:pt x="29349" y="8502"/>
                    <a:pt x="31444" y="4347"/>
                    <a:pt x="3269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5"/>
            <p:cNvSpPr/>
            <p:nvPr/>
          </p:nvSpPr>
          <p:spPr>
            <a:xfrm>
              <a:off x="5876925" y="1069000"/>
              <a:ext cx="763500" cy="662025"/>
            </a:xfrm>
            <a:custGeom>
              <a:avLst/>
              <a:gdLst/>
              <a:ahLst/>
              <a:cxnLst/>
              <a:rect l="l" t="t" r="r" b="b"/>
              <a:pathLst>
                <a:path w="30540" h="26481" extrusionOk="0">
                  <a:moveTo>
                    <a:pt x="30373" y="1"/>
                  </a:moveTo>
                  <a:cubicBezTo>
                    <a:pt x="29123" y="4132"/>
                    <a:pt x="27099" y="8050"/>
                    <a:pt x="24420" y="11574"/>
                  </a:cubicBezTo>
                  <a:cubicBezTo>
                    <a:pt x="20467" y="16765"/>
                    <a:pt x="15323" y="20789"/>
                    <a:pt x="9549" y="23194"/>
                  </a:cubicBezTo>
                  <a:cubicBezTo>
                    <a:pt x="7156" y="24206"/>
                    <a:pt x="4608" y="24956"/>
                    <a:pt x="2143" y="25683"/>
                  </a:cubicBezTo>
                  <a:cubicBezTo>
                    <a:pt x="1441" y="25885"/>
                    <a:pt x="726" y="26099"/>
                    <a:pt x="0" y="26326"/>
                  </a:cubicBezTo>
                  <a:lnTo>
                    <a:pt x="0" y="26480"/>
                  </a:lnTo>
                  <a:cubicBezTo>
                    <a:pt x="726" y="26266"/>
                    <a:pt x="1453" y="26040"/>
                    <a:pt x="2167" y="25826"/>
                  </a:cubicBezTo>
                  <a:cubicBezTo>
                    <a:pt x="4643" y="25099"/>
                    <a:pt x="7179" y="24337"/>
                    <a:pt x="9596" y="23325"/>
                  </a:cubicBezTo>
                  <a:cubicBezTo>
                    <a:pt x="15383" y="20896"/>
                    <a:pt x="20550" y="16872"/>
                    <a:pt x="24527" y="11645"/>
                  </a:cubicBezTo>
                  <a:cubicBezTo>
                    <a:pt x="27230" y="8085"/>
                    <a:pt x="29254" y="4144"/>
                    <a:pt x="3054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5"/>
            <p:cNvSpPr/>
            <p:nvPr/>
          </p:nvSpPr>
          <p:spPr>
            <a:xfrm>
              <a:off x="5876925" y="1069000"/>
              <a:ext cx="709025" cy="632850"/>
            </a:xfrm>
            <a:custGeom>
              <a:avLst/>
              <a:gdLst/>
              <a:ahLst/>
              <a:cxnLst/>
              <a:rect l="l" t="t" r="r" b="b"/>
              <a:pathLst>
                <a:path w="28361" h="25314" extrusionOk="0">
                  <a:moveTo>
                    <a:pt x="28206" y="1"/>
                  </a:moveTo>
                  <a:cubicBezTo>
                    <a:pt x="26932" y="3906"/>
                    <a:pt x="24991" y="7633"/>
                    <a:pt x="22431" y="10990"/>
                  </a:cubicBezTo>
                  <a:cubicBezTo>
                    <a:pt x="18467" y="16182"/>
                    <a:pt x="13335" y="20206"/>
                    <a:pt x="7560" y="22611"/>
                  </a:cubicBezTo>
                  <a:cubicBezTo>
                    <a:pt x="5167" y="23623"/>
                    <a:pt x="2619" y="24373"/>
                    <a:pt x="143" y="25099"/>
                  </a:cubicBezTo>
                  <a:cubicBezTo>
                    <a:pt x="107" y="25111"/>
                    <a:pt x="48" y="25123"/>
                    <a:pt x="0" y="25147"/>
                  </a:cubicBezTo>
                  <a:lnTo>
                    <a:pt x="0" y="25314"/>
                  </a:lnTo>
                  <a:cubicBezTo>
                    <a:pt x="60" y="25290"/>
                    <a:pt x="131" y="25266"/>
                    <a:pt x="191" y="25242"/>
                  </a:cubicBezTo>
                  <a:cubicBezTo>
                    <a:pt x="2667" y="24516"/>
                    <a:pt x="5203" y="23754"/>
                    <a:pt x="7620" y="22742"/>
                  </a:cubicBezTo>
                  <a:cubicBezTo>
                    <a:pt x="13406" y="20325"/>
                    <a:pt x="18574" y="16289"/>
                    <a:pt x="22550" y="11062"/>
                  </a:cubicBezTo>
                  <a:cubicBezTo>
                    <a:pt x="25122" y="7669"/>
                    <a:pt x="27087" y="3918"/>
                    <a:pt x="2836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5"/>
            <p:cNvSpPr/>
            <p:nvPr/>
          </p:nvSpPr>
          <p:spPr>
            <a:xfrm>
              <a:off x="5876925" y="1069600"/>
              <a:ext cx="654850" cy="603075"/>
            </a:xfrm>
            <a:custGeom>
              <a:avLst/>
              <a:gdLst/>
              <a:ahLst/>
              <a:cxnLst/>
              <a:rect l="l" t="t" r="r" b="b"/>
              <a:pathLst>
                <a:path w="26194" h="24123" extrusionOk="0">
                  <a:moveTo>
                    <a:pt x="26027" y="1"/>
                  </a:moveTo>
                  <a:cubicBezTo>
                    <a:pt x="24765" y="3680"/>
                    <a:pt x="22884" y="7192"/>
                    <a:pt x="20443" y="10383"/>
                  </a:cubicBezTo>
                  <a:cubicBezTo>
                    <a:pt x="16490" y="15586"/>
                    <a:pt x="11359" y="19598"/>
                    <a:pt x="5584" y="22015"/>
                  </a:cubicBezTo>
                  <a:cubicBezTo>
                    <a:pt x="3762" y="22765"/>
                    <a:pt x="1869" y="23373"/>
                    <a:pt x="0" y="23956"/>
                  </a:cubicBezTo>
                  <a:lnTo>
                    <a:pt x="0" y="24123"/>
                  </a:lnTo>
                  <a:cubicBezTo>
                    <a:pt x="1893" y="23539"/>
                    <a:pt x="3810" y="22932"/>
                    <a:pt x="5644" y="22158"/>
                  </a:cubicBezTo>
                  <a:cubicBezTo>
                    <a:pt x="11430" y="19729"/>
                    <a:pt x="16597" y="15693"/>
                    <a:pt x="20562" y="10478"/>
                  </a:cubicBezTo>
                  <a:cubicBezTo>
                    <a:pt x="23027" y="7240"/>
                    <a:pt x="24908" y="3704"/>
                    <a:pt x="2619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5"/>
            <p:cNvSpPr/>
            <p:nvPr/>
          </p:nvSpPr>
          <p:spPr>
            <a:xfrm>
              <a:off x="5876925" y="1069600"/>
              <a:ext cx="600075" cy="573025"/>
            </a:xfrm>
            <a:custGeom>
              <a:avLst/>
              <a:gdLst/>
              <a:ahLst/>
              <a:cxnLst/>
              <a:rect l="l" t="t" r="r" b="b"/>
              <a:pathLst>
                <a:path w="24003" h="22921" extrusionOk="0">
                  <a:moveTo>
                    <a:pt x="23836" y="1"/>
                  </a:moveTo>
                  <a:cubicBezTo>
                    <a:pt x="22574" y="3465"/>
                    <a:pt x="20776" y="6787"/>
                    <a:pt x="18467" y="9811"/>
                  </a:cubicBezTo>
                  <a:cubicBezTo>
                    <a:pt x="14514" y="15003"/>
                    <a:pt x="9370" y="19015"/>
                    <a:pt x="3596" y="21432"/>
                  </a:cubicBezTo>
                  <a:cubicBezTo>
                    <a:pt x="2417" y="21920"/>
                    <a:pt x="1214" y="22349"/>
                    <a:pt x="0" y="22754"/>
                  </a:cubicBezTo>
                  <a:lnTo>
                    <a:pt x="0" y="22920"/>
                  </a:lnTo>
                  <a:cubicBezTo>
                    <a:pt x="1226" y="22515"/>
                    <a:pt x="2453" y="22087"/>
                    <a:pt x="3655" y="21575"/>
                  </a:cubicBezTo>
                  <a:cubicBezTo>
                    <a:pt x="9442" y="19146"/>
                    <a:pt x="14609" y="15122"/>
                    <a:pt x="18586" y="9895"/>
                  </a:cubicBezTo>
                  <a:cubicBezTo>
                    <a:pt x="20907" y="6847"/>
                    <a:pt x="22741" y="3489"/>
                    <a:pt x="2400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5"/>
            <p:cNvSpPr/>
            <p:nvPr/>
          </p:nvSpPr>
          <p:spPr>
            <a:xfrm>
              <a:off x="5877200" y="1069000"/>
              <a:ext cx="545050" cy="541475"/>
            </a:xfrm>
            <a:custGeom>
              <a:avLst/>
              <a:gdLst/>
              <a:ahLst/>
              <a:cxnLst/>
              <a:rect l="l" t="t" r="r" b="b"/>
              <a:pathLst>
                <a:path w="21802" h="21659" extrusionOk="0">
                  <a:moveTo>
                    <a:pt x="21646" y="1"/>
                  </a:moveTo>
                  <a:cubicBezTo>
                    <a:pt x="20373" y="3287"/>
                    <a:pt x="18646" y="6395"/>
                    <a:pt x="16479" y="9252"/>
                  </a:cubicBezTo>
                  <a:cubicBezTo>
                    <a:pt x="12514" y="14443"/>
                    <a:pt x="7383" y="18468"/>
                    <a:pt x="1608" y="20873"/>
                  </a:cubicBezTo>
                  <a:cubicBezTo>
                    <a:pt x="1072" y="21099"/>
                    <a:pt x="537" y="21301"/>
                    <a:pt x="1" y="21504"/>
                  </a:cubicBezTo>
                  <a:lnTo>
                    <a:pt x="1" y="21658"/>
                  </a:lnTo>
                  <a:cubicBezTo>
                    <a:pt x="572" y="21456"/>
                    <a:pt x="1120" y="21242"/>
                    <a:pt x="1668" y="21004"/>
                  </a:cubicBezTo>
                  <a:cubicBezTo>
                    <a:pt x="7454" y="18575"/>
                    <a:pt x="12622" y="14550"/>
                    <a:pt x="16598" y="9324"/>
                  </a:cubicBezTo>
                  <a:cubicBezTo>
                    <a:pt x="18801" y="6430"/>
                    <a:pt x="20539" y="3299"/>
                    <a:pt x="218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5"/>
            <p:cNvSpPr/>
            <p:nvPr/>
          </p:nvSpPr>
          <p:spPr>
            <a:xfrm>
              <a:off x="5876925" y="1069600"/>
              <a:ext cx="489650" cy="506650"/>
            </a:xfrm>
            <a:custGeom>
              <a:avLst/>
              <a:gdLst/>
              <a:ahLst/>
              <a:cxnLst/>
              <a:rect l="l" t="t" r="r" b="b"/>
              <a:pathLst>
                <a:path w="19586" h="20266" extrusionOk="0">
                  <a:moveTo>
                    <a:pt x="19419" y="1"/>
                  </a:moveTo>
                  <a:cubicBezTo>
                    <a:pt x="18205" y="3049"/>
                    <a:pt x="16550" y="5966"/>
                    <a:pt x="14490" y="8645"/>
                  </a:cubicBezTo>
                  <a:cubicBezTo>
                    <a:pt x="10620" y="13729"/>
                    <a:pt x="5620" y="17682"/>
                    <a:pt x="0" y="20110"/>
                  </a:cubicBezTo>
                  <a:lnTo>
                    <a:pt x="0" y="20265"/>
                  </a:lnTo>
                  <a:cubicBezTo>
                    <a:pt x="5667" y="17824"/>
                    <a:pt x="10716" y="13860"/>
                    <a:pt x="14609" y="8740"/>
                  </a:cubicBezTo>
                  <a:cubicBezTo>
                    <a:pt x="16681" y="6025"/>
                    <a:pt x="18348" y="3073"/>
                    <a:pt x="1958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5"/>
            <p:cNvSpPr/>
            <p:nvPr/>
          </p:nvSpPr>
          <p:spPr>
            <a:xfrm>
              <a:off x="5876925" y="1069900"/>
              <a:ext cx="434300" cy="469125"/>
            </a:xfrm>
            <a:custGeom>
              <a:avLst/>
              <a:gdLst/>
              <a:ahLst/>
              <a:cxnLst/>
              <a:rect l="l" t="t" r="r" b="b"/>
              <a:pathLst>
                <a:path w="17372" h="18765" extrusionOk="0">
                  <a:moveTo>
                    <a:pt x="17205" y="1"/>
                  </a:moveTo>
                  <a:cubicBezTo>
                    <a:pt x="16014" y="2834"/>
                    <a:pt x="14430" y="5537"/>
                    <a:pt x="12513" y="8049"/>
                  </a:cubicBezTo>
                  <a:cubicBezTo>
                    <a:pt x="9108" y="12526"/>
                    <a:pt x="4822" y="16134"/>
                    <a:pt x="0" y="18586"/>
                  </a:cubicBezTo>
                  <a:lnTo>
                    <a:pt x="0" y="18765"/>
                  </a:lnTo>
                  <a:cubicBezTo>
                    <a:pt x="4870" y="16300"/>
                    <a:pt x="9192" y="12669"/>
                    <a:pt x="12633" y="8156"/>
                  </a:cubicBezTo>
                  <a:cubicBezTo>
                    <a:pt x="14573" y="5609"/>
                    <a:pt x="16157" y="2870"/>
                    <a:pt x="173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8" name="Google Shape;168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69" name="Google Shape;169;p5"/>
          <p:cNvSpPr txBox="1">
            <a:spLocks noGrp="1"/>
          </p:cNvSpPr>
          <p:nvPr>
            <p:ph type="title" idx="2"/>
          </p:nvPr>
        </p:nvSpPr>
        <p:spPr>
          <a:xfrm>
            <a:off x="1596600" y="2832675"/>
            <a:ext cx="2742600" cy="5589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5"/>
          <p:cNvSpPr txBox="1">
            <a:spLocks noGrp="1"/>
          </p:cNvSpPr>
          <p:nvPr>
            <p:ph type="title" idx="3"/>
          </p:nvPr>
        </p:nvSpPr>
        <p:spPr>
          <a:xfrm>
            <a:off x="4873197" y="2832684"/>
            <a:ext cx="2742600" cy="5589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3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"/>
          <p:cNvSpPr txBox="1">
            <a:spLocks noGrp="1"/>
          </p:cNvSpPr>
          <p:nvPr>
            <p:ph type="subTitle" idx="1"/>
          </p:nvPr>
        </p:nvSpPr>
        <p:spPr>
          <a:xfrm>
            <a:off x="4873200" y="3320313"/>
            <a:ext cx="2742600" cy="10107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72" name="Google Shape;172;p5"/>
          <p:cNvSpPr txBox="1">
            <a:spLocks noGrp="1"/>
          </p:cNvSpPr>
          <p:nvPr>
            <p:ph type="subTitle" idx="4"/>
          </p:nvPr>
        </p:nvSpPr>
        <p:spPr>
          <a:xfrm>
            <a:off x="1596600" y="3320317"/>
            <a:ext cx="2742600" cy="1010700"/>
          </a:xfrm>
          <a:prstGeom prst="rect">
            <a:avLst/>
          </a:prstGeom>
          <a:ln w="9525" cap="flat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1">
  <p:cSld name="CUSTOM_15"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40"/>
          <p:cNvSpPr/>
          <p:nvPr/>
        </p:nvSpPr>
        <p:spPr>
          <a:xfrm>
            <a:off x="840961" y="1332475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3" name="Google Shape;1713;p40"/>
          <p:cNvSpPr/>
          <p:nvPr/>
        </p:nvSpPr>
        <p:spPr>
          <a:xfrm>
            <a:off x="3371317" y="1332475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14" name="Google Shape;1714;p40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1715" name="Google Shape;1715;p40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40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40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40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40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40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40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40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40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40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40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40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40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40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40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40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40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40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40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40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35" name="Google Shape;1735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736" name="Google Shape;1736;p40"/>
          <p:cNvSpPr txBox="1">
            <a:spLocks noGrp="1"/>
          </p:cNvSpPr>
          <p:nvPr>
            <p:ph type="title" idx="2"/>
          </p:nvPr>
        </p:nvSpPr>
        <p:spPr>
          <a:xfrm>
            <a:off x="933674" y="147397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7" name="Google Shape;1737;p40"/>
          <p:cNvSpPr txBox="1">
            <a:spLocks noGrp="1"/>
          </p:cNvSpPr>
          <p:nvPr>
            <p:ph type="subTitle" idx="1"/>
          </p:nvPr>
        </p:nvSpPr>
        <p:spPr>
          <a:xfrm>
            <a:off x="953231" y="1884428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38" name="Google Shape;1738;p40"/>
          <p:cNvSpPr txBox="1">
            <a:spLocks noGrp="1"/>
          </p:cNvSpPr>
          <p:nvPr>
            <p:ph type="title" idx="3"/>
          </p:nvPr>
        </p:nvSpPr>
        <p:spPr>
          <a:xfrm>
            <a:off x="3464030" y="1473975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39" name="Google Shape;1739;p40"/>
          <p:cNvSpPr txBox="1">
            <a:spLocks noGrp="1"/>
          </p:cNvSpPr>
          <p:nvPr>
            <p:ph type="subTitle" idx="4"/>
          </p:nvPr>
        </p:nvSpPr>
        <p:spPr>
          <a:xfrm>
            <a:off x="3483587" y="1884428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0" name="Google Shape;1740;p40"/>
          <p:cNvSpPr/>
          <p:nvPr/>
        </p:nvSpPr>
        <p:spPr>
          <a:xfrm>
            <a:off x="840961" y="2975272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1" name="Google Shape;1741;p40"/>
          <p:cNvSpPr/>
          <p:nvPr/>
        </p:nvSpPr>
        <p:spPr>
          <a:xfrm>
            <a:off x="3371317" y="2975272"/>
            <a:ext cx="2389200" cy="14829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2" name="Google Shape;1742;p40"/>
          <p:cNvSpPr txBox="1">
            <a:spLocks noGrp="1"/>
          </p:cNvSpPr>
          <p:nvPr>
            <p:ph type="title" idx="5"/>
          </p:nvPr>
        </p:nvSpPr>
        <p:spPr>
          <a:xfrm>
            <a:off x="953231" y="3116772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3" name="Google Shape;1743;p40"/>
          <p:cNvSpPr txBox="1">
            <a:spLocks noGrp="1"/>
          </p:cNvSpPr>
          <p:nvPr>
            <p:ph type="subTitle" idx="6"/>
          </p:nvPr>
        </p:nvSpPr>
        <p:spPr>
          <a:xfrm>
            <a:off x="953231" y="3527225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4" name="Google Shape;1744;p40"/>
          <p:cNvSpPr txBox="1">
            <a:spLocks noGrp="1"/>
          </p:cNvSpPr>
          <p:nvPr>
            <p:ph type="title" idx="7"/>
          </p:nvPr>
        </p:nvSpPr>
        <p:spPr>
          <a:xfrm>
            <a:off x="3483587" y="3116772"/>
            <a:ext cx="21648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745" name="Google Shape;1745;p40"/>
          <p:cNvSpPr txBox="1">
            <a:spLocks noGrp="1"/>
          </p:cNvSpPr>
          <p:nvPr>
            <p:ph type="subTitle" idx="8"/>
          </p:nvPr>
        </p:nvSpPr>
        <p:spPr>
          <a:xfrm>
            <a:off x="3483587" y="3527225"/>
            <a:ext cx="2164800" cy="8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1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7" name="Google Shape;1747;p41"/>
          <p:cNvGrpSpPr/>
          <p:nvPr/>
        </p:nvGrpSpPr>
        <p:grpSpPr>
          <a:xfrm flipH="1">
            <a:off x="-11397" y="3441608"/>
            <a:ext cx="2140568" cy="1701902"/>
            <a:chOff x="5005075" y="2239400"/>
            <a:chExt cx="749525" cy="595925"/>
          </a:xfrm>
        </p:grpSpPr>
        <p:sp>
          <p:nvSpPr>
            <p:cNvPr id="1748" name="Google Shape;1748;p4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4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4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4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4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4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4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4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4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4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4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4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4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4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62" name="Google Shape;1762;p41"/>
          <p:cNvSpPr/>
          <p:nvPr/>
        </p:nvSpPr>
        <p:spPr>
          <a:xfrm>
            <a:off x="719850" y="3163520"/>
            <a:ext cx="2272200" cy="10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3" name="Google Shape;1763;p41"/>
          <p:cNvSpPr/>
          <p:nvPr/>
        </p:nvSpPr>
        <p:spPr>
          <a:xfrm>
            <a:off x="3435900" y="3163520"/>
            <a:ext cx="2272200" cy="10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4" name="Google Shape;1764;p41"/>
          <p:cNvSpPr/>
          <p:nvPr/>
        </p:nvSpPr>
        <p:spPr>
          <a:xfrm>
            <a:off x="6151800" y="3163520"/>
            <a:ext cx="2272200" cy="1020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5" name="Google Shape;1765;p41"/>
          <p:cNvSpPr/>
          <p:nvPr/>
        </p:nvSpPr>
        <p:spPr>
          <a:xfrm>
            <a:off x="1014300" y="1332338"/>
            <a:ext cx="1701900" cy="170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6" name="Google Shape;1766;p41"/>
          <p:cNvSpPr/>
          <p:nvPr/>
        </p:nvSpPr>
        <p:spPr>
          <a:xfrm>
            <a:off x="3721050" y="1332338"/>
            <a:ext cx="1701900" cy="170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7" name="Google Shape;1767;p41"/>
          <p:cNvSpPr/>
          <p:nvPr/>
        </p:nvSpPr>
        <p:spPr>
          <a:xfrm>
            <a:off x="6427800" y="1332338"/>
            <a:ext cx="1701900" cy="17019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68" name="Google Shape;1768;p41"/>
          <p:cNvGrpSpPr/>
          <p:nvPr/>
        </p:nvGrpSpPr>
        <p:grpSpPr>
          <a:xfrm rot="-5400000">
            <a:off x="6764145" y="14501"/>
            <a:ext cx="2394066" cy="2365402"/>
            <a:chOff x="3884100" y="2447750"/>
            <a:chExt cx="843575" cy="833475"/>
          </a:xfrm>
        </p:grpSpPr>
        <p:sp>
          <p:nvSpPr>
            <p:cNvPr id="1769" name="Google Shape;1769;p4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4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4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4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4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4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4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4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4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4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4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4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4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4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4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4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4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4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4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4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9" name="Google Shape;1789;p41"/>
          <p:cNvGrpSpPr/>
          <p:nvPr/>
        </p:nvGrpSpPr>
        <p:grpSpPr>
          <a:xfrm rot="5400000" flipH="1">
            <a:off x="-14205" y="14501"/>
            <a:ext cx="2394066" cy="2365402"/>
            <a:chOff x="3884100" y="2447750"/>
            <a:chExt cx="843575" cy="833475"/>
          </a:xfrm>
        </p:grpSpPr>
        <p:sp>
          <p:nvSpPr>
            <p:cNvPr id="1790" name="Google Shape;1790;p4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4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4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4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4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4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4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4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4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4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4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4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4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4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4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4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4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4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4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4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41"/>
          <p:cNvGrpSpPr/>
          <p:nvPr/>
        </p:nvGrpSpPr>
        <p:grpSpPr>
          <a:xfrm>
            <a:off x="7014828" y="3441608"/>
            <a:ext cx="2140568" cy="1701902"/>
            <a:chOff x="5005075" y="2239400"/>
            <a:chExt cx="749525" cy="595925"/>
          </a:xfrm>
        </p:grpSpPr>
        <p:sp>
          <p:nvSpPr>
            <p:cNvPr id="1811" name="Google Shape;1811;p41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41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41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41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41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41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41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41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41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41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41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41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41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41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25" name="Google Shape;1825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826" name="Google Shape;1826;p41"/>
          <p:cNvSpPr txBox="1">
            <a:spLocks noGrp="1"/>
          </p:cNvSpPr>
          <p:nvPr>
            <p:ph type="title" idx="2"/>
          </p:nvPr>
        </p:nvSpPr>
        <p:spPr>
          <a:xfrm>
            <a:off x="738300" y="316352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7" name="Google Shape;1827;p41"/>
          <p:cNvSpPr txBox="1">
            <a:spLocks noGrp="1"/>
          </p:cNvSpPr>
          <p:nvPr>
            <p:ph type="subTitle" idx="1"/>
          </p:nvPr>
        </p:nvSpPr>
        <p:spPr>
          <a:xfrm>
            <a:off x="738300" y="3573977"/>
            <a:ext cx="22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8" name="Google Shape;1828;p41"/>
          <p:cNvSpPr txBox="1">
            <a:spLocks noGrp="1"/>
          </p:cNvSpPr>
          <p:nvPr>
            <p:ph type="title" idx="3"/>
          </p:nvPr>
        </p:nvSpPr>
        <p:spPr>
          <a:xfrm>
            <a:off x="3445088" y="316352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29" name="Google Shape;1829;p41"/>
          <p:cNvSpPr txBox="1">
            <a:spLocks noGrp="1"/>
          </p:cNvSpPr>
          <p:nvPr>
            <p:ph type="subTitle" idx="4"/>
          </p:nvPr>
        </p:nvSpPr>
        <p:spPr>
          <a:xfrm>
            <a:off x="3445088" y="3573977"/>
            <a:ext cx="22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30" name="Google Shape;1830;p41"/>
          <p:cNvSpPr txBox="1">
            <a:spLocks noGrp="1"/>
          </p:cNvSpPr>
          <p:nvPr>
            <p:ph type="title" idx="5"/>
          </p:nvPr>
        </p:nvSpPr>
        <p:spPr>
          <a:xfrm>
            <a:off x="6151950" y="3163525"/>
            <a:ext cx="22539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31" name="Google Shape;1831;p41"/>
          <p:cNvSpPr txBox="1">
            <a:spLocks noGrp="1"/>
          </p:cNvSpPr>
          <p:nvPr>
            <p:ph type="subTitle" idx="6"/>
          </p:nvPr>
        </p:nvSpPr>
        <p:spPr>
          <a:xfrm>
            <a:off x="6151951" y="3573977"/>
            <a:ext cx="22539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 2">
  <p:cSld name="CUSTOM_30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33" name="Google Shape;1833;p42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1834" name="Google Shape;1834;p4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4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4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4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4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4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4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4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4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4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4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4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4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4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4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49" name="Google Shape;1849;p42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1850" name="Google Shape;1850;p42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42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42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42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42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42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42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42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42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42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42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42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42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42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42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65" name="Google Shape;1865;p42"/>
          <p:cNvSpPr txBox="1">
            <a:spLocks noGrp="1"/>
          </p:cNvSpPr>
          <p:nvPr>
            <p:ph type="title"/>
          </p:nvPr>
        </p:nvSpPr>
        <p:spPr>
          <a:xfrm>
            <a:off x="2351662" y="313611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6" name="Google Shape;1866;p42"/>
          <p:cNvSpPr txBox="1">
            <a:spLocks noGrp="1"/>
          </p:cNvSpPr>
          <p:nvPr>
            <p:ph type="subTitle" idx="1"/>
          </p:nvPr>
        </p:nvSpPr>
        <p:spPr>
          <a:xfrm>
            <a:off x="2351662" y="354656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7" name="Google Shape;1867;p42"/>
          <p:cNvSpPr txBox="1">
            <a:spLocks noGrp="1"/>
          </p:cNvSpPr>
          <p:nvPr>
            <p:ph type="title" idx="2"/>
          </p:nvPr>
        </p:nvSpPr>
        <p:spPr>
          <a:xfrm>
            <a:off x="2351668" y="136593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68" name="Google Shape;1868;p42"/>
          <p:cNvSpPr txBox="1">
            <a:spLocks noGrp="1"/>
          </p:cNvSpPr>
          <p:nvPr>
            <p:ph type="subTitle" idx="3"/>
          </p:nvPr>
        </p:nvSpPr>
        <p:spPr>
          <a:xfrm>
            <a:off x="2351668" y="177638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9" name="Google Shape;1869;p42"/>
          <p:cNvSpPr txBox="1">
            <a:spLocks noGrp="1"/>
          </p:cNvSpPr>
          <p:nvPr>
            <p:ph type="title" idx="4"/>
          </p:nvPr>
        </p:nvSpPr>
        <p:spPr>
          <a:xfrm>
            <a:off x="4642462" y="313611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0" name="Google Shape;1870;p42"/>
          <p:cNvSpPr txBox="1">
            <a:spLocks noGrp="1"/>
          </p:cNvSpPr>
          <p:nvPr>
            <p:ph type="subTitle" idx="5"/>
          </p:nvPr>
        </p:nvSpPr>
        <p:spPr>
          <a:xfrm>
            <a:off x="4642462" y="354656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1" name="Google Shape;1871;p42"/>
          <p:cNvSpPr txBox="1">
            <a:spLocks noGrp="1"/>
          </p:cNvSpPr>
          <p:nvPr>
            <p:ph type="title" idx="6"/>
          </p:nvPr>
        </p:nvSpPr>
        <p:spPr>
          <a:xfrm>
            <a:off x="4642468" y="1365938"/>
            <a:ext cx="20952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872" name="Google Shape;1872;p42"/>
          <p:cNvSpPr txBox="1">
            <a:spLocks noGrp="1"/>
          </p:cNvSpPr>
          <p:nvPr>
            <p:ph type="subTitle" idx="7"/>
          </p:nvPr>
        </p:nvSpPr>
        <p:spPr>
          <a:xfrm>
            <a:off x="4642468" y="1776389"/>
            <a:ext cx="2095200" cy="6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73" name="Google Shape;1873;p42"/>
          <p:cNvSpPr txBox="1">
            <a:spLocks noGrp="1"/>
          </p:cNvSpPr>
          <p:nvPr>
            <p:ph type="title" idx="8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2">
  <p:cSld name="CUSTOM_20">
    <p:spTree>
      <p:nvGrpSpPr>
        <p:cNvPr id="1" name="Shape 1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7" name="Google Shape;1967;p44"/>
          <p:cNvGrpSpPr/>
          <p:nvPr/>
        </p:nvGrpSpPr>
        <p:grpSpPr>
          <a:xfrm rot="5400000">
            <a:off x="-12101" y="3135153"/>
            <a:ext cx="2020446" cy="1996256"/>
            <a:chOff x="3884100" y="2447750"/>
            <a:chExt cx="843575" cy="833475"/>
          </a:xfrm>
        </p:grpSpPr>
        <p:sp>
          <p:nvSpPr>
            <p:cNvPr id="1968" name="Google Shape;1968;p4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4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4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88" name="Google Shape;1988;p44"/>
          <p:cNvGrpSpPr/>
          <p:nvPr/>
        </p:nvGrpSpPr>
        <p:grpSpPr>
          <a:xfrm rot="-5400000">
            <a:off x="7135649" y="12103"/>
            <a:ext cx="2020446" cy="1996256"/>
            <a:chOff x="3884100" y="2447750"/>
            <a:chExt cx="843575" cy="833475"/>
          </a:xfrm>
        </p:grpSpPr>
        <p:sp>
          <p:nvSpPr>
            <p:cNvPr id="1989" name="Google Shape;1989;p44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4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4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4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4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4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4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4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4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4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4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4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4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4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4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4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4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4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4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4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09" name="Google Shape;2009;p44"/>
          <p:cNvSpPr/>
          <p:nvPr/>
        </p:nvSpPr>
        <p:spPr>
          <a:xfrm>
            <a:off x="5643000" y="1313550"/>
            <a:ext cx="2781000" cy="99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0" name="Google Shape;2010;p4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011" name="Google Shape;2011;p44"/>
          <p:cNvSpPr txBox="1">
            <a:spLocks noGrp="1"/>
          </p:cNvSpPr>
          <p:nvPr>
            <p:ph type="title" idx="2"/>
          </p:nvPr>
        </p:nvSpPr>
        <p:spPr>
          <a:xfrm>
            <a:off x="5844111" y="1313599"/>
            <a:ext cx="23787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2" name="Google Shape;2012;p44"/>
          <p:cNvSpPr txBox="1">
            <a:spLocks noGrp="1"/>
          </p:cNvSpPr>
          <p:nvPr>
            <p:ph type="subTitle" idx="1"/>
          </p:nvPr>
        </p:nvSpPr>
        <p:spPr>
          <a:xfrm>
            <a:off x="5844106" y="1676502"/>
            <a:ext cx="2378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3" name="Google Shape;2013;p44"/>
          <p:cNvSpPr/>
          <p:nvPr/>
        </p:nvSpPr>
        <p:spPr>
          <a:xfrm>
            <a:off x="5643000" y="2442375"/>
            <a:ext cx="2781000" cy="99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4" name="Google Shape;2014;p44"/>
          <p:cNvSpPr txBox="1">
            <a:spLocks noGrp="1"/>
          </p:cNvSpPr>
          <p:nvPr>
            <p:ph type="title" idx="3"/>
          </p:nvPr>
        </p:nvSpPr>
        <p:spPr>
          <a:xfrm>
            <a:off x="5844111" y="2442412"/>
            <a:ext cx="23787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5" name="Google Shape;2015;p44"/>
          <p:cNvSpPr txBox="1">
            <a:spLocks noGrp="1"/>
          </p:cNvSpPr>
          <p:nvPr>
            <p:ph type="subTitle" idx="4"/>
          </p:nvPr>
        </p:nvSpPr>
        <p:spPr>
          <a:xfrm>
            <a:off x="5844106" y="2805327"/>
            <a:ext cx="2378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16" name="Google Shape;2016;p44"/>
          <p:cNvSpPr/>
          <p:nvPr/>
        </p:nvSpPr>
        <p:spPr>
          <a:xfrm>
            <a:off x="5643000" y="3571199"/>
            <a:ext cx="2781000" cy="995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7" name="Google Shape;2017;p44"/>
          <p:cNvSpPr txBox="1">
            <a:spLocks noGrp="1"/>
          </p:cNvSpPr>
          <p:nvPr>
            <p:ph type="title" idx="5"/>
          </p:nvPr>
        </p:nvSpPr>
        <p:spPr>
          <a:xfrm>
            <a:off x="5844111" y="3571236"/>
            <a:ext cx="2378700" cy="4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18" name="Google Shape;2018;p44"/>
          <p:cNvSpPr txBox="1">
            <a:spLocks noGrp="1"/>
          </p:cNvSpPr>
          <p:nvPr>
            <p:ph type="subTitle" idx="6"/>
          </p:nvPr>
        </p:nvSpPr>
        <p:spPr>
          <a:xfrm>
            <a:off x="5844106" y="3934152"/>
            <a:ext cx="2378700" cy="61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p47"/>
          <p:cNvSpPr/>
          <p:nvPr/>
        </p:nvSpPr>
        <p:spPr>
          <a:xfrm>
            <a:off x="3040575" y="3974100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3" name="Google Shape;2143;p47"/>
          <p:cNvSpPr/>
          <p:nvPr/>
        </p:nvSpPr>
        <p:spPr>
          <a:xfrm>
            <a:off x="4699350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4" name="Google Shape;2144;p47"/>
          <p:cNvSpPr/>
          <p:nvPr/>
        </p:nvSpPr>
        <p:spPr>
          <a:xfrm>
            <a:off x="4699338" y="235852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5" name="Google Shape;2145;p47"/>
          <p:cNvSpPr/>
          <p:nvPr/>
        </p:nvSpPr>
        <p:spPr>
          <a:xfrm>
            <a:off x="1381975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6" name="Google Shape;2146;p47"/>
          <p:cNvSpPr/>
          <p:nvPr/>
        </p:nvSpPr>
        <p:spPr>
          <a:xfrm>
            <a:off x="1381963" y="231210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7" name="Google Shape;2147;p47"/>
          <p:cNvSpPr/>
          <p:nvPr/>
        </p:nvSpPr>
        <p:spPr>
          <a:xfrm>
            <a:off x="3040675" y="3120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48" name="Google Shape;2148;p47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149" name="Google Shape;2149;p4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4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4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4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4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4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4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4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4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4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4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4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4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4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4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4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4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4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4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4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9" name="Google Shape;2169;p47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170" name="Google Shape;2170;p47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47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47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47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47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47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47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47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7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7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7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7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7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7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47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47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47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7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47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47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0" name="Google Shape;2190;p47"/>
          <p:cNvSpPr txBox="1">
            <a:spLocks noGrp="1"/>
          </p:cNvSpPr>
          <p:nvPr>
            <p:ph type="title" hasCustomPrompt="1"/>
          </p:nvPr>
        </p:nvSpPr>
        <p:spPr>
          <a:xfrm>
            <a:off x="1381975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1" name="Google Shape;2191;p47"/>
          <p:cNvSpPr txBox="1">
            <a:spLocks noGrp="1"/>
          </p:cNvSpPr>
          <p:nvPr>
            <p:ph type="subTitle" idx="1"/>
          </p:nvPr>
        </p:nvSpPr>
        <p:spPr>
          <a:xfrm>
            <a:off x="1381963" y="235288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92" name="Google Shape;2192;p47"/>
          <p:cNvSpPr txBox="1">
            <a:spLocks noGrp="1"/>
          </p:cNvSpPr>
          <p:nvPr>
            <p:ph type="title" idx="2" hasCustomPrompt="1"/>
          </p:nvPr>
        </p:nvSpPr>
        <p:spPr>
          <a:xfrm>
            <a:off x="4699350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3" name="Google Shape;2193;p47"/>
          <p:cNvSpPr txBox="1">
            <a:spLocks noGrp="1"/>
          </p:cNvSpPr>
          <p:nvPr>
            <p:ph type="subTitle" idx="3"/>
          </p:nvPr>
        </p:nvSpPr>
        <p:spPr>
          <a:xfrm>
            <a:off x="4699338" y="238824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94" name="Google Shape;2194;p47"/>
          <p:cNvSpPr txBox="1">
            <a:spLocks noGrp="1"/>
          </p:cNvSpPr>
          <p:nvPr>
            <p:ph type="title" idx="4" hasCustomPrompt="1"/>
          </p:nvPr>
        </p:nvSpPr>
        <p:spPr>
          <a:xfrm>
            <a:off x="3040675" y="3175325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95" name="Google Shape;2195;p47"/>
          <p:cNvSpPr txBox="1">
            <a:spLocks noGrp="1"/>
          </p:cNvSpPr>
          <p:nvPr>
            <p:ph type="subTitle" idx="5"/>
          </p:nvPr>
        </p:nvSpPr>
        <p:spPr>
          <a:xfrm>
            <a:off x="3040675" y="4051950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196" name="Google Shape;2196;p47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21"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p48"/>
          <p:cNvSpPr/>
          <p:nvPr/>
        </p:nvSpPr>
        <p:spPr>
          <a:xfrm>
            <a:off x="4889838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9" name="Google Shape;2199;p48"/>
          <p:cNvSpPr/>
          <p:nvPr/>
        </p:nvSpPr>
        <p:spPr>
          <a:xfrm>
            <a:off x="4889838" y="235852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0" name="Google Shape;2200;p48"/>
          <p:cNvSpPr/>
          <p:nvPr/>
        </p:nvSpPr>
        <p:spPr>
          <a:xfrm>
            <a:off x="1191463" y="145855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1" name="Google Shape;2201;p48"/>
          <p:cNvSpPr/>
          <p:nvPr/>
        </p:nvSpPr>
        <p:spPr>
          <a:xfrm>
            <a:off x="1191463" y="231210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2" name="Google Shape;2202;p48"/>
          <p:cNvSpPr txBox="1">
            <a:spLocks noGrp="1"/>
          </p:cNvSpPr>
          <p:nvPr>
            <p:ph type="title" hasCustomPrompt="1"/>
          </p:nvPr>
        </p:nvSpPr>
        <p:spPr>
          <a:xfrm>
            <a:off x="1191463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3" name="Google Shape;2203;p48"/>
          <p:cNvSpPr txBox="1">
            <a:spLocks noGrp="1"/>
          </p:cNvSpPr>
          <p:nvPr>
            <p:ph type="subTitle" idx="1"/>
          </p:nvPr>
        </p:nvSpPr>
        <p:spPr>
          <a:xfrm>
            <a:off x="1191463" y="235288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04" name="Google Shape;2204;p48"/>
          <p:cNvSpPr txBox="1">
            <a:spLocks noGrp="1"/>
          </p:cNvSpPr>
          <p:nvPr>
            <p:ph type="title" idx="2" hasCustomPrompt="1"/>
          </p:nvPr>
        </p:nvSpPr>
        <p:spPr>
          <a:xfrm>
            <a:off x="4889838" y="152999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5" name="Google Shape;2205;p48"/>
          <p:cNvSpPr txBox="1">
            <a:spLocks noGrp="1"/>
          </p:cNvSpPr>
          <p:nvPr>
            <p:ph type="subTitle" idx="3"/>
          </p:nvPr>
        </p:nvSpPr>
        <p:spPr>
          <a:xfrm>
            <a:off x="4889838" y="238824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06" name="Google Shape;2206;p48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grpSp>
        <p:nvGrpSpPr>
          <p:cNvPr id="2207" name="Google Shape;2207;p48"/>
          <p:cNvGrpSpPr/>
          <p:nvPr/>
        </p:nvGrpSpPr>
        <p:grpSpPr>
          <a:xfrm rot="5400000">
            <a:off x="-12101" y="3135153"/>
            <a:ext cx="2020446" cy="1996256"/>
            <a:chOff x="3884100" y="2447750"/>
            <a:chExt cx="843575" cy="833475"/>
          </a:xfrm>
        </p:grpSpPr>
        <p:sp>
          <p:nvSpPr>
            <p:cNvPr id="2208" name="Google Shape;2208;p48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48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48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48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48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48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48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48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48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48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48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48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48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48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48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48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48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48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48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48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8" name="Google Shape;2228;p48"/>
          <p:cNvSpPr/>
          <p:nvPr/>
        </p:nvSpPr>
        <p:spPr>
          <a:xfrm>
            <a:off x="4889838" y="306110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9" name="Google Shape;2229;p48"/>
          <p:cNvSpPr/>
          <p:nvPr/>
        </p:nvSpPr>
        <p:spPr>
          <a:xfrm>
            <a:off x="4889838" y="3961077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0" name="Google Shape;2230;p48"/>
          <p:cNvSpPr/>
          <p:nvPr/>
        </p:nvSpPr>
        <p:spPr>
          <a:xfrm>
            <a:off x="1191463" y="3061100"/>
            <a:ext cx="3062700" cy="736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1" name="Google Shape;2231;p48"/>
          <p:cNvSpPr/>
          <p:nvPr/>
        </p:nvSpPr>
        <p:spPr>
          <a:xfrm>
            <a:off x="1191463" y="3914652"/>
            <a:ext cx="3062700" cy="539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2" name="Google Shape;2232;p48"/>
          <p:cNvSpPr txBox="1">
            <a:spLocks noGrp="1"/>
          </p:cNvSpPr>
          <p:nvPr>
            <p:ph type="title" idx="5" hasCustomPrompt="1"/>
          </p:nvPr>
        </p:nvSpPr>
        <p:spPr>
          <a:xfrm>
            <a:off x="1191463" y="313254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3" name="Google Shape;2233;p48"/>
          <p:cNvSpPr txBox="1">
            <a:spLocks noGrp="1"/>
          </p:cNvSpPr>
          <p:nvPr>
            <p:ph type="subTitle" idx="6"/>
          </p:nvPr>
        </p:nvSpPr>
        <p:spPr>
          <a:xfrm>
            <a:off x="1191463" y="3955438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2234" name="Google Shape;2234;p48"/>
          <p:cNvSpPr txBox="1">
            <a:spLocks noGrp="1"/>
          </p:cNvSpPr>
          <p:nvPr>
            <p:ph type="title" idx="7" hasCustomPrompt="1"/>
          </p:nvPr>
        </p:nvSpPr>
        <p:spPr>
          <a:xfrm>
            <a:off x="4889838" y="3132548"/>
            <a:ext cx="3062700" cy="62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35" name="Google Shape;2235;p48"/>
          <p:cNvSpPr txBox="1">
            <a:spLocks noGrp="1"/>
          </p:cNvSpPr>
          <p:nvPr>
            <p:ph type="subTitle" idx="8"/>
          </p:nvPr>
        </p:nvSpPr>
        <p:spPr>
          <a:xfrm>
            <a:off x="4889838" y="3990797"/>
            <a:ext cx="3062700" cy="38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7" name="Google Shape;2237;p49"/>
          <p:cNvSpPr/>
          <p:nvPr/>
        </p:nvSpPr>
        <p:spPr>
          <a:xfrm>
            <a:off x="1921425" y="1304350"/>
            <a:ext cx="5301000" cy="2826300"/>
          </a:xfrm>
          <a:prstGeom prst="roundRect">
            <a:avLst>
              <a:gd name="adj" fmla="val 6183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8" name="Google Shape;2238;p49"/>
          <p:cNvSpPr/>
          <p:nvPr/>
        </p:nvSpPr>
        <p:spPr>
          <a:xfrm>
            <a:off x="1921425" y="4249650"/>
            <a:ext cx="5301000" cy="5277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9" name="Google Shape;2239;p49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240" name="Google Shape;2240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5" name="Google Shape;2255;p49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256" name="Google Shape;2256;p49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49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49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49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49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49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49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49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49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49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49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49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49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49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49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71" name="Google Shape;2271;p49"/>
          <p:cNvSpPr txBox="1">
            <a:spLocks noGrp="1"/>
          </p:cNvSpPr>
          <p:nvPr>
            <p:ph type="subTitle" idx="1"/>
          </p:nvPr>
        </p:nvSpPr>
        <p:spPr>
          <a:xfrm>
            <a:off x="2854650" y="1365025"/>
            <a:ext cx="3434700" cy="142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72" name="Google Shape;2272;p4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83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2273" name="Google Shape;2273;p49"/>
          <p:cNvSpPr txBox="1"/>
          <p:nvPr/>
        </p:nvSpPr>
        <p:spPr>
          <a:xfrm>
            <a:off x="2212650" y="3415763"/>
            <a:ext cx="47187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 This presentation template was created by </a:t>
            </a:r>
            <a:r>
              <a:rPr lang="en" sz="1200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including icons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infographics &amp; images by </a:t>
            </a:r>
            <a:r>
              <a:rPr lang="en" sz="1200" b="1">
                <a:solidFill>
                  <a:schemeClr val="dk1"/>
                </a:solidFill>
                <a:uFill>
                  <a:noFill/>
                </a:uFill>
                <a:latin typeface="DM Sans"/>
                <a:ea typeface="DM Sans"/>
                <a:cs typeface="DM Sans"/>
                <a:sym typeface="DM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sz="1200" b="1"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8" name="Google Shape;2348;p51"/>
          <p:cNvGrpSpPr/>
          <p:nvPr/>
        </p:nvGrpSpPr>
        <p:grpSpPr>
          <a:xfrm rot="5400000">
            <a:off x="-11417" y="3248433"/>
            <a:ext cx="1906480" cy="1883654"/>
            <a:chOff x="3884100" y="2447750"/>
            <a:chExt cx="843575" cy="833475"/>
          </a:xfrm>
        </p:grpSpPr>
        <p:sp>
          <p:nvSpPr>
            <p:cNvPr id="2349" name="Google Shape;2349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9" name="Google Shape;2369;p51"/>
          <p:cNvGrpSpPr/>
          <p:nvPr/>
        </p:nvGrpSpPr>
        <p:grpSpPr>
          <a:xfrm rot="5400000">
            <a:off x="6561538" y="2566414"/>
            <a:ext cx="1412219" cy="3741959"/>
            <a:chOff x="2771175" y="2473050"/>
            <a:chExt cx="613475" cy="1625525"/>
          </a:xfrm>
        </p:grpSpPr>
        <p:sp>
          <p:nvSpPr>
            <p:cNvPr id="2370" name="Google Shape;2370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5" name="Google Shape;2385;p51"/>
          <p:cNvGrpSpPr/>
          <p:nvPr/>
        </p:nvGrpSpPr>
        <p:grpSpPr>
          <a:xfrm rot="-5400000">
            <a:off x="1164863" y="-1183736"/>
            <a:ext cx="1412219" cy="3741959"/>
            <a:chOff x="2771175" y="2473050"/>
            <a:chExt cx="613475" cy="1625525"/>
          </a:xfrm>
        </p:grpSpPr>
        <p:sp>
          <p:nvSpPr>
            <p:cNvPr id="2386" name="Google Shape;2386;p51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51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51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51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51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51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51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51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51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51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51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51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51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51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51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01" name="Google Shape;2401;p51"/>
          <p:cNvGrpSpPr/>
          <p:nvPr/>
        </p:nvGrpSpPr>
        <p:grpSpPr>
          <a:xfrm rot="-5400000">
            <a:off x="7235008" y="6008"/>
            <a:ext cx="1906480" cy="1883654"/>
            <a:chOff x="3884100" y="2447750"/>
            <a:chExt cx="843575" cy="833475"/>
          </a:xfrm>
        </p:grpSpPr>
        <p:sp>
          <p:nvSpPr>
            <p:cNvPr id="2402" name="Google Shape;2402;p51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51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51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51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51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51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51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51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51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51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51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51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51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51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51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51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51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51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51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51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36">
    <p:spTree>
      <p:nvGrpSpPr>
        <p:cNvPr id="1" name="Shape 2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23" name="Google Shape;2423;p52"/>
          <p:cNvGrpSpPr/>
          <p:nvPr/>
        </p:nvGrpSpPr>
        <p:grpSpPr>
          <a:xfrm>
            <a:off x="5942652" y="1337208"/>
            <a:ext cx="3201535" cy="3808729"/>
            <a:chOff x="5588175" y="1772375"/>
            <a:chExt cx="1282050" cy="1525200"/>
          </a:xfrm>
        </p:grpSpPr>
        <p:sp>
          <p:nvSpPr>
            <p:cNvPr id="2424" name="Google Shape;2424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44" name="Google Shape;2444;p52"/>
          <p:cNvGrpSpPr/>
          <p:nvPr/>
        </p:nvGrpSpPr>
        <p:grpSpPr>
          <a:xfrm flipH="1">
            <a:off x="2" y="1337208"/>
            <a:ext cx="3201535" cy="3808729"/>
            <a:chOff x="5588175" y="1772375"/>
            <a:chExt cx="1282050" cy="1525200"/>
          </a:xfrm>
        </p:grpSpPr>
        <p:sp>
          <p:nvSpPr>
            <p:cNvPr id="2445" name="Google Shape;2445;p52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52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52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52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52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52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52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52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52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52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52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52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52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52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52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52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52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52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52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52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37">
    <p:spTree>
      <p:nvGrpSpPr>
        <p:cNvPr id="1" name="Shape 2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6" name="Google Shape;2466;p53"/>
          <p:cNvGrpSpPr/>
          <p:nvPr/>
        </p:nvGrpSpPr>
        <p:grpSpPr>
          <a:xfrm rot="10800000">
            <a:off x="6601605" y="2277807"/>
            <a:ext cx="2542400" cy="2865695"/>
            <a:chOff x="551550" y="1218425"/>
            <a:chExt cx="1388000" cy="1564500"/>
          </a:xfrm>
        </p:grpSpPr>
        <p:sp>
          <p:nvSpPr>
            <p:cNvPr id="2467" name="Google Shape;2467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4" name="Google Shape;2484;p53"/>
          <p:cNvGrpSpPr/>
          <p:nvPr/>
        </p:nvGrpSpPr>
        <p:grpSpPr>
          <a:xfrm>
            <a:off x="5" y="-43"/>
            <a:ext cx="2542400" cy="2865695"/>
            <a:chOff x="551550" y="1218425"/>
            <a:chExt cx="1388000" cy="1564500"/>
          </a:xfrm>
        </p:grpSpPr>
        <p:sp>
          <p:nvSpPr>
            <p:cNvPr id="2485" name="Google Shape;2485;p53"/>
            <p:cNvSpPr/>
            <p:nvPr/>
          </p:nvSpPr>
          <p:spPr>
            <a:xfrm>
              <a:off x="551850" y="1218725"/>
              <a:ext cx="1387700" cy="1564200"/>
            </a:xfrm>
            <a:custGeom>
              <a:avLst/>
              <a:gdLst/>
              <a:ahLst/>
              <a:cxnLst/>
              <a:rect l="l" t="t" r="r" b="b"/>
              <a:pathLst>
                <a:path w="55508" h="62568" extrusionOk="0">
                  <a:moveTo>
                    <a:pt x="55114" y="1"/>
                  </a:moveTo>
                  <a:cubicBezTo>
                    <a:pt x="49792" y="2072"/>
                    <a:pt x="45065" y="5240"/>
                    <a:pt x="41327" y="9383"/>
                  </a:cubicBezTo>
                  <a:cubicBezTo>
                    <a:pt x="36552" y="14657"/>
                    <a:pt x="33421" y="21372"/>
                    <a:pt x="30373" y="27838"/>
                  </a:cubicBezTo>
                  <a:cubicBezTo>
                    <a:pt x="28706" y="31421"/>
                    <a:pt x="26944" y="35136"/>
                    <a:pt x="24944" y="38613"/>
                  </a:cubicBezTo>
                  <a:cubicBezTo>
                    <a:pt x="19038" y="48733"/>
                    <a:pt x="10323" y="56817"/>
                    <a:pt x="0" y="62425"/>
                  </a:cubicBezTo>
                  <a:lnTo>
                    <a:pt x="0" y="62568"/>
                  </a:lnTo>
                  <a:cubicBezTo>
                    <a:pt x="10371" y="56960"/>
                    <a:pt x="19110" y="48852"/>
                    <a:pt x="25027" y="38684"/>
                  </a:cubicBezTo>
                  <a:cubicBezTo>
                    <a:pt x="27039" y="35219"/>
                    <a:pt x="28790" y="31505"/>
                    <a:pt x="30468" y="27909"/>
                  </a:cubicBezTo>
                  <a:cubicBezTo>
                    <a:pt x="33481" y="21468"/>
                    <a:pt x="36624" y="14765"/>
                    <a:pt x="41386" y="9514"/>
                  </a:cubicBezTo>
                  <a:cubicBezTo>
                    <a:pt x="45196" y="5299"/>
                    <a:pt x="50066" y="2084"/>
                    <a:pt x="55507" y="13"/>
                  </a:cubicBezTo>
                  <a:lnTo>
                    <a:pt x="55114" y="13"/>
                  </a:lnTo>
                  <a:lnTo>
                    <a:pt x="5511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53"/>
            <p:cNvSpPr/>
            <p:nvPr/>
          </p:nvSpPr>
          <p:spPr>
            <a:xfrm>
              <a:off x="552150" y="1218725"/>
              <a:ext cx="1273400" cy="1510050"/>
            </a:xfrm>
            <a:custGeom>
              <a:avLst/>
              <a:gdLst/>
              <a:ahLst/>
              <a:cxnLst/>
              <a:rect l="l" t="t" r="r" b="b"/>
              <a:pathLst>
                <a:path w="50936" h="60402" extrusionOk="0">
                  <a:moveTo>
                    <a:pt x="50530" y="1"/>
                  </a:moveTo>
                  <a:cubicBezTo>
                    <a:pt x="46482" y="1989"/>
                    <a:pt x="42851" y="4692"/>
                    <a:pt x="39862" y="8002"/>
                  </a:cubicBezTo>
                  <a:cubicBezTo>
                    <a:pt x="35076" y="13288"/>
                    <a:pt x="31956" y="20003"/>
                    <a:pt x="28908" y="26456"/>
                  </a:cubicBezTo>
                  <a:cubicBezTo>
                    <a:pt x="27242" y="30052"/>
                    <a:pt x="25479" y="33767"/>
                    <a:pt x="23467" y="37232"/>
                  </a:cubicBezTo>
                  <a:cubicBezTo>
                    <a:pt x="17859" y="46887"/>
                    <a:pt x="9692" y="54662"/>
                    <a:pt x="0" y="60234"/>
                  </a:cubicBezTo>
                  <a:lnTo>
                    <a:pt x="0" y="60401"/>
                  </a:lnTo>
                  <a:cubicBezTo>
                    <a:pt x="9751" y="54817"/>
                    <a:pt x="17955" y="46983"/>
                    <a:pt x="23610" y="37315"/>
                  </a:cubicBezTo>
                  <a:cubicBezTo>
                    <a:pt x="25610" y="33838"/>
                    <a:pt x="27373" y="30135"/>
                    <a:pt x="29039" y="26540"/>
                  </a:cubicBezTo>
                  <a:cubicBezTo>
                    <a:pt x="32064" y="20087"/>
                    <a:pt x="35195" y="13395"/>
                    <a:pt x="39957" y="8145"/>
                  </a:cubicBezTo>
                  <a:cubicBezTo>
                    <a:pt x="43029" y="4751"/>
                    <a:pt x="46768" y="2025"/>
                    <a:pt x="509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53"/>
            <p:cNvSpPr/>
            <p:nvPr/>
          </p:nvSpPr>
          <p:spPr>
            <a:xfrm>
              <a:off x="552150" y="1218425"/>
              <a:ext cx="1169500" cy="1452600"/>
            </a:xfrm>
            <a:custGeom>
              <a:avLst/>
              <a:gdLst/>
              <a:ahLst/>
              <a:cxnLst/>
              <a:rect l="l" t="t" r="r" b="b"/>
              <a:pathLst>
                <a:path w="46780" h="58104" extrusionOk="0">
                  <a:moveTo>
                    <a:pt x="46554" y="1"/>
                  </a:moveTo>
                  <a:cubicBezTo>
                    <a:pt x="43517" y="1799"/>
                    <a:pt x="40767" y="4013"/>
                    <a:pt x="38410" y="6609"/>
                  </a:cubicBezTo>
                  <a:cubicBezTo>
                    <a:pt x="33635" y="11895"/>
                    <a:pt x="30516" y="18598"/>
                    <a:pt x="27456" y="25063"/>
                  </a:cubicBezTo>
                  <a:cubicBezTo>
                    <a:pt x="25789" y="28647"/>
                    <a:pt x="24039" y="32374"/>
                    <a:pt x="22027" y="35839"/>
                  </a:cubicBezTo>
                  <a:cubicBezTo>
                    <a:pt x="16681" y="44995"/>
                    <a:pt x="9049" y="52495"/>
                    <a:pt x="0" y="57972"/>
                  </a:cubicBezTo>
                  <a:lnTo>
                    <a:pt x="0" y="58103"/>
                  </a:lnTo>
                  <a:cubicBezTo>
                    <a:pt x="9096" y="52626"/>
                    <a:pt x="16776" y="45090"/>
                    <a:pt x="22134" y="35898"/>
                  </a:cubicBezTo>
                  <a:cubicBezTo>
                    <a:pt x="24146" y="32433"/>
                    <a:pt x="25896" y="28719"/>
                    <a:pt x="27563" y="25123"/>
                  </a:cubicBezTo>
                  <a:cubicBezTo>
                    <a:pt x="30599" y="18682"/>
                    <a:pt x="33731" y="11979"/>
                    <a:pt x="38505" y="6716"/>
                  </a:cubicBezTo>
                  <a:cubicBezTo>
                    <a:pt x="40886" y="4061"/>
                    <a:pt x="43684" y="1811"/>
                    <a:pt x="4678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53"/>
            <p:cNvSpPr/>
            <p:nvPr/>
          </p:nvSpPr>
          <p:spPr>
            <a:xfrm>
              <a:off x="551850" y="1218725"/>
              <a:ext cx="1081100" cy="1397225"/>
            </a:xfrm>
            <a:custGeom>
              <a:avLst/>
              <a:gdLst/>
              <a:ahLst/>
              <a:cxnLst/>
              <a:rect l="l" t="t" r="r" b="b"/>
              <a:pathLst>
                <a:path w="43244" h="55889" extrusionOk="0">
                  <a:moveTo>
                    <a:pt x="42982" y="1"/>
                  </a:moveTo>
                  <a:cubicBezTo>
                    <a:pt x="40779" y="1525"/>
                    <a:pt x="38767" y="3275"/>
                    <a:pt x="36981" y="5251"/>
                  </a:cubicBezTo>
                  <a:cubicBezTo>
                    <a:pt x="32207" y="10538"/>
                    <a:pt x="29075" y="17253"/>
                    <a:pt x="26027" y="23706"/>
                  </a:cubicBezTo>
                  <a:cubicBezTo>
                    <a:pt x="24360" y="27302"/>
                    <a:pt x="22610" y="31016"/>
                    <a:pt x="20598" y="34481"/>
                  </a:cubicBezTo>
                  <a:cubicBezTo>
                    <a:pt x="15538" y="43149"/>
                    <a:pt x="8418" y="50340"/>
                    <a:pt x="0" y="55722"/>
                  </a:cubicBezTo>
                  <a:lnTo>
                    <a:pt x="0" y="55889"/>
                  </a:lnTo>
                  <a:cubicBezTo>
                    <a:pt x="8501" y="50471"/>
                    <a:pt x="15657" y="43256"/>
                    <a:pt x="20741" y="34529"/>
                  </a:cubicBezTo>
                  <a:cubicBezTo>
                    <a:pt x="22753" y="31064"/>
                    <a:pt x="24515" y="27361"/>
                    <a:pt x="26182" y="23754"/>
                  </a:cubicBezTo>
                  <a:cubicBezTo>
                    <a:pt x="29194" y="17312"/>
                    <a:pt x="32338" y="10609"/>
                    <a:pt x="37100" y="5359"/>
                  </a:cubicBezTo>
                  <a:cubicBezTo>
                    <a:pt x="38922" y="3335"/>
                    <a:pt x="41005" y="1549"/>
                    <a:pt x="4324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53"/>
            <p:cNvSpPr/>
            <p:nvPr/>
          </p:nvSpPr>
          <p:spPr>
            <a:xfrm>
              <a:off x="551550" y="1219025"/>
              <a:ext cx="997775" cy="1338875"/>
            </a:xfrm>
            <a:custGeom>
              <a:avLst/>
              <a:gdLst/>
              <a:ahLst/>
              <a:cxnLst/>
              <a:rect l="l" t="t" r="r" b="b"/>
              <a:pathLst>
                <a:path w="39911" h="53555" extrusionOk="0">
                  <a:moveTo>
                    <a:pt x="39672" y="1"/>
                  </a:moveTo>
                  <a:cubicBezTo>
                    <a:pt x="38184" y="1179"/>
                    <a:pt x="36814" y="2477"/>
                    <a:pt x="35540" y="3870"/>
                  </a:cubicBezTo>
                  <a:cubicBezTo>
                    <a:pt x="30754" y="9157"/>
                    <a:pt x="27635" y="15872"/>
                    <a:pt x="24587" y="22325"/>
                  </a:cubicBezTo>
                  <a:cubicBezTo>
                    <a:pt x="22920" y="25921"/>
                    <a:pt x="21158" y="29635"/>
                    <a:pt x="19146" y="33100"/>
                  </a:cubicBezTo>
                  <a:cubicBezTo>
                    <a:pt x="14383" y="41280"/>
                    <a:pt x="7799" y="48102"/>
                    <a:pt x="0" y="53388"/>
                  </a:cubicBezTo>
                  <a:lnTo>
                    <a:pt x="0" y="53555"/>
                  </a:lnTo>
                  <a:cubicBezTo>
                    <a:pt x="7882" y="48221"/>
                    <a:pt x="14502" y="41351"/>
                    <a:pt x="19300" y="33136"/>
                  </a:cubicBezTo>
                  <a:cubicBezTo>
                    <a:pt x="21312" y="29659"/>
                    <a:pt x="23063" y="25956"/>
                    <a:pt x="24730" y="22361"/>
                  </a:cubicBezTo>
                  <a:cubicBezTo>
                    <a:pt x="27754" y="15919"/>
                    <a:pt x="30897" y="9216"/>
                    <a:pt x="35660" y="3965"/>
                  </a:cubicBezTo>
                  <a:cubicBezTo>
                    <a:pt x="36945" y="2513"/>
                    <a:pt x="38374" y="1191"/>
                    <a:pt x="399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53"/>
            <p:cNvSpPr/>
            <p:nvPr/>
          </p:nvSpPr>
          <p:spPr>
            <a:xfrm>
              <a:off x="551850" y="1218725"/>
              <a:ext cx="920075" cy="1279350"/>
            </a:xfrm>
            <a:custGeom>
              <a:avLst/>
              <a:gdLst/>
              <a:ahLst/>
              <a:cxnLst/>
              <a:rect l="l" t="t" r="r" b="b"/>
              <a:pathLst>
                <a:path w="36803" h="51174" extrusionOk="0">
                  <a:moveTo>
                    <a:pt x="36600" y="1"/>
                  </a:moveTo>
                  <a:cubicBezTo>
                    <a:pt x="35719" y="787"/>
                    <a:pt x="34886" y="1620"/>
                    <a:pt x="34100" y="2501"/>
                  </a:cubicBezTo>
                  <a:cubicBezTo>
                    <a:pt x="29313" y="7787"/>
                    <a:pt x="26194" y="14491"/>
                    <a:pt x="23146" y="20956"/>
                  </a:cubicBezTo>
                  <a:cubicBezTo>
                    <a:pt x="21479" y="24540"/>
                    <a:pt x="19717" y="28266"/>
                    <a:pt x="17705" y="31731"/>
                  </a:cubicBezTo>
                  <a:cubicBezTo>
                    <a:pt x="13240" y="39398"/>
                    <a:pt x="7168" y="45899"/>
                    <a:pt x="0" y="51031"/>
                  </a:cubicBezTo>
                  <a:lnTo>
                    <a:pt x="0" y="51174"/>
                  </a:lnTo>
                  <a:cubicBezTo>
                    <a:pt x="7227" y="46018"/>
                    <a:pt x="13347" y="39482"/>
                    <a:pt x="17824" y="31778"/>
                  </a:cubicBezTo>
                  <a:cubicBezTo>
                    <a:pt x="19836" y="28314"/>
                    <a:pt x="21598" y="24599"/>
                    <a:pt x="23265" y="21003"/>
                  </a:cubicBezTo>
                  <a:cubicBezTo>
                    <a:pt x="26277" y="14562"/>
                    <a:pt x="29421" y="7859"/>
                    <a:pt x="34183" y="2608"/>
                  </a:cubicBezTo>
                  <a:cubicBezTo>
                    <a:pt x="35016" y="1703"/>
                    <a:pt x="35874" y="822"/>
                    <a:pt x="3680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53"/>
            <p:cNvSpPr/>
            <p:nvPr/>
          </p:nvSpPr>
          <p:spPr>
            <a:xfrm>
              <a:off x="551850" y="1218725"/>
              <a:ext cx="847150" cy="1217750"/>
            </a:xfrm>
            <a:custGeom>
              <a:avLst/>
              <a:gdLst/>
              <a:ahLst/>
              <a:cxnLst/>
              <a:rect l="l" t="t" r="r" b="b"/>
              <a:pathLst>
                <a:path w="33886" h="48710" extrusionOk="0">
                  <a:moveTo>
                    <a:pt x="33707" y="1"/>
                  </a:moveTo>
                  <a:cubicBezTo>
                    <a:pt x="33350" y="358"/>
                    <a:pt x="32992" y="727"/>
                    <a:pt x="32647" y="1120"/>
                  </a:cubicBezTo>
                  <a:cubicBezTo>
                    <a:pt x="27873" y="6406"/>
                    <a:pt x="24753" y="13110"/>
                    <a:pt x="21693" y="19575"/>
                  </a:cubicBezTo>
                  <a:cubicBezTo>
                    <a:pt x="20027" y="23158"/>
                    <a:pt x="18276" y="26885"/>
                    <a:pt x="16264" y="30350"/>
                  </a:cubicBezTo>
                  <a:cubicBezTo>
                    <a:pt x="12097" y="37482"/>
                    <a:pt x="6549" y="43613"/>
                    <a:pt x="0" y="48566"/>
                  </a:cubicBezTo>
                  <a:lnTo>
                    <a:pt x="0" y="48709"/>
                  </a:lnTo>
                  <a:cubicBezTo>
                    <a:pt x="6596" y="43732"/>
                    <a:pt x="12204" y="37565"/>
                    <a:pt x="16383" y="30374"/>
                  </a:cubicBezTo>
                  <a:cubicBezTo>
                    <a:pt x="18395" y="26909"/>
                    <a:pt x="20146" y="23206"/>
                    <a:pt x="21812" y="19598"/>
                  </a:cubicBezTo>
                  <a:cubicBezTo>
                    <a:pt x="24837" y="13157"/>
                    <a:pt x="27980" y="6466"/>
                    <a:pt x="32742" y="1203"/>
                  </a:cubicBezTo>
                  <a:cubicBezTo>
                    <a:pt x="33111" y="787"/>
                    <a:pt x="33504" y="394"/>
                    <a:pt x="3388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53"/>
            <p:cNvSpPr/>
            <p:nvPr/>
          </p:nvSpPr>
          <p:spPr>
            <a:xfrm>
              <a:off x="552150" y="1218725"/>
              <a:ext cx="779275" cy="1156125"/>
            </a:xfrm>
            <a:custGeom>
              <a:avLst/>
              <a:gdLst/>
              <a:ahLst/>
              <a:cxnLst/>
              <a:rect l="l" t="t" r="r" b="b"/>
              <a:pathLst>
                <a:path w="31171" h="46245" extrusionOk="0">
                  <a:moveTo>
                    <a:pt x="30956" y="1"/>
                  </a:moveTo>
                  <a:cubicBezTo>
                    <a:pt x="26313" y="5240"/>
                    <a:pt x="23253" y="11824"/>
                    <a:pt x="20253" y="18170"/>
                  </a:cubicBezTo>
                  <a:cubicBezTo>
                    <a:pt x="18586" y="21765"/>
                    <a:pt x="16836" y="25480"/>
                    <a:pt x="14823" y="28945"/>
                  </a:cubicBezTo>
                  <a:cubicBezTo>
                    <a:pt x="10966" y="35553"/>
                    <a:pt x="5929" y="41292"/>
                    <a:pt x="0" y="46054"/>
                  </a:cubicBezTo>
                  <a:lnTo>
                    <a:pt x="0" y="46245"/>
                  </a:lnTo>
                  <a:cubicBezTo>
                    <a:pt x="5965" y="41446"/>
                    <a:pt x="11061" y="35672"/>
                    <a:pt x="14942" y="29028"/>
                  </a:cubicBezTo>
                  <a:cubicBezTo>
                    <a:pt x="16955" y="25552"/>
                    <a:pt x="18705" y="21849"/>
                    <a:pt x="20372" y="18253"/>
                  </a:cubicBezTo>
                  <a:cubicBezTo>
                    <a:pt x="23384" y="11883"/>
                    <a:pt x="26480" y="5240"/>
                    <a:pt x="3117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53"/>
            <p:cNvSpPr/>
            <p:nvPr/>
          </p:nvSpPr>
          <p:spPr>
            <a:xfrm>
              <a:off x="552150" y="1218725"/>
              <a:ext cx="714100" cy="1091825"/>
            </a:xfrm>
            <a:custGeom>
              <a:avLst/>
              <a:gdLst/>
              <a:ahLst/>
              <a:cxnLst/>
              <a:rect l="l" t="t" r="r" b="b"/>
              <a:pathLst>
                <a:path w="28564" h="43673" extrusionOk="0">
                  <a:moveTo>
                    <a:pt x="28373" y="1"/>
                  </a:moveTo>
                  <a:cubicBezTo>
                    <a:pt x="24348" y="5001"/>
                    <a:pt x="21550" y="11002"/>
                    <a:pt x="18812" y="16824"/>
                  </a:cubicBezTo>
                  <a:cubicBezTo>
                    <a:pt x="17145" y="20408"/>
                    <a:pt x="15395" y="24123"/>
                    <a:pt x="13383" y="27588"/>
                  </a:cubicBezTo>
                  <a:cubicBezTo>
                    <a:pt x="9858" y="33648"/>
                    <a:pt x="5298" y="38994"/>
                    <a:pt x="0" y="43506"/>
                  </a:cubicBezTo>
                  <a:lnTo>
                    <a:pt x="0" y="43673"/>
                  </a:lnTo>
                  <a:cubicBezTo>
                    <a:pt x="5358" y="39125"/>
                    <a:pt x="9942" y="33755"/>
                    <a:pt x="13514" y="27635"/>
                  </a:cubicBezTo>
                  <a:cubicBezTo>
                    <a:pt x="15526" y="24170"/>
                    <a:pt x="17276" y="20468"/>
                    <a:pt x="18943" y="16860"/>
                  </a:cubicBezTo>
                  <a:cubicBezTo>
                    <a:pt x="21681" y="11026"/>
                    <a:pt x="24515" y="5001"/>
                    <a:pt x="28563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53"/>
            <p:cNvSpPr/>
            <p:nvPr/>
          </p:nvSpPr>
          <p:spPr>
            <a:xfrm>
              <a:off x="552150" y="1218725"/>
              <a:ext cx="650700" cy="1025150"/>
            </a:xfrm>
            <a:custGeom>
              <a:avLst/>
              <a:gdLst/>
              <a:ahLst/>
              <a:cxnLst/>
              <a:rect l="l" t="t" r="r" b="b"/>
              <a:pathLst>
                <a:path w="26028" h="41006" extrusionOk="0">
                  <a:moveTo>
                    <a:pt x="25849" y="1"/>
                  </a:moveTo>
                  <a:cubicBezTo>
                    <a:pt x="22396" y="4704"/>
                    <a:pt x="19860" y="10133"/>
                    <a:pt x="17371" y="15419"/>
                  </a:cubicBezTo>
                  <a:cubicBezTo>
                    <a:pt x="15704" y="19003"/>
                    <a:pt x="13942" y="22730"/>
                    <a:pt x="11942" y="26194"/>
                  </a:cubicBezTo>
                  <a:cubicBezTo>
                    <a:pt x="8727" y="31707"/>
                    <a:pt x="4679" y="36601"/>
                    <a:pt x="0" y="40827"/>
                  </a:cubicBezTo>
                  <a:lnTo>
                    <a:pt x="0" y="41006"/>
                  </a:lnTo>
                  <a:cubicBezTo>
                    <a:pt x="4739" y="36743"/>
                    <a:pt x="8823" y="31802"/>
                    <a:pt x="12073" y="26242"/>
                  </a:cubicBezTo>
                  <a:cubicBezTo>
                    <a:pt x="14085" y="22777"/>
                    <a:pt x="15835" y="19063"/>
                    <a:pt x="17502" y="15467"/>
                  </a:cubicBezTo>
                  <a:cubicBezTo>
                    <a:pt x="19991" y="10169"/>
                    <a:pt x="22551" y="4704"/>
                    <a:pt x="26027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53"/>
            <p:cNvSpPr/>
            <p:nvPr/>
          </p:nvSpPr>
          <p:spPr>
            <a:xfrm>
              <a:off x="552150" y="1218425"/>
              <a:ext cx="590275" cy="957600"/>
            </a:xfrm>
            <a:custGeom>
              <a:avLst/>
              <a:gdLst/>
              <a:ahLst/>
              <a:cxnLst/>
              <a:rect l="l" t="t" r="r" b="b"/>
              <a:pathLst>
                <a:path w="23611" h="38304" extrusionOk="0">
                  <a:moveTo>
                    <a:pt x="23455" y="1"/>
                  </a:moveTo>
                  <a:cubicBezTo>
                    <a:pt x="20479" y="4370"/>
                    <a:pt x="18193" y="9288"/>
                    <a:pt x="15943" y="14062"/>
                  </a:cubicBezTo>
                  <a:cubicBezTo>
                    <a:pt x="14276" y="17646"/>
                    <a:pt x="12514" y="21373"/>
                    <a:pt x="10513" y="24837"/>
                  </a:cubicBezTo>
                  <a:cubicBezTo>
                    <a:pt x="7620" y="29778"/>
                    <a:pt x="4084" y="34231"/>
                    <a:pt x="0" y="38148"/>
                  </a:cubicBezTo>
                  <a:lnTo>
                    <a:pt x="0" y="38303"/>
                  </a:lnTo>
                  <a:cubicBezTo>
                    <a:pt x="4120" y="34362"/>
                    <a:pt x="7692" y="29874"/>
                    <a:pt x="10609" y="24885"/>
                  </a:cubicBezTo>
                  <a:cubicBezTo>
                    <a:pt x="12621" y="21420"/>
                    <a:pt x="14383" y="17705"/>
                    <a:pt x="16050" y="14110"/>
                  </a:cubicBezTo>
                  <a:cubicBezTo>
                    <a:pt x="18288" y="9312"/>
                    <a:pt x="20598" y="4394"/>
                    <a:pt x="236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53"/>
            <p:cNvSpPr/>
            <p:nvPr/>
          </p:nvSpPr>
          <p:spPr>
            <a:xfrm>
              <a:off x="552150" y="1218725"/>
              <a:ext cx="531625" cy="888225"/>
            </a:xfrm>
            <a:custGeom>
              <a:avLst/>
              <a:gdLst/>
              <a:ahLst/>
              <a:cxnLst/>
              <a:rect l="l" t="t" r="r" b="b"/>
              <a:pathLst>
                <a:path w="21265" h="35529" extrusionOk="0">
                  <a:moveTo>
                    <a:pt x="21086" y="1"/>
                  </a:moveTo>
                  <a:cubicBezTo>
                    <a:pt x="18550" y="4001"/>
                    <a:pt x="16490" y="8395"/>
                    <a:pt x="14478" y="12669"/>
                  </a:cubicBezTo>
                  <a:cubicBezTo>
                    <a:pt x="12811" y="16253"/>
                    <a:pt x="11061" y="19979"/>
                    <a:pt x="9049" y="23444"/>
                  </a:cubicBezTo>
                  <a:cubicBezTo>
                    <a:pt x="6525" y="27790"/>
                    <a:pt x="3465" y="31743"/>
                    <a:pt x="0" y="35303"/>
                  </a:cubicBezTo>
                  <a:lnTo>
                    <a:pt x="0" y="35529"/>
                  </a:lnTo>
                  <a:cubicBezTo>
                    <a:pt x="3512" y="31921"/>
                    <a:pt x="6608" y="27921"/>
                    <a:pt x="9168" y="23516"/>
                  </a:cubicBezTo>
                  <a:cubicBezTo>
                    <a:pt x="11180" y="20051"/>
                    <a:pt x="12930" y="16348"/>
                    <a:pt x="14597" y="12740"/>
                  </a:cubicBezTo>
                  <a:cubicBezTo>
                    <a:pt x="16621" y="8442"/>
                    <a:pt x="18693" y="4025"/>
                    <a:pt x="212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53"/>
            <p:cNvSpPr/>
            <p:nvPr/>
          </p:nvSpPr>
          <p:spPr>
            <a:xfrm>
              <a:off x="552450" y="1218425"/>
              <a:ext cx="473875" cy="814725"/>
            </a:xfrm>
            <a:custGeom>
              <a:avLst/>
              <a:gdLst/>
              <a:ahLst/>
              <a:cxnLst/>
              <a:rect l="l" t="t" r="r" b="b"/>
              <a:pathLst>
                <a:path w="18955" h="32589" extrusionOk="0">
                  <a:moveTo>
                    <a:pt x="18788" y="1"/>
                  </a:moveTo>
                  <a:cubicBezTo>
                    <a:pt x="16633" y="3632"/>
                    <a:pt x="14811" y="7502"/>
                    <a:pt x="13025" y="11300"/>
                  </a:cubicBezTo>
                  <a:cubicBezTo>
                    <a:pt x="11359" y="14884"/>
                    <a:pt x="9608" y="18598"/>
                    <a:pt x="7596" y="22075"/>
                  </a:cubicBezTo>
                  <a:cubicBezTo>
                    <a:pt x="5417" y="25790"/>
                    <a:pt x="2881" y="29243"/>
                    <a:pt x="0" y="32386"/>
                  </a:cubicBezTo>
                  <a:lnTo>
                    <a:pt x="0" y="32588"/>
                  </a:lnTo>
                  <a:cubicBezTo>
                    <a:pt x="2905" y="29409"/>
                    <a:pt x="5513" y="25909"/>
                    <a:pt x="7715" y="22135"/>
                  </a:cubicBezTo>
                  <a:cubicBezTo>
                    <a:pt x="9727" y="18658"/>
                    <a:pt x="11478" y="14955"/>
                    <a:pt x="13145" y="11359"/>
                  </a:cubicBezTo>
                  <a:cubicBezTo>
                    <a:pt x="14930" y="7549"/>
                    <a:pt x="16764" y="3644"/>
                    <a:pt x="1895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53"/>
            <p:cNvSpPr/>
            <p:nvPr/>
          </p:nvSpPr>
          <p:spPr>
            <a:xfrm>
              <a:off x="552450" y="1218425"/>
              <a:ext cx="418225" cy="739700"/>
            </a:xfrm>
            <a:custGeom>
              <a:avLst/>
              <a:gdLst/>
              <a:ahLst/>
              <a:cxnLst/>
              <a:rect l="l" t="t" r="r" b="b"/>
              <a:pathLst>
                <a:path w="16729" h="29588" extrusionOk="0">
                  <a:moveTo>
                    <a:pt x="16574" y="1"/>
                  </a:moveTo>
                  <a:cubicBezTo>
                    <a:pt x="14752" y="3216"/>
                    <a:pt x="13156" y="6585"/>
                    <a:pt x="11609" y="9907"/>
                  </a:cubicBezTo>
                  <a:cubicBezTo>
                    <a:pt x="9942" y="13503"/>
                    <a:pt x="8192" y="17217"/>
                    <a:pt x="6179" y="20682"/>
                  </a:cubicBezTo>
                  <a:cubicBezTo>
                    <a:pt x="4382" y="23778"/>
                    <a:pt x="2310" y="26683"/>
                    <a:pt x="0" y="29374"/>
                  </a:cubicBezTo>
                  <a:lnTo>
                    <a:pt x="0" y="29588"/>
                  </a:lnTo>
                  <a:cubicBezTo>
                    <a:pt x="2322" y="26873"/>
                    <a:pt x="4441" y="23920"/>
                    <a:pt x="6287" y="20777"/>
                  </a:cubicBezTo>
                  <a:cubicBezTo>
                    <a:pt x="8287" y="17313"/>
                    <a:pt x="10049" y="13598"/>
                    <a:pt x="11716" y="10002"/>
                  </a:cubicBezTo>
                  <a:cubicBezTo>
                    <a:pt x="13299" y="6668"/>
                    <a:pt x="14883" y="3239"/>
                    <a:pt x="1672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53"/>
            <p:cNvSpPr/>
            <p:nvPr/>
          </p:nvSpPr>
          <p:spPr>
            <a:xfrm>
              <a:off x="552150" y="1218425"/>
              <a:ext cx="363150" cy="662025"/>
            </a:xfrm>
            <a:custGeom>
              <a:avLst/>
              <a:gdLst/>
              <a:ahLst/>
              <a:cxnLst/>
              <a:rect l="l" t="t" r="r" b="b"/>
              <a:pathLst>
                <a:path w="14526" h="26481" extrusionOk="0">
                  <a:moveTo>
                    <a:pt x="14359" y="1"/>
                  </a:moveTo>
                  <a:cubicBezTo>
                    <a:pt x="12859" y="2799"/>
                    <a:pt x="11490" y="5692"/>
                    <a:pt x="10156" y="8538"/>
                  </a:cubicBezTo>
                  <a:cubicBezTo>
                    <a:pt x="8489" y="12133"/>
                    <a:pt x="6727" y="15848"/>
                    <a:pt x="4715" y="19313"/>
                  </a:cubicBezTo>
                  <a:cubicBezTo>
                    <a:pt x="3310" y="21742"/>
                    <a:pt x="1727" y="24063"/>
                    <a:pt x="0" y="26254"/>
                  </a:cubicBezTo>
                  <a:lnTo>
                    <a:pt x="0" y="26480"/>
                  </a:lnTo>
                  <a:cubicBezTo>
                    <a:pt x="1774" y="24254"/>
                    <a:pt x="3381" y="21896"/>
                    <a:pt x="4834" y="19408"/>
                  </a:cubicBezTo>
                  <a:cubicBezTo>
                    <a:pt x="6846" y="15943"/>
                    <a:pt x="8608" y="12229"/>
                    <a:pt x="10275" y="8633"/>
                  </a:cubicBezTo>
                  <a:cubicBezTo>
                    <a:pt x="11621" y="5763"/>
                    <a:pt x="12990" y="2823"/>
                    <a:pt x="1452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53"/>
            <p:cNvSpPr/>
            <p:nvPr/>
          </p:nvSpPr>
          <p:spPr>
            <a:xfrm>
              <a:off x="551850" y="1218725"/>
              <a:ext cx="308400" cy="580175"/>
            </a:xfrm>
            <a:custGeom>
              <a:avLst/>
              <a:gdLst/>
              <a:ahLst/>
              <a:cxnLst/>
              <a:rect l="l" t="t" r="r" b="b"/>
              <a:pathLst>
                <a:path w="12336" h="23207" extrusionOk="0">
                  <a:moveTo>
                    <a:pt x="12204" y="1"/>
                  </a:moveTo>
                  <a:cubicBezTo>
                    <a:pt x="10978" y="2370"/>
                    <a:pt x="9847" y="4775"/>
                    <a:pt x="8716" y="7168"/>
                  </a:cubicBezTo>
                  <a:cubicBezTo>
                    <a:pt x="7049" y="10764"/>
                    <a:pt x="5298" y="14479"/>
                    <a:pt x="3286" y="17955"/>
                  </a:cubicBezTo>
                  <a:cubicBezTo>
                    <a:pt x="2274" y="19694"/>
                    <a:pt x="1167" y="21372"/>
                    <a:pt x="0" y="22992"/>
                  </a:cubicBezTo>
                  <a:lnTo>
                    <a:pt x="0" y="23206"/>
                  </a:lnTo>
                  <a:cubicBezTo>
                    <a:pt x="1215" y="21527"/>
                    <a:pt x="2346" y="19801"/>
                    <a:pt x="3393" y="18015"/>
                  </a:cubicBezTo>
                  <a:cubicBezTo>
                    <a:pt x="5406" y="14538"/>
                    <a:pt x="7156" y="10835"/>
                    <a:pt x="8823" y="7240"/>
                  </a:cubicBezTo>
                  <a:cubicBezTo>
                    <a:pt x="9954" y="4823"/>
                    <a:pt x="11097" y="2394"/>
                    <a:pt x="1233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53"/>
            <p:cNvSpPr/>
            <p:nvPr/>
          </p:nvSpPr>
          <p:spPr>
            <a:xfrm>
              <a:off x="552150" y="1218725"/>
              <a:ext cx="255400" cy="494150"/>
            </a:xfrm>
            <a:custGeom>
              <a:avLst/>
              <a:gdLst/>
              <a:ahLst/>
              <a:cxnLst/>
              <a:rect l="l" t="t" r="r" b="b"/>
              <a:pathLst>
                <a:path w="10216" h="19766" extrusionOk="0">
                  <a:moveTo>
                    <a:pt x="10049" y="1"/>
                  </a:moveTo>
                  <a:cubicBezTo>
                    <a:pt x="9085" y="1918"/>
                    <a:pt x="8168" y="3870"/>
                    <a:pt x="7263" y="5811"/>
                  </a:cubicBezTo>
                  <a:cubicBezTo>
                    <a:pt x="5596" y="9395"/>
                    <a:pt x="3846" y="13110"/>
                    <a:pt x="1834" y="16586"/>
                  </a:cubicBezTo>
                  <a:cubicBezTo>
                    <a:pt x="1250" y="17574"/>
                    <a:pt x="643" y="18563"/>
                    <a:pt x="0" y="19515"/>
                  </a:cubicBezTo>
                  <a:lnTo>
                    <a:pt x="0" y="19765"/>
                  </a:lnTo>
                  <a:cubicBezTo>
                    <a:pt x="691" y="18741"/>
                    <a:pt x="1346" y="17693"/>
                    <a:pt x="1965" y="16622"/>
                  </a:cubicBezTo>
                  <a:cubicBezTo>
                    <a:pt x="3977" y="13157"/>
                    <a:pt x="5727" y="9454"/>
                    <a:pt x="7394" y="5847"/>
                  </a:cubicBezTo>
                  <a:cubicBezTo>
                    <a:pt x="8299" y="3918"/>
                    <a:pt x="9227" y="1953"/>
                    <a:pt x="102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p6"/>
          <p:cNvGrpSpPr/>
          <p:nvPr/>
        </p:nvGrpSpPr>
        <p:grpSpPr>
          <a:xfrm flipH="1">
            <a:off x="-5" y="1248137"/>
            <a:ext cx="3267048" cy="3886515"/>
            <a:chOff x="5588175" y="1772375"/>
            <a:chExt cx="1282050" cy="1525200"/>
          </a:xfrm>
        </p:grpSpPr>
        <p:sp>
          <p:nvSpPr>
            <p:cNvPr id="175" name="Google Shape;175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5" name="Google Shape;195;p6"/>
          <p:cNvGrpSpPr/>
          <p:nvPr/>
        </p:nvGrpSpPr>
        <p:grpSpPr>
          <a:xfrm rot="10800000" flipH="1">
            <a:off x="5876720" y="1662"/>
            <a:ext cx="3267048" cy="3886515"/>
            <a:chOff x="5588175" y="1772375"/>
            <a:chExt cx="1282050" cy="1525200"/>
          </a:xfrm>
        </p:grpSpPr>
        <p:sp>
          <p:nvSpPr>
            <p:cNvPr id="196" name="Google Shape;196;p6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6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6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6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6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6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6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6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6" name="Google Shape;216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38">
    <p:spTree>
      <p:nvGrpSpPr>
        <p:cNvPr id="1" name="Shape 2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3" name="Google Shape;2503;p54"/>
          <p:cNvGrpSpPr/>
          <p:nvPr/>
        </p:nvGrpSpPr>
        <p:grpSpPr>
          <a:xfrm>
            <a:off x="7202889" y="-21"/>
            <a:ext cx="1941158" cy="5143486"/>
            <a:chOff x="2771175" y="2473050"/>
            <a:chExt cx="613475" cy="1625525"/>
          </a:xfrm>
        </p:grpSpPr>
        <p:sp>
          <p:nvSpPr>
            <p:cNvPr id="2504" name="Google Shape;2504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19" name="Google Shape;2519;p54"/>
          <p:cNvGrpSpPr/>
          <p:nvPr/>
        </p:nvGrpSpPr>
        <p:grpSpPr>
          <a:xfrm flipH="1">
            <a:off x="-61" y="-21"/>
            <a:ext cx="1941158" cy="5143486"/>
            <a:chOff x="2771175" y="2473050"/>
            <a:chExt cx="613475" cy="1625525"/>
          </a:xfrm>
        </p:grpSpPr>
        <p:sp>
          <p:nvSpPr>
            <p:cNvPr id="2520" name="Google Shape;2520;p54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54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54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54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54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54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54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54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54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54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54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54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54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54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54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5">
  <p:cSld name="CUSTOM_39"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Google Shape;2536;p55"/>
          <p:cNvGrpSpPr/>
          <p:nvPr/>
        </p:nvGrpSpPr>
        <p:grpSpPr>
          <a:xfrm rot="10800000" flipH="1">
            <a:off x="-13" y="7"/>
            <a:ext cx="9142584" cy="1688125"/>
            <a:chOff x="410450" y="2958175"/>
            <a:chExt cx="1976775" cy="365000"/>
          </a:xfrm>
        </p:grpSpPr>
        <p:sp>
          <p:nvSpPr>
            <p:cNvPr id="2537" name="Google Shape;2537;p55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55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55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55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55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55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55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55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55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55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55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55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55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55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55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55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55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55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55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55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55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55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55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55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55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64" name="Google Shape;2564;p55"/>
          <p:cNvGrpSpPr/>
          <p:nvPr/>
        </p:nvGrpSpPr>
        <p:grpSpPr>
          <a:xfrm rot="5400000">
            <a:off x="-12101" y="3134994"/>
            <a:ext cx="2020446" cy="1996256"/>
            <a:chOff x="3884100" y="2447750"/>
            <a:chExt cx="843575" cy="833475"/>
          </a:xfrm>
        </p:grpSpPr>
        <p:sp>
          <p:nvSpPr>
            <p:cNvPr id="2565" name="Google Shape;2565;p55"/>
            <p:cNvSpPr/>
            <p:nvPr/>
          </p:nvSpPr>
          <p:spPr>
            <a:xfrm>
              <a:off x="3884100" y="2447750"/>
              <a:ext cx="843300" cy="833175"/>
            </a:xfrm>
            <a:custGeom>
              <a:avLst/>
              <a:gdLst/>
              <a:ahLst/>
              <a:cxnLst/>
              <a:rect l="l" t="t" r="r" b="b"/>
              <a:pathLst>
                <a:path w="33732" h="33327" extrusionOk="0">
                  <a:moveTo>
                    <a:pt x="33731" y="1"/>
                  </a:moveTo>
                  <a:cubicBezTo>
                    <a:pt x="27123" y="2941"/>
                    <a:pt x="21265" y="7382"/>
                    <a:pt x="16788" y="12788"/>
                  </a:cubicBezTo>
                  <a:cubicBezTo>
                    <a:pt x="14848" y="15121"/>
                    <a:pt x="13109" y="17693"/>
                    <a:pt x="11395" y="20194"/>
                  </a:cubicBezTo>
                  <a:cubicBezTo>
                    <a:pt x="8121" y="25004"/>
                    <a:pt x="4775" y="29957"/>
                    <a:pt x="1" y="33326"/>
                  </a:cubicBezTo>
                  <a:lnTo>
                    <a:pt x="203" y="33326"/>
                  </a:lnTo>
                  <a:cubicBezTo>
                    <a:pt x="4942" y="29957"/>
                    <a:pt x="8287" y="25027"/>
                    <a:pt x="11514" y="20253"/>
                  </a:cubicBezTo>
                  <a:cubicBezTo>
                    <a:pt x="13217" y="17765"/>
                    <a:pt x="14955" y="15181"/>
                    <a:pt x="16884" y="12847"/>
                  </a:cubicBezTo>
                  <a:cubicBezTo>
                    <a:pt x="21337" y="7466"/>
                    <a:pt x="27159" y="3060"/>
                    <a:pt x="33731" y="120"/>
                  </a:cubicBezTo>
                  <a:lnTo>
                    <a:pt x="3373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55"/>
            <p:cNvSpPr/>
            <p:nvPr/>
          </p:nvSpPr>
          <p:spPr>
            <a:xfrm>
              <a:off x="3936800" y="2490900"/>
              <a:ext cx="790600" cy="789125"/>
            </a:xfrm>
            <a:custGeom>
              <a:avLst/>
              <a:gdLst/>
              <a:ahLst/>
              <a:cxnLst/>
              <a:rect l="l" t="t" r="r" b="b"/>
              <a:pathLst>
                <a:path w="31624" h="31565" extrusionOk="0">
                  <a:moveTo>
                    <a:pt x="31623" y="1"/>
                  </a:moveTo>
                  <a:cubicBezTo>
                    <a:pt x="31587" y="13"/>
                    <a:pt x="31540" y="49"/>
                    <a:pt x="31480" y="61"/>
                  </a:cubicBezTo>
                  <a:cubicBezTo>
                    <a:pt x="24860" y="3001"/>
                    <a:pt x="18991" y="7442"/>
                    <a:pt x="14514" y="12848"/>
                  </a:cubicBezTo>
                  <a:cubicBezTo>
                    <a:pt x="12573" y="15181"/>
                    <a:pt x="10835" y="17753"/>
                    <a:pt x="9120" y="20253"/>
                  </a:cubicBezTo>
                  <a:cubicBezTo>
                    <a:pt x="6406" y="24254"/>
                    <a:pt x="3620" y="28362"/>
                    <a:pt x="0" y="31564"/>
                  </a:cubicBezTo>
                  <a:lnTo>
                    <a:pt x="191" y="31564"/>
                  </a:lnTo>
                  <a:cubicBezTo>
                    <a:pt x="3786" y="28397"/>
                    <a:pt x="6549" y="24313"/>
                    <a:pt x="9251" y="20349"/>
                  </a:cubicBezTo>
                  <a:cubicBezTo>
                    <a:pt x="10942" y="17860"/>
                    <a:pt x="12680" y="15265"/>
                    <a:pt x="14621" y="12931"/>
                  </a:cubicBezTo>
                  <a:cubicBezTo>
                    <a:pt x="19086" y="7550"/>
                    <a:pt x="24932" y="3120"/>
                    <a:pt x="31540" y="168"/>
                  </a:cubicBezTo>
                  <a:lnTo>
                    <a:pt x="31623" y="120"/>
                  </a:lnTo>
                  <a:lnTo>
                    <a:pt x="3162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55"/>
            <p:cNvSpPr/>
            <p:nvPr/>
          </p:nvSpPr>
          <p:spPr>
            <a:xfrm>
              <a:off x="3979650" y="2534675"/>
              <a:ext cx="747450" cy="745650"/>
            </a:xfrm>
            <a:custGeom>
              <a:avLst/>
              <a:gdLst/>
              <a:ahLst/>
              <a:cxnLst/>
              <a:rect l="l" t="t" r="r" b="b"/>
              <a:pathLst>
                <a:path w="29898" h="29826" extrusionOk="0">
                  <a:moveTo>
                    <a:pt x="29897" y="0"/>
                  </a:moveTo>
                  <a:lnTo>
                    <a:pt x="29588" y="143"/>
                  </a:lnTo>
                  <a:cubicBezTo>
                    <a:pt x="22968" y="3084"/>
                    <a:pt x="17098" y="7525"/>
                    <a:pt x="12621" y="12918"/>
                  </a:cubicBezTo>
                  <a:cubicBezTo>
                    <a:pt x="10680" y="15264"/>
                    <a:pt x="8942" y="17836"/>
                    <a:pt x="7228" y="20336"/>
                  </a:cubicBezTo>
                  <a:cubicBezTo>
                    <a:pt x="5001" y="23610"/>
                    <a:pt x="2727" y="26968"/>
                    <a:pt x="1" y="29825"/>
                  </a:cubicBezTo>
                  <a:lnTo>
                    <a:pt x="203" y="29825"/>
                  </a:lnTo>
                  <a:cubicBezTo>
                    <a:pt x="2918" y="26992"/>
                    <a:pt x="5168" y="23670"/>
                    <a:pt x="7371" y="20419"/>
                  </a:cubicBezTo>
                  <a:cubicBezTo>
                    <a:pt x="9061" y="17931"/>
                    <a:pt x="10800" y="15347"/>
                    <a:pt x="12740" y="13014"/>
                  </a:cubicBezTo>
                  <a:cubicBezTo>
                    <a:pt x="17205" y="7620"/>
                    <a:pt x="23051" y="3203"/>
                    <a:pt x="29659" y="238"/>
                  </a:cubicBezTo>
                  <a:cubicBezTo>
                    <a:pt x="29730" y="215"/>
                    <a:pt x="29826" y="167"/>
                    <a:pt x="29897" y="143"/>
                  </a:cubicBezTo>
                  <a:lnTo>
                    <a:pt x="2989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55"/>
            <p:cNvSpPr/>
            <p:nvPr/>
          </p:nvSpPr>
          <p:spPr>
            <a:xfrm>
              <a:off x="4016550" y="2577825"/>
              <a:ext cx="710850" cy="702200"/>
            </a:xfrm>
            <a:custGeom>
              <a:avLst/>
              <a:gdLst/>
              <a:ahLst/>
              <a:cxnLst/>
              <a:rect l="l" t="t" r="r" b="b"/>
              <a:pathLst>
                <a:path w="28434" h="28088" extrusionOk="0">
                  <a:moveTo>
                    <a:pt x="28433" y="1"/>
                  </a:moveTo>
                  <a:cubicBezTo>
                    <a:pt x="28278" y="84"/>
                    <a:pt x="28124" y="143"/>
                    <a:pt x="27957" y="215"/>
                  </a:cubicBezTo>
                  <a:cubicBezTo>
                    <a:pt x="21337" y="3156"/>
                    <a:pt x="15479" y="7597"/>
                    <a:pt x="10990" y="13002"/>
                  </a:cubicBezTo>
                  <a:cubicBezTo>
                    <a:pt x="9062" y="15336"/>
                    <a:pt x="7323" y="17908"/>
                    <a:pt x="5609" y="20408"/>
                  </a:cubicBezTo>
                  <a:cubicBezTo>
                    <a:pt x="3835" y="23015"/>
                    <a:pt x="2037" y="25659"/>
                    <a:pt x="1" y="28087"/>
                  </a:cubicBezTo>
                  <a:lnTo>
                    <a:pt x="191" y="28087"/>
                  </a:lnTo>
                  <a:cubicBezTo>
                    <a:pt x="2204" y="25706"/>
                    <a:pt x="3990" y="23087"/>
                    <a:pt x="5740" y="20503"/>
                  </a:cubicBezTo>
                  <a:cubicBezTo>
                    <a:pt x="7442" y="18015"/>
                    <a:pt x="9181" y="15419"/>
                    <a:pt x="11109" y="13086"/>
                  </a:cubicBezTo>
                  <a:cubicBezTo>
                    <a:pt x="15574" y="7704"/>
                    <a:pt x="21432" y="3275"/>
                    <a:pt x="28040" y="322"/>
                  </a:cubicBezTo>
                  <a:lnTo>
                    <a:pt x="28433" y="143"/>
                  </a:ln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55"/>
            <p:cNvSpPr/>
            <p:nvPr/>
          </p:nvSpPr>
          <p:spPr>
            <a:xfrm>
              <a:off x="4048700" y="2621575"/>
              <a:ext cx="678700" cy="658450"/>
            </a:xfrm>
            <a:custGeom>
              <a:avLst/>
              <a:gdLst/>
              <a:ahLst/>
              <a:cxnLst/>
              <a:rect l="l" t="t" r="r" b="b"/>
              <a:pathLst>
                <a:path w="27148" h="26338" extrusionOk="0">
                  <a:moveTo>
                    <a:pt x="27147" y="1"/>
                  </a:moveTo>
                  <a:lnTo>
                    <a:pt x="26528" y="263"/>
                  </a:lnTo>
                  <a:cubicBezTo>
                    <a:pt x="19908" y="3216"/>
                    <a:pt x="14038" y="7645"/>
                    <a:pt x="9562" y="13050"/>
                  </a:cubicBezTo>
                  <a:cubicBezTo>
                    <a:pt x="7621" y="15384"/>
                    <a:pt x="5883" y="17955"/>
                    <a:pt x="4168" y="20456"/>
                  </a:cubicBezTo>
                  <a:cubicBezTo>
                    <a:pt x="2835" y="22420"/>
                    <a:pt x="1477" y="24432"/>
                    <a:pt x="1" y="26337"/>
                  </a:cubicBezTo>
                  <a:lnTo>
                    <a:pt x="179" y="26337"/>
                  </a:lnTo>
                  <a:cubicBezTo>
                    <a:pt x="1632" y="24480"/>
                    <a:pt x="2965" y="22504"/>
                    <a:pt x="4299" y="20551"/>
                  </a:cubicBezTo>
                  <a:cubicBezTo>
                    <a:pt x="5990" y="18063"/>
                    <a:pt x="7728" y="15479"/>
                    <a:pt x="9669" y="13133"/>
                  </a:cubicBezTo>
                  <a:cubicBezTo>
                    <a:pt x="14134" y="7752"/>
                    <a:pt x="19980" y="3335"/>
                    <a:pt x="26587" y="370"/>
                  </a:cubicBezTo>
                  <a:cubicBezTo>
                    <a:pt x="26778" y="275"/>
                    <a:pt x="26957" y="203"/>
                    <a:pt x="27147" y="120"/>
                  </a:cubicBezTo>
                  <a:lnTo>
                    <a:pt x="2714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55"/>
            <p:cNvSpPr/>
            <p:nvPr/>
          </p:nvSpPr>
          <p:spPr>
            <a:xfrm>
              <a:off x="4078175" y="2665625"/>
              <a:ext cx="648925" cy="614700"/>
            </a:xfrm>
            <a:custGeom>
              <a:avLst/>
              <a:gdLst/>
              <a:ahLst/>
              <a:cxnLst/>
              <a:rect l="l" t="t" r="r" b="b"/>
              <a:pathLst>
                <a:path w="25957" h="24588" extrusionOk="0">
                  <a:moveTo>
                    <a:pt x="25956" y="1"/>
                  </a:moveTo>
                  <a:cubicBezTo>
                    <a:pt x="25694" y="108"/>
                    <a:pt x="25444" y="227"/>
                    <a:pt x="25170" y="346"/>
                  </a:cubicBezTo>
                  <a:cubicBezTo>
                    <a:pt x="18550" y="3299"/>
                    <a:pt x="12681" y="7728"/>
                    <a:pt x="8204" y="13134"/>
                  </a:cubicBezTo>
                  <a:cubicBezTo>
                    <a:pt x="6275" y="15467"/>
                    <a:pt x="4525" y="18039"/>
                    <a:pt x="2822" y="20539"/>
                  </a:cubicBezTo>
                  <a:cubicBezTo>
                    <a:pt x="1894" y="21896"/>
                    <a:pt x="965" y="23254"/>
                    <a:pt x="1" y="24587"/>
                  </a:cubicBezTo>
                  <a:lnTo>
                    <a:pt x="155" y="24587"/>
                  </a:lnTo>
                  <a:cubicBezTo>
                    <a:pt x="1120" y="23278"/>
                    <a:pt x="2048" y="21932"/>
                    <a:pt x="2941" y="20599"/>
                  </a:cubicBezTo>
                  <a:cubicBezTo>
                    <a:pt x="4632" y="18110"/>
                    <a:pt x="6370" y="15527"/>
                    <a:pt x="8311" y="13193"/>
                  </a:cubicBezTo>
                  <a:cubicBezTo>
                    <a:pt x="12776" y="7800"/>
                    <a:pt x="18622" y="3382"/>
                    <a:pt x="25230" y="418"/>
                  </a:cubicBezTo>
                  <a:cubicBezTo>
                    <a:pt x="25468" y="322"/>
                    <a:pt x="25718" y="215"/>
                    <a:pt x="25956" y="108"/>
                  </a:cubicBezTo>
                  <a:lnTo>
                    <a:pt x="2595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55"/>
            <p:cNvSpPr/>
            <p:nvPr/>
          </p:nvSpPr>
          <p:spPr>
            <a:xfrm>
              <a:off x="4106750" y="2708800"/>
              <a:ext cx="620650" cy="571225"/>
            </a:xfrm>
            <a:custGeom>
              <a:avLst/>
              <a:gdLst/>
              <a:ahLst/>
              <a:cxnLst/>
              <a:rect l="l" t="t" r="r" b="b"/>
              <a:pathLst>
                <a:path w="24826" h="22849" extrusionOk="0">
                  <a:moveTo>
                    <a:pt x="24825" y="0"/>
                  </a:moveTo>
                  <a:cubicBezTo>
                    <a:pt x="24516" y="143"/>
                    <a:pt x="24194" y="274"/>
                    <a:pt x="23873" y="417"/>
                  </a:cubicBezTo>
                  <a:cubicBezTo>
                    <a:pt x="17253" y="3370"/>
                    <a:pt x="11395" y="7799"/>
                    <a:pt x="6906" y="13204"/>
                  </a:cubicBezTo>
                  <a:cubicBezTo>
                    <a:pt x="4977" y="15538"/>
                    <a:pt x="3239" y="18122"/>
                    <a:pt x="1525" y="20622"/>
                  </a:cubicBezTo>
                  <a:lnTo>
                    <a:pt x="1" y="22848"/>
                  </a:lnTo>
                  <a:lnTo>
                    <a:pt x="120" y="22848"/>
                  </a:lnTo>
                  <a:cubicBezTo>
                    <a:pt x="620" y="22146"/>
                    <a:pt x="1108" y="21420"/>
                    <a:pt x="1608" y="20693"/>
                  </a:cubicBezTo>
                  <a:cubicBezTo>
                    <a:pt x="3310" y="18205"/>
                    <a:pt x="5049" y="15621"/>
                    <a:pt x="6990" y="13276"/>
                  </a:cubicBezTo>
                  <a:cubicBezTo>
                    <a:pt x="11454" y="7894"/>
                    <a:pt x="17300" y="3477"/>
                    <a:pt x="23908" y="512"/>
                  </a:cubicBezTo>
                  <a:cubicBezTo>
                    <a:pt x="24218" y="381"/>
                    <a:pt x="24516" y="238"/>
                    <a:pt x="24825" y="108"/>
                  </a:cubicBezTo>
                  <a:lnTo>
                    <a:pt x="248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55"/>
            <p:cNvSpPr/>
            <p:nvPr/>
          </p:nvSpPr>
          <p:spPr>
            <a:xfrm>
              <a:off x="4133550" y="2753150"/>
              <a:ext cx="593850" cy="527175"/>
            </a:xfrm>
            <a:custGeom>
              <a:avLst/>
              <a:gdLst/>
              <a:ahLst/>
              <a:cxnLst/>
              <a:rect l="l" t="t" r="r" b="b"/>
              <a:pathLst>
                <a:path w="23754" h="21087" extrusionOk="0">
                  <a:moveTo>
                    <a:pt x="23753" y="0"/>
                  </a:moveTo>
                  <a:cubicBezTo>
                    <a:pt x="23384" y="155"/>
                    <a:pt x="23015" y="310"/>
                    <a:pt x="22646" y="477"/>
                  </a:cubicBezTo>
                  <a:cubicBezTo>
                    <a:pt x="16014" y="3429"/>
                    <a:pt x="10156" y="7858"/>
                    <a:pt x="5679" y="13264"/>
                  </a:cubicBezTo>
                  <a:cubicBezTo>
                    <a:pt x="3739" y="15598"/>
                    <a:pt x="2000" y="18169"/>
                    <a:pt x="286" y="20670"/>
                  </a:cubicBezTo>
                  <a:cubicBezTo>
                    <a:pt x="203" y="20801"/>
                    <a:pt x="95" y="20943"/>
                    <a:pt x="0" y="21086"/>
                  </a:cubicBezTo>
                  <a:lnTo>
                    <a:pt x="119" y="21086"/>
                  </a:lnTo>
                  <a:cubicBezTo>
                    <a:pt x="214" y="20991"/>
                    <a:pt x="286" y="20872"/>
                    <a:pt x="381" y="20741"/>
                  </a:cubicBezTo>
                  <a:cubicBezTo>
                    <a:pt x="2072" y="18265"/>
                    <a:pt x="3810" y="15669"/>
                    <a:pt x="5751" y="13335"/>
                  </a:cubicBezTo>
                  <a:cubicBezTo>
                    <a:pt x="10216" y="7942"/>
                    <a:pt x="16062" y="3525"/>
                    <a:pt x="22670" y="572"/>
                  </a:cubicBezTo>
                  <a:cubicBezTo>
                    <a:pt x="23027" y="405"/>
                    <a:pt x="23408" y="250"/>
                    <a:pt x="23753" y="108"/>
                  </a:cubicBezTo>
                  <a:lnTo>
                    <a:pt x="2375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55"/>
            <p:cNvSpPr/>
            <p:nvPr/>
          </p:nvSpPr>
          <p:spPr>
            <a:xfrm>
              <a:off x="4160625" y="2796300"/>
              <a:ext cx="567050" cy="484025"/>
            </a:xfrm>
            <a:custGeom>
              <a:avLst/>
              <a:gdLst/>
              <a:ahLst/>
              <a:cxnLst/>
              <a:rect l="l" t="t" r="r" b="b"/>
              <a:pathLst>
                <a:path w="22682" h="19361" extrusionOk="0">
                  <a:moveTo>
                    <a:pt x="22682" y="1"/>
                  </a:moveTo>
                  <a:cubicBezTo>
                    <a:pt x="22241" y="179"/>
                    <a:pt x="21825" y="358"/>
                    <a:pt x="21396" y="548"/>
                  </a:cubicBezTo>
                  <a:cubicBezTo>
                    <a:pt x="14776" y="3501"/>
                    <a:pt x="8906" y="7930"/>
                    <a:pt x="4430" y="13336"/>
                  </a:cubicBezTo>
                  <a:cubicBezTo>
                    <a:pt x="2858" y="15241"/>
                    <a:pt x="1406" y="17312"/>
                    <a:pt x="1" y="19360"/>
                  </a:cubicBezTo>
                  <a:lnTo>
                    <a:pt x="120" y="19360"/>
                  </a:lnTo>
                  <a:cubicBezTo>
                    <a:pt x="1501" y="17336"/>
                    <a:pt x="2941" y="15288"/>
                    <a:pt x="4501" y="13407"/>
                  </a:cubicBezTo>
                  <a:cubicBezTo>
                    <a:pt x="8966" y="8026"/>
                    <a:pt x="14824" y="3608"/>
                    <a:pt x="21432" y="644"/>
                  </a:cubicBezTo>
                  <a:lnTo>
                    <a:pt x="22682" y="108"/>
                  </a:lnTo>
                  <a:lnTo>
                    <a:pt x="2268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55"/>
            <p:cNvSpPr/>
            <p:nvPr/>
          </p:nvSpPr>
          <p:spPr>
            <a:xfrm>
              <a:off x="4188000" y="2840050"/>
              <a:ext cx="539675" cy="439975"/>
            </a:xfrm>
            <a:custGeom>
              <a:avLst/>
              <a:gdLst/>
              <a:ahLst/>
              <a:cxnLst/>
              <a:rect l="l" t="t" r="r" b="b"/>
              <a:pathLst>
                <a:path w="21587" h="17599" extrusionOk="0">
                  <a:moveTo>
                    <a:pt x="21587" y="1"/>
                  </a:moveTo>
                  <a:cubicBezTo>
                    <a:pt x="21111" y="203"/>
                    <a:pt x="20611" y="406"/>
                    <a:pt x="20134" y="620"/>
                  </a:cubicBezTo>
                  <a:cubicBezTo>
                    <a:pt x="13515" y="3561"/>
                    <a:pt x="7657" y="8002"/>
                    <a:pt x="3168" y="13395"/>
                  </a:cubicBezTo>
                  <a:cubicBezTo>
                    <a:pt x="2073" y="14741"/>
                    <a:pt x="1013" y="16170"/>
                    <a:pt x="1" y="17598"/>
                  </a:cubicBezTo>
                  <a:lnTo>
                    <a:pt x="120" y="17598"/>
                  </a:lnTo>
                  <a:cubicBezTo>
                    <a:pt x="1120" y="16205"/>
                    <a:pt x="2156" y="14800"/>
                    <a:pt x="3263" y="13479"/>
                  </a:cubicBezTo>
                  <a:cubicBezTo>
                    <a:pt x="7728" y="8085"/>
                    <a:pt x="13574" y="3668"/>
                    <a:pt x="20182" y="703"/>
                  </a:cubicBezTo>
                  <a:cubicBezTo>
                    <a:pt x="20646" y="501"/>
                    <a:pt x="21123" y="299"/>
                    <a:pt x="21587" y="108"/>
                  </a:cubicBezTo>
                  <a:lnTo>
                    <a:pt x="2158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55"/>
            <p:cNvSpPr/>
            <p:nvPr/>
          </p:nvSpPr>
          <p:spPr>
            <a:xfrm>
              <a:off x="4216575" y="2884125"/>
              <a:ext cx="510825" cy="396200"/>
            </a:xfrm>
            <a:custGeom>
              <a:avLst/>
              <a:gdLst/>
              <a:ahLst/>
              <a:cxnLst/>
              <a:rect l="l" t="t" r="r" b="b"/>
              <a:pathLst>
                <a:path w="20433" h="15848" extrusionOk="0">
                  <a:moveTo>
                    <a:pt x="20432" y="0"/>
                  </a:moveTo>
                  <a:cubicBezTo>
                    <a:pt x="19908" y="226"/>
                    <a:pt x="19361" y="453"/>
                    <a:pt x="18837" y="691"/>
                  </a:cubicBezTo>
                  <a:cubicBezTo>
                    <a:pt x="12205" y="3632"/>
                    <a:pt x="6347" y="8073"/>
                    <a:pt x="1870" y="13466"/>
                  </a:cubicBezTo>
                  <a:cubicBezTo>
                    <a:pt x="1227" y="14240"/>
                    <a:pt x="608" y="15038"/>
                    <a:pt x="1" y="15847"/>
                  </a:cubicBezTo>
                  <a:lnTo>
                    <a:pt x="108" y="15847"/>
                  </a:lnTo>
                  <a:cubicBezTo>
                    <a:pt x="703" y="15061"/>
                    <a:pt x="1311" y="14288"/>
                    <a:pt x="1942" y="13549"/>
                  </a:cubicBezTo>
                  <a:cubicBezTo>
                    <a:pt x="6407" y="8156"/>
                    <a:pt x="12252" y="3739"/>
                    <a:pt x="18860" y="774"/>
                  </a:cubicBezTo>
                  <a:cubicBezTo>
                    <a:pt x="19384" y="536"/>
                    <a:pt x="19908" y="310"/>
                    <a:pt x="20432" y="107"/>
                  </a:cubicBezTo>
                  <a:lnTo>
                    <a:pt x="20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55"/>
            <p:cNvSpPr/>
            <p:nvPr/>
          </p:nvSpPr>
          <p:spPr>
            <a:xfrm>
              <a:off x="4247250" y="2927275"/>
              <a:ext cx="479850" cy="352750"/>
            </a:xfrm>
            <a:custGeom>
              <a:avLst/>
              <a:gdLst/>
              <a:ahLst/>
              <a:cxnLst/>
              <a:rect l="l" t="t" r="r" b="b"/>
              <a:pathLst>
                <a:path w="19194" h="14110" extrusionOk="0">
                  <a:moveTo>
                    <a:pt x="19193" y="1"/>
                  </a:moveTo>
                  <a:cubicBezTo>
                    <a:pt x="18598" y="239"/>
                    <a:pt x="18003" y="489"/>
                    <a:pt x="17419" y="751"/>
                  </a:cubicBezTo>
                  <a:cubicBezTo>
                    <a:pt x="10799" y="3703"/>
                    <a:pt x="4941" y="8132"/>
                    <a:pt x="453" y="13526"/>
                  </a:cubicBezTo>
                  <a:cubicBezTo>
                    <a:pt x="298" y="13728"/>
                    <a:pt x="143" y="13919"/>
                    <a:pt x="0" y="14109"/>
                  </a:cubicBezTo>
                  <a:lnTo>
                    <a:pt x="119" y="14109"/>
                  </a:lnTo>
                  <a:cubicBezTo>
                    <a:pt x="262" y="13967"/>
                    <a:pt x="405" y="13776"/>
                    <a:pt x="536" y="13621"/>
                  </a:cubicBezTo>
                  <a:cubicBezTo>
                    <a:pt x="5001" y="8228"/>
                    <a:pt x="10847" y="3811"/>
                    <a:pt x="17455" y="846"/>
                  </a:cubicBezTo>
                  <a:cubicBezTo>
                    <a:pt x="18038" y="596"/>
                    <a:pt x="18610" y="346"/>
                    <a:pt x="19193" y="108"/>
                  </a:cubicBezTo>
                  <a:lnTo>
                    <a:pt x="1919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55"/>
            <p:cNvSpPr/>
            <p:nvPr/>
          </p:nvSpPr>
          <p:spPr>
            <a:xfrm>
              <a:off x="4281775" y="2971625"/>
              <a:ext cx="445625" cy="309300"/>
            </a:xfrm>
            <a:custGeom>
              <a:avLst/>
              <a:gdLst/>
              <a:ahLst/>
              <a:cxnLst/>
              <a:rect l="l" t="t" r="r" b="b"/>
              <a:pathLst>
                <a:path w="17825" h="12372" extrusionOk="0">
                  <a:moveTo>
                    <a:pt x="17824" y="1"/>
                  </a:moveTo>
                  <a:cubicBezTo>
                    <a:pt x="17169" y="251"/>
                    <a:pt x="16538" y="536"/>
                    <a:pt x="15895" y="822"/>
                  </a:cubicBezTo>
                  <a:cubicBezTo>
                    <a:pt x="9787" y="3537"/>
                    <a:pt x="4334" y="7513"/>
                    <a:pt x="0" y="12371"/>
                  </a:cubicBezTo>
                  <a:lnTo>
                    <a:pt x="155" y="12371"/>
                  </a:lnTo>
                  <a:cubicBezTo>
                    <a:pt x="4453" y="7573"/>
                    <a:pt x="9871" y="3620"/>
                    <a:pt x="15931" y="917"/>
                  </a:cubicBezTo>
                  <a:cubicBezTo>
                    <a:pt x="16550" y="643"/>
                    <a:pt x="17193" y="370"/>
                    <a:pt x="17824" y="120"/>
                  </a:cubicBezTo>
                  <a:lnTo>
                    <a:pt x="1782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55"/>
            <p:cNvSpPr/>
            <p:nvPr/>
          </p:nvSpPr>
          <p:spPr>
            <a:xfrm>
              <a:off x="4320475" y="3015375"/>
              <a:ext cx="406925" cy="264950"/>
            </a:xfrm>
            <a:custGeom>
              <a:avLst/>
              <a:gdLst/>
              <a:ahLst/>
              <a:cxnLst/>
              <a:rect l="l" t="t" r="r" b="b"/>
              <a:pathLst>
                <a:path w="16277" h="10598" extrusionOk="0">
                  <a:moveTo>
                    <a:pt x="16276" y="1"/>
                  </a:moveTo>
                  <a:cubicBezTo>
                    <a:pt x="15586" y="287"/>
                    <a:pt x="14883" y="572"/>
                    <a:pt x="14181" y="882"/>
                  </a:cubicBezTo>
                  <a:cubicBezTo>
                    <a:pt x="8858" y="3263"/>
                    <a:pt x="4025" y="6585"/>
                    <a:pt x="0" y="10597"/>
                  </a:cubicBezTo>
                  <a:lnTo>
                    <a:pt x="155" y="10597"/>
                  </a:lnTo>
                  <a:cubicBezTo>
                    <a:pt x="4156" y="6633"/>
                    <a:pt x="8942" y="3323"/>
                    <a:pt x="14228" y="977"/>
                  </a:cubicBezTo>
                  <a:cubicBezTo>
                    <a:pt x="14907" y="679"/>
                    <a:pt x="15597" y="382"/>
                    <a:pt x="16276" y="108"/>
                  </a:cubicBezTo>
                  <a:lnTo>
                    <a:pt x="1627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55"/>
            <p:cNvSpPr/>
            <p:nvPr/>
          </p:nvSpPr>
          <p:spPr>
            <a:xfrm>
              <a:off x="4364525" y="3058850"/>
              <a:ext cx="362875" cy="221475"/>
            </a:xfrm>
            <a:custGeom>
              <a:avLst/>
              <a:gdLst/>
              <a:ahLst/>
              <a:cxnLst/>
              <a:rect l="l" t="t" r="r" b="b"/>
              <a:pathLst>
                <a:path w="14515" h="8859" extrusionOk="0">
                  <a:moveTo>
                    <a:pt x="14514" y="0"/>
                  </a:moveTo>
                  <a:cubicBezTo>
                    <a:pt x="13764" y="298"/>
                    <a:pt x="13014" y="619"/>
                    <a:pt x="12276" y="941"/>
                  </a:cubicBezTo>
                  <a:cubicBezTo>
                    <a:pt x="7763" y="2953"/>
                    <a:pt x="3608" y="5644"/>
                    <a:pt x="0" y="8858"/>
                  </a:cubicBezTo>
                  <a:lnTo>
                    <a:pt x="143" y="8858"/>
                  </a:lnTo>
                  <a:cubicBezTo>
                    <a:pt x="3727" y="5691"/>
                    <a:pt x="7858" y="3024"/>
                    <a:pt x="12323" y="1036"/>
                  </a:cubicBezTo>
                  <a:cubicBezTo>
                    <a:pt x="13050" y="703"/>
                    <a:pt x="13776" y="405"/>
                    <a:pt x="14514" y="107"/>
                  </a:cubicBezTo>
                  <a:lnTo>
                    <a:pt x="1451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55"/>
            <p:cNvSpPr/>
            <p:nvPr/>
          </p:nvSpPr>
          <p:spPr>
            <a:xfrm>
              <a:off x="4414525" y="3102900"/>
              <a:ext cx="313150" cy="177425"/>
            </a:xfrm>
            <a:custGeom>
              <a:avLst/>
              <a:gdLst/>
              <a:ahLst/>
              <a:cxnLst/>
              <a:rect l="l" t="t" r="r" b="b"/>
              <a:pathLst>
                <a:path w="12526" h="7097" extrusionOk="0">
                  <a:moveTo>
                    <a:pt x="12526" y="0"/>
                  </a:moveTo>
                  <a:cubicBezTo>
                    <a:pt x="11716" y="310"/>
                    <a:pt x="10919" y="643"/>
                    <a:pt x="10109" y="1000"/>
                  </a:cubicBezTo>
                  <a:cubicBezTo>
                    <a:pt x="6478" y="2620"/>
                    <a:pt x="3084" y="4679"/>
                    <a:pt x="1" y="7096"/>
                  </a:cubicBezTo>
                  <a:lnTo>
                    <a:pt x="179" y="7096"/>
                  </a:lnTo>
                  <a:cubicBezTo>
                    <a:pt x="3215" y="4739"/>
                    <a:pt x="6585" y="2691"/>
                    <a:pt x="10157" y="1096"/>
                  </a:cubicBezTo>
                  <a:cubicBezTo>
                    <a:pt x="10931" y="762"/>
                    <a:pt x="11716" y="429"/>
                    <a:pt x="12526" y="119"/>
                  </a:cubicBezTo>
                  <a:lnTo>
                    <a:pt x="1252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55"/>
            <p:cNvSpPr/>
            <p:nvPr/>
          </p:nvSpPr>
          <p:spPr>
            <a:xfrm>
              <a:off x="4472275" y="3146950"/>
              <a:ext cx="255125" cy="133375"/>
            </a:xfrm>
            <a:custGeom>
              <a:avLst/>
              <a:gdLst/>
              <a:ahLst/>
              <a:cxnLst/>
              <a:rect l="l" t="t" r="r" b="b"/>
              <a:pathLst>
                <a:path w="10205" h="5335" extrusionOk="0">
                  <a:moveTo>
                    <a:pt x="10204" y="0"/>
                  </a:moveTo>
                  <a:cubicBezTo>
                    <a:pt x="9347" y="322"/>
                    <a:pt x="8490" y="679"/>
                    <a:pt x="7632" y="1048"/>
                  </a:cubicBezTo>
                  <a:cubicBezTo>
                    <a:pt x="4953" y="2239"/>
                    <a:pt x="2394" y="3691"/>
                    <a:pt x="0" y="5334"/>
                  </a:cubicBezTo>
                  <a:lnTo>
                    <a:pt x="179" y="5334"/>
                  </a:lnTo>
                  <a:cubicBezTo>
                    <a:pt x="2548" y="3727"/>
                    <a:pt x="5061" y="2334"/>
                    <a:pt x="7680" y="1155"/>
                  </a:cubicBezTo>
                  <a:cubicBezTo>
                    <a:pt x="8513" y="786"/>
                    <a:pt x="9359" y="441"/>
                    <a:pt x="10204" y="119"/>
                  </a:cubicBezTo>
                  <a:lnTo>
                    <a:pt x="10204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55"/>
            <p:cNvSpPr/>
            <p:nvPr/>
          </p:nvSpPr>
          <p:spPr>
            <a:xfrm>
              <a:off x="4539250" y="3190700"/>
              <a:ext cx="188150" cy="90525"/>
            </a:xfrm>
            <a:custGeom>
              <a:avLst/>
              <a:gdLst/>
              <a:ahLst/>
              <a:cxnLst/>
              <a:rect l="l" t="t" r="r" b="b"/>
              <a:pathLst>
                <a:path w="7526" h="3621" extrusionOk="0">
                  <a:moveTo>
                    <a:pt x="7525" y="1"/>
                  </a:moveTo>
                  <a:cubicBezTo>
                    <a:pt x="6608" y="346"/>
                    <a:pt x="5703" y="715"/>
                    <a:pt x="4787" y="1132"/>
                  </a:cubicBezTo>
                  <a:cubicBezTo>
                    <a:pt x="3144" y="1882"/>
                    <a:pt x="1548" y="2691"/>
                    <a:pt x="0" y="3620"/>
                  </a:cubicBezTo>
                  <a:lnTo>
                    <a:pt x="191" y="3620"/>
                  </a:lnTo>
                  <a:cubicBezTo>
                    <a:pt x="1679" y="2715"/>
                    <a:pt x="3227" y="1917"/>
                    <a:pt x="4834" y="1203"/>
                  </a:cubicBezTo>
                  <a:cubicBezTo>
                    <a:pt x="5727" y="810"/>
                    <a:pt x="6620" y="453"/>
                    <a:pt x="7525" y="108"/>
                  </a:cubicBezTo>
                  <a:lnTo>
                    <a:pt x="752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55"/>
            <p:cNvSpPr/>
            <p:nvPr/>
          </p:nvSpPr>
          <p:spPr>
            <a:xfrm>
              <a:off x="4619625" y="3234750"/>
              <a:ext cx="108050" cy="46175"/>
            </a:xfrm>
            <a:custGeom>
              <a:avLst/>
              <a:gdLst/>
              <a:ahLst/>
              <a:cxnLst/>
              <a:rect l="l" t="t" r="r" b="b"/>
              <a:pathLst>
                <a:path w="4322" h="1847" extrusionOk="0">
                  <a:moveTo>
                    <a:pt x="4322" y="1"/>
                  </a:moveTo>
                  <a:cubicBezTo>
                    <a:pt x="3334" y="358"/>
                    <a:pt x="2369" y="751"/>
                    <a:pt x="1417" y="1191"/>
                  </a:cubicBezTo>
                  <a:cubicBezTo>
                    <a:pt x="941" y="1394"/>
                    <a:pt x="464" y="1620"/>
                    <a:pt x="0" y="1846"/>
                  </a:cubicBezTo>
                  <a:lnTo>
                    <a:pt x="250" y="1846"/>
                  </a:lnTo>
                  <a:cubicBezTo>
                    <a:pt x="655" y="1644"/>
                    <a:pt x="1060" y="1453"/>
                    <a:pt x="1464" y="1275"/>
                  </a:cubicBezTo>
                  <a:cubicBezTo>
                    <a:pt x="2393" y="858"/>
                    <a:pt x="3346" y="477"/>
                    <a:pt x="4322" y="120"/>
                  </a:cubicBezTo>
                  <a:lnTo>
                    <a:pt x="43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55"/>
            <p:cNvSpPr/>
            <p:nvPr/>
          </p:nvSpPr>
          <p:spPr>
            <a:xfrm>
              <a:off x="4720825" y="3278200"/>
              <a:ext cx="6575" cy="2725"/>
            </a:xfrm>
            <a:custGeom>
              <a:avLst/>
              <a:gdLst/>
              <a:ahLst/>
              <a:cxnLst/>
              <a:rect l="l" t="t" r="r" b="b"/>
              <a:pathLst>
                <a:path w="263" h="109" extrusionOk="0">
                  <a:moveTo>
                    <a:pt x="262" y="1"/>
                  </a:moveTo>
                  <a:cubicBezTo>
                    <a:pt x="179" y="25"/>
                    <a:pt x="83" y="60"/>
                    <a:pt x="0" y="108"/>
                  </a:cubicBezTo>
                  <a:lnTo>
                    <a:pt x="262" y="108"/>
                  </a:lnTo>
                  <a:lnTo>
                    <a:pt x="26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8"/>
          <p:cNvSpPr/>
          <p:nvPr/>
        </p:nvSpPr>
        <p:spPr>
          <a:xfrm>
            <a:off x="719900" y="967725"/>
            <a:ext cx="7704000" cy="3043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0" name="Google Shape;260;p8"/>
          <p:cNvGrpSpPr/>
          <p:nvPr/>
        </p:nvGrpSpPr>
        <p:grpSpPr>
          <a:xfrm rot="5400000" flipH="1">
            <a:off x="309745" y="-309738"/>
            <a:ext cx="3267048" cy="3886515"/>
            <a:chOff x="5588175" y="1772375"/>
            <a:chExt cx="1282050" cy="1525200"/>
          </a:xfrm>
        </p:grpSpPr>
        <p:sp>
          <p:nvSpPr>
            <p:cNvPr id="261" name="Google Shape;261;p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8"/>
          <p:cNvGrpSpPr/>
          <p:nvPr/>
        </p:nvGrpSpPr>
        <p:grpSpPr>
          <a:xfrm rot="-5400000" flipH="1">
            <a:off x="5567220" y="1566712"/>
            <a:ext cx="3267048" cy="3886515"/>
            <a:chOff x="5588175" y="1772375"/>
            <a:chExt cx="1282050" cy="1525200"/>
          </a:xfrm>
        </p:grpSpPr>
        <p:sp>
          <p:nvSpPr>
            <p:cNvPr id="282" name="Google Shape;282;p8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8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8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8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8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8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8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8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8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8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8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8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8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8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8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8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8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8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8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8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2" name="Google Shape;302;p8"/>
          <p:cNvSpPr txBox="1">
            <a:spLocks noGrp="1"/>
          </p:cNvSpPr>
          <p:nvPr>
            <p:ph type="title"/>
          </p:nvPr>
        </p:nvSpPr>
        <p:spPr>
          <a:xfrm>
            <a:off x="925900" y="1307100"/>
            <a:ext cx="7292100" cy="25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9"/>
          <p:cNvGrpSpPr/>
          <p:nvPr/>
        </p:nvGrpSpPr>
        <p:grpSpPr>
          <a:xfrm rot="-5400000">
            <a:off x="6974004" y="247965"/>
            <a:ext cx="2417593" cy="1922156"/>
            <a:chOff x="5005075" y="2239400"/>
            <a:chExt cx="749525" cy="595925"/>
          </a:xfrm>
        </p:grpSpPr>
        <p:sp>
          <p:nvSpPr>
            <p:cNvPr id="305" name="Google Shape;305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9" name="Google Shape;319;p9"/>
          <p:cNvGrpSpPr/>
          <p:nvPr/>
        </p:nvGrpSpPr>
        <p:grpSpPr>
          <a:xfrm rot="5400000" flipH="1">
            <a:off x="-247746" y="247965"/>
            <a:ext cx="2417593" cy="1922156"/>
            <a:chOff x="5005075" y="2239400"/>
            <a:chExt cx="749525" cy="595925"/>
          </a:xfrm>
        </p:grpSpPr>
        <p:sp>
          <p:nvSpPr>
            <p:cNvPr id="320" name="Google Shape;320;p9"/>
            <p:cNvSpPr/>
            <p:nvPr/>
          </p:nvSpPr>
          <p:spPr>
            <a:xfrm>
              <a:off x="5005075" y="2239400"/>
              <a:ext cx="748925" cy="595925"/>
            </a:xfrm>
            <a:custGeom>
              <a:avLst/>
              <a:gdLst/>
              <a:ahLst/>
              <a:cxnLst/>
              <a:rect l="l" t="t" r="r" b="b"/>
              <a:pathLst>
                <a:path w="29957" h="23837" extrusionOk="0">
                  <a:moveTo>
                    <a:pt x="29957" y="0"/>
                  </a:moveTo>
                  <a:cubicBezTo>
                    <a:pt x="28195" y="2251"/>
                    <a:pt x="25659" y="3679"/>
                    <a:pt x="24004" y="4429"/>
                  </a:cubicBezTo>
                  <a:cubicBezTo>
                    <a:pt x="22361" y="5191"/>
                    <a:pt x="20610" y="5775"/>
                    <a:pt x="18920" y="6358"/>
                  </a:cubicBezTo>
                  <a:cubicBezTo>
                    <a:pt x="17193" y="6930"/>
                    <a:pt x="15419" y="7525"/>
                    <a:pt x="13740" y="8323"/>
                  </a:cubicBezTo>
                  <a:cubicBezTo>
                    <a:pt x="9704" y="10180"/>
                    <a:pt x="6168" y="13169"/>
                    <a:pt x="3501" y="16955"/>
                  </a:cubicBezTo>
                  <a:cubicBezTo>
                    <a:pt x="1977" y="19098"/>
                    <a:pt x="810" y="21431"/>
                    <a:pt x="1" y="23836"/>
                  </a:cubicBezTo>
                  <a:lnTo>
                    <a:pt x="120" y="23836"/>
                  </a:lnTo>
                  <a:cubicBezTo>
                    <a:pt x="929" y="21443"/>
                    <a:pt x="2084" y="19134"/>
                    <a:pt x="3584" y="17014"/>
                  </a:cubicBezTo>
                  <a:cubicBezTo>
                    <a:pt x="6251" y="13228"/>
                    <a:pt x="9776" y="10263"/>
                    <a:pt x="13788" y="8406"/>
                  </a:cubicBezTo>
                  <a:cubicBezTo>
                    <a:pt x="15455" y="7632"/>
                    <a:pt x="17241" y="7037"/>
                    <a:pt x="18943" y="6453"/>
                  </a:cubicBezTo>
                  <a:cubicBezTo>
                    <a:pt x="20646" y="5894"/>
                    <a:pt x="22396" y="5298"/>
                    <a:pt x="24051" y="4537"/>
                  </a:cubicBezTo>
                  <a:cubicBezTo>
                    <a:pt x="25670" y="3798"/>
                    <a:pt x="28171" y="2381"/>
                    <a:pt x="29957" y="179"/>
                  </a:cubicBezTo>
                  <a:lnTo>
                    <a:pt x="2995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9"/>
            <p:cNvSpPr/>
            <p:nvPr/>
          </p:nvSpPr>
          <p:spPr>
            <a:xfrm>
              <a:off x="5043775" y="2286125"/>
              <a:ext cx="710825" cy="549200"/>
            </a:xfrm>
            <a:custGeom>
              <a:avLst/>
              <a:gdLst/>
              <a:ahLst/>
              <a:cxnLst/>
              <a:rect l="l" t="t" r="r" b="b"/>
              <a:pathLst>
                <a:path w="28433" h="21968" extrusionOk="0">
                  <a:moveTo>
                    <a:pt x="28433" y="1"/>
                  </a:moveTo>
                  <a:cubicBezTo>
                    <a:pt x="26861" y="1405"/>
                    <a:pt x="25123" y="2358"/>
                    <a:pt x="23872" y="2918"/>
                  </a:cubicBezTo>
                  <a:cubicBezTo>
                    <a:pt x="22217" y="3680"/>
                    <a:pt x="20479" y="4263"/>
                    <a:pt x="18788" y="4846"/>
                  </a:cubicBezTo>
                  <a:cubicBezTo>
                    <a:pt x="17062" y="5418"/>
                    <a:pt x="15288" y="6013"/>
                    <a:pt x="13609" y="6811"/>
                  </a:cubicBezTo>
                  <a:cubicBezTo>
                    <a:pt x="9573" y="8668"/>
                    <a:pt x="6025" y="11657"/>
                    <a:pt x="3370" y="15443"/>
                  </a:cubicBezTo>
                  <a:cubicBezTo>
                    <a:pt x="1917" y="17479"/>
                    <a:pt x="786" y="19681"/>
                    <a:pt x="0" y="21967"/>
                  </a:cubicBezTo>
                  <a:lnTo>
                    <a:pt x="119" y="21967"/>
                  </a:lnTo>
                  <a:cubicBezTo>
                    <a:pt x="929" y="19705"/>
                    <a:pt x="2036" y="17526"/>
                    <a:pt x="3465" y="15502"/>
                  </a:cubicBezTo>
                  <a:cubicBezTo>
                    <a:pt x="6132" y="11716"/>
                    <a:pt x="9656" y="8752"/>
                    <a:pt x="13669" y="6894"/>
                  </a:cubicBezTo>
                  <a:cubicBezTo>
                    <a:pt x="15336" y="6120"/>
                    <a:pt x="17122" y="5525"/>
                    <a:pt x="18824" y="4942"/>
                  </a:cubicBezTo>
                  <a:cubicBezTo>
                    <a:pt x="20527" y="4382"/>
                    <a:pt x="22277" y="3787"/>
                    <a:pt x="23932" y="3025"/>
                  </a:cubicBezTo>
                  <a:cubicBezTo>
                    <a:pt x="25158" y="2465"/>
                    <a:pt x="26885" y="1525"/>
                    <a:pt x="28433" y="155"/>
                  </a:cubicBezTo>
                  <a:lnTo>
                    <a:pt x="2843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9"/>
            <p:cNvSpPr/>
            <p:nvPr/>
          </p:nvSpPr>
          <p:spPr>
            <a:xfrm>
              <a:off x="5082175" y="2323325"/>
              <a:ext cx="671525" cy="512000"/>
            </a:xfrm>
            <a:custGeom>
              <a:avLst/>
              <a:gdLst/>
              <a:ahLst/>
              <a:cxnLst/>
              <a:rect l="l" t="t" r="r" b="b"/>
              <a:pathLst>
                <a:path w="26861" h="20480" extrusionOk="0">
                  <a:moveTo>
                    <a:pt x="26861" y="1"/>
                  </a:moveTo>
                  <a:cubicBezTo>
                    <a:pt x="25742" y="810"/>
                    <a:pt x="24634" y="1394"/>
                    <a:pt x="23753" y="1787"/>
                  </a:cubicBezTo>
                  <a:cubicBezTo>
                    <a:pt x="22098" y="2549"/>
                    <a:pt x="20360" y="3132"/>
                    <a:pt x="18657" y="3704"/>
                  </a:cubicBezTo>
                  <a:cubicBezTo>
                    <a:pt x="16931" y="4287"/>
                    <a:pt x="15169" y="4882"/>
                    <a:pt x="13478" y="5668"/>
                  </a:cubicBezTo>
                  <a:cubicBezTo>
                    <a:pt x="9454" y="7537"/>
                    <a:pt x="5906" y="10526"/>
                    <a:pt x="3239" y="14300"/>
                  </a:cubicBezTo>
                  <a:cubicBezTo>
                    <a:pt x="1870" y="16241"/>
                    <a:pt x="786" y="18324"/>
                    <a:pt x="0" y="20479"/>
                  </a:cubicBezTo>
                  <a:lnTo>
                    <a:pt x="119" y="20479"/>
                  </a:lnTo>
                  <a:cubicBezTo>
                    <a:pt x="905" y="18336"/>
                    <a:pt x="1977" y="16288"/>
                    <a:pt x="3334" y="14372"/>
                  </a:cubicBezTo>
                  <a:cubicBezTo>
                    <a:pt x="6001" y="10585"/>
                    <a:pt x="9525" y="7621"/>
                    <a:pt x="13526" y="5763"/>
                  </a:cubicBezTo>
                  <a:cubicBezTo>
                    <a:pt x="15193" y="4989"/>
                    <a:pt x="16979" y="4394"/>
                    <a:pt x="18693" y="3811"/>
                  </a:cubicBezTo>
                  <a:cubicBezTo>
                    <a:pt x="20384" y="3251"/>
                    <a:pt x="22146" y="2656"/>
                    <a:pt x="23801" y="1894"/>
                  </a:cubicBezTo>
                  <a:cubicBezTo>
                    <a:pt x="24658" y="1501"/>
                    <a:pt x="25765" y="929"/>
                    <a:pt x="26861" y="132"/>
                  </a:cubicBezTo>
                  <a:lnTo>
                    <a:pt x="2686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9"/>
            <p:cNvSpPr/>
            <p:nvPr/>
          </p:nvSpPr>
          <p:spPr>
            <a:xfrm>
              <a:off x="5121175" y="2355475"/>
              <a:ext cx="632825" cy="479850"/>
            </a:xfrm>
            <a:custGeom>
              <a:avLst/>
              <a:gdLst/>
              <a:ahLst/>
              <a:cxnLst/>
              <a:rect l="l" t="t" r="r" b="b"/>
              <a:pathLst>
                <a:path w="25313" h="19194" extrusionOk="0">
                  <a:moveTo>
                    <a:pt x="25313" y="1"/>
                  </a:moveTo>
                  <a:cubicBezTo>
                    <a:pt x="24694" y="346"/>
                    <a:pt x="24110" y="644"/>
                    <a:pt x="23622" y="858"/>
                  </a:cubicBezTo>
                  <a:cubicBezTo>
                    <a:pt x="21967" y="1620"/>
                    <a:pt x="20229" y="2203"/>
                    <a:pt x="18526" y="2787"/>
                  </a:cubicBezTo>
                  <a:cubicBezTo>
                    <a:pt x="16800" y="3358"/>
                    <a:pt x="15038" y="3954"/>
                    <a:pt x="13347" y="4751"/>
                  </a:cubicBezTo>
                  <a:cubicBezTo>
                    <a:pt x="9323" y="6609"/>
                    <a:pt x="5775" y="9597"/>
                    <a:pt x="3108" y="13383"/>
                  </a:cubicBezTo>
                  <a:cubicBezTo>
                    <a:pt x="1822" y="15205"/>
                    <a:pt x="786" y="17158"/>
                    <a:pt x="0" y="19193"/>
                  </a:cubicBezTo>
                  <a:lnTo>
                    <a:pt x="119" y="19193"/>
                  </a:lnTo>
                  <a:cubicBezTo>
                    <a:pt x="893" y="17193"/>
                    <a:pt x="1917" y="15253"/>
                    <a:pt x="3203" y="13443"/>
                  </a:cubicBezTo>
                  <a:cubicBezTo>
                    <a:pt x="5870" y="9657"/>
                    <a:pt x="9394" y="6692"/>
                    <a:pt x="13395" y="4835"/>
                  </a:cubicBezTo>
                  <a:cubicBezTo>
                    <a:pt x="15061" y="4061"/>
                    <a:pt x="16847" y="3465"/>
                    <a:pt x="18562" y="2882"/>
                  </a:cubicBezTo>
                  <a:cubicBezTo>
                    <a:pt x="20253" y="2322"/>
                    <a:pt x="22015" y="1727"/>
                    <a:pt x="23670" y="965"/>
                  </a:cubicBezTo>
                  <a:cubicBezTo>
                    <a:pt x="24158" y="739"/>
                    <a:pt x="24717" y="465"/>
                    <a:pt x="25313" y="120"/>
                  </a:cubicBezTo>
                  <a:lnTo>
                    <a:pt x="253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9"/>
            <p:cNvSpPr/>
            <p:nvPr/>
          </p:nvSpPr>
          <p:spPr>
            <a:xfrm>
              <a:off x="5160150" y="2382575"/>
              <a:ext cx="594150" cy="452750"/>
            </a:xfrm>
            <a:custGeom>
              <a:avLst/>
              <a:gdLst/>
              <a:ahLst/>
              <a:cxnLst/>
              <a:rect l="l" t="t" r="r" b="b"/>
              <a:pathLst>
                <a:path w="23766" h="18110" extrusionOk="0">
                  <a:moveTo>
                    <a:pt x="23766" y="0"/>
                  </a:moveTo>
                  <a:cubicBezTo>
                    <a:pt x="23658" y="48"/>
                    <a:pt x="23563" y="95"/>
                    <a:pt x="23480" y="131"/>
                  </a:cubicBezTo>
                  <a:cubicBezTo>
                    <a:pt x="21825" y="893"/>
                    <a:pt x="20087" y="1476"/>
                    <a:pt x="18384" y="2060"/>
                  </a:cubicBezTo>
                  <a:cubicBezTo>
                    <a:pt x="16658" y="2631"/>
                    <a:pt x="14884" y="3227"/>
                    <a:pt x="13205" y="4013"/>
                  </a:cubicBezTo>
                  <a:cubicBezTo>
                    <a:pt x="9169" y="5882"/>
                    <a:pt x="5632" y="8870"/>
                    <a:pt x="2965" y="12645"/>
                  </a:cubicBezTo>
                  <a:cubicBezTo>
                    <a:pt x="1763" y="14383"/>
                    <a:pt x="763" y="16204"/>
                    <a:pt x="1" y="18109"/>
                  </a:cubicBezTo>
                  <a:lnTo>
                    <a:pt x="120" y="18109"/>
                  </a:lnTo>
                  <a:cubicBezTo>
                    <a:pt x="882" y="16240"/>
                    <a:pt x="1870" y="14419"/>
                    <a:pt x="3073" y="12716"/>
                  </a:cubicBezTo>
                  <a:cubicBezTo>
                    <a:pt x="5740" y="8930"/>
                    <a:pt x="9264" y="5965"/>
                    <a:pt x="13264" y="4108"/>
                  </a:cubicBezTo>
                  <a:cubicBezTo>
                    <a:pt x="14931" y="3334"/>
                    <a:pt x="16717" y="2739"/>
                    <a:pt x="18432" y="2155"/>
                  </a:cubicBezTo>
                  <a:cubicBezTo>
                    <a:pt x="20122" y="1596"/>
                    <a:pt x="21884" y="1000"/>
                    <a:pt x="23528" y="238"/>
                  </a:cubicBezTo>
                  <a:cubicBezTo>
                    <a:pt x="23611" y="214"/>
                    <a:pt x="23694" y="167"/>
                    <a:pt x="23766" y="119"/>
                  </a:cubicBezTo>
                  <a:lnTo>
                    <a:pt x="237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9"/>
            <p:cNvSpPr/>
            <p:nvPr/>
          </p:nvSpPr>
          <p:spPr>
            <a:xfrm>
              <a:off x="5198850" y="2407575"/>
              <a:ext cx="555150" cy="427750"/>
            </a:xfrm>
            <a:custGeom>
              <a:avLst/>
              <a:gdLst/>
              <a:ahLst/>
              <a:cxnLst/>
              <a:rect l="l" t="t" r="r" b="b"/>
              <a:pathLst>
                <a:path w="22206" h="17110" extrusionOk="0">
                  <a:moveTo>
                    <a:pt x="22206" y="0"/>
                  </a:moveTo>
                  <a:cubicBezTo>
                    <a:pt x="20896" y="524"/>
                    <a:pt x="19563" y="965"/>
                    <a:pt x="18253" y="1417"/>
                  </a:cubicBezTo>
                  <a:cubicBezTo>
                    <a:pt x="16526" y="1989"/>
                    <a:pt x="14752" y="2584"/>
                    <a:pt x="13074" y="3382"/>
                  </a:cubicBezTo>
                  <a:cubicBezTo>
                    <a:pt x="9037" y="5239"/>
                    <a:pt x="5501" y="8227"/>
                    <a:pt x="2834" y="12014"/>
                  </a:cubicBezTo>
                  <a:cubicBezTo>
                    <a:pt x="1703" y="13621"/>
                    <a:pt x="751" y="15324"/>
                    <a:pt x="1" y="17109"/>
                  </a:cubicBezTo>
                  <a:lnTo>
                    <a:pt x="120" y="17109"/>
                  </a:lnTo>
                  <a:cubicBezTo>
                    <a:pt x="870" y="15359"/>
                    <a:pt x="1787" y="13680"/>
                    <a:pt x="2918" y="12085"/>
                  </a:cubicBezTo>
                  <a:cubicBezTo>
                    <a:pt x="5585" y="8299"/>
                    <a:pt x="9109" y="5346"/>
                    <a:pt x="13121" y="3477"/>
                  </a:cubicBezTo>
                  <a:cubicBezTo>
                    <a:pt x="14788" y="2703"/>
                    <a:pt x="16574" y="2108"/>
                    <a:pt x="18277" y="1524"/>
                  </a:cubicBezTo>
                  <a:cubicBezTo>
                    <a:pt x="19574" y="1096"/>
                    <a:pt x="20920" y="631"/>
                    <a:pt x="22206" y="119"/>
                  </a:cubicBezTo>
                  <a:lnTo>
                    <a:pt x="2220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9"/>
            <p:cNvSpPr/>
            <p:nvPr/>
          </p:nvSpPr>
          <p:spPr>
            <a:xfrm>
              <a:off x="5238450" y="2429900"/>
              <a:ext cx="515550" cy="405425"/>
            </a:xfrm>
            <a:custGeom>
              <a:avLst/>
              <a:gdLst/>
              <a:ahLst/>
              <a:cxnLst/>
              <a:rect l="l" t="t" r="r" b="b"/>
              <a:pathLst>
                <a:path w="20622" h="16217" extrusionOk="0">
                  <a:moveTo>
                    <a:pt x="20622" y="0"/>
                  </a:moveTo>
                  <a:cubicBezTo>
                    <a:pt x="19776" y="310"/>
                    <a:pt x="18919" y="596"/>
                    <a:pt x="18086" y="881"/>
                  </a:cubicBezTo>
                  <a:cubicBezTo>
                    <a:pt x="16359" y="1453"/>
                    <a:pt x="14585" y="2048"/>
                    <a:pt x="12906" y="2846"/>
                  </a:cubicBezTo>
                  <a:cubicBezTo>
                    <a:pt x="8870" y="4703"/>
                    <a:pt x="5322" y="7692"/>
                    <a:pt x="2667" y="11478"/>
                  </a:cubicBezTo>
                  <a:cubicBezTo>
                    <a:pt x="1607" y="12978"/>
                    <a:pt x="714" y="14573"/>
                    <a:pt x="0" y="16216"/>
                  </a:cubicBezTo>
                  <a:lnTo>
                    <a:pt x="119" y="16216"/>
                  </a:lnTo>
                  <a:cubicBezTo>
                    <a:pt x="834" y="14597"/>
                    <a:pt x="1715" y="13026"/>
                    <a:pt x="2750" y="11549"/>
                  </a:cubicBezTo>
                  <a:cubicBezTo>
                    <a:pt x="5417" y="7763"/>
                    <a:pt x="8942" y="4810"/>
                    <a:pt x="12942" y="2941"/>
                  </a:cubicBezTo>
                  <a:cubicBezTo>
                    <a:pt x="14609" y="2167"/>
                    <a:pt x="16395" y="1572"/>
                    <a:pt x="18110" y="1000"/>
                  </a:cubicBezTo>
                  <a:cubicBezTo>
                    <a:pt x="18943" y="715"/>
                    <a:pt x="19776" y="429"/>
                    <a:pt x="20622" y="119"/>
                  </a:cubicBezTo>
                  <a:lnTo>
                    <a:pt x="2062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9"/>
            <p:cNvSpPr/>
            <p:nvPr/>
          </p:nvSpPr>
          <p:spPr>
            <a:xfrm>
              <a:off x="5277425" y="2451025"/>
              <a:ext cx="476575" cy="384300"/>
            </a:xfrm>
            <a:custGeom>
              <a:avLst/>
              <a:gdLst/>
              <a:ahLst/>
              <a:cxnLst/>
              <a:rect l="l" t="t" r="r" b="b"/>
              <a:pathLst>
                <a:path w="19063" h="15372" extrusionOk="0">
                  <a:moveTo>
                    <a:pt x="19063" y="1"/>
                  </a:moveTo>
                  <a:cubicBezTo>
                    <a:pt x="18694" y="132"/>
                    <a:pt x="18313" y="274"/>
                    <a:pt x="17932" y="393"/>
                  </a:cubicBezTo>
                  <a:cubicBezTo>
                    <a:pt x="16205" y="965"/>
                    <a:pt x="14443" y="1560"/>
                    <a:pt x="12752" y="2358"/>
                  </a:cubicBezTo>
                  <a:cubicBezTo>
                    <a:pt x="8728" y="4215"/>
                    <a:pt x="5180" y="7204"/>
                    <a:pt x="2513" y="10990"/>
                  </a:cubicBezTo>
                  <a:cubicBezTo>
                    <a:pt x="1537" y="12383"/>
                    <a:pt x="703" y="13847"/>
                    <a:pt x="1" y="15371"/>
                  </a:cubicBezTo>
                  <a:lnTo>
                    <a:pt x="120" y="15371"/>
                  </a:lnTo>
                  <a:cubicBezTo>
                    <a:pt x="810" y="13871"/>
                    <a:pt x="1644" y="12431"/>
                    <a:pt x="2608" y="11061"/>
                  </a:cubicBezTo>
                  <a:cubicBezTo>
                    <a:pt x="5275" y="7275"/>
                    <a:pt x="8800" y="4323"/>
                    <a:pt x="12800" y="2453"/>
                  </a:cubicBezTo>
                  <a:cubicBezTo>
                    <a:pt x="14467" y="1679"/>
                    <a:pt x="16253" y="1084"/>
                    <a:pt x="17967" y="513"/>
                  </a:cubicBezTo>
                  <a:cubicBezTo>
                    <a:pt x="18325" y="382"/>
                    <a:pt x="18694" y="251"/>
                    <a:pt x="19063" y="132"/>
                  </a:cubicBezTo>
                  <a:lnTo>
                    <a:pt x="1906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9"/>
            <p:cNvSpPr/>
            <p:nvPr/>
          </p:nvSpPr>
          <p:spPr>
            <a:xfrm>
              <a:off x="5317325" y="2471850"/>
              <a:ext cx="436675" cy="363175"/>
            </a:xfrm>
            <a:custGeom>
              <a:avLst/>
              <a:gdLst/>
              <a:ahLst/>
              <a:cxnLst/>
              <a:rect l="l" t="t" r="r" b="b"/>
              <a:pathLst>
                <a:path w="17467" h="14527" extrusionOk="0">
                  <a:moveTo>
                    <a:pt x="17467" y="1"/>
                  </a:moveTo>
                  <a:cubicBezTo>
                    <a:pt x="15836" y="572"/>
                    <a:pt x="14169" y="1144"/>
                    <a:pt x="12573" y="1882"/>
                  </a:cubicBezTo>
                  <a:cubicBezTo>
                    <a:pt x="8537" y="3740"/>
                    <a:pt x="5001" y="6728"/>
                    <a:pt x="2334" y="10514"/>
                  </a:cubicBezTo>
                  <a:cubicBezTo>
                    <a:pt x="1429" y="11788"/>
                    <a:pt x="655" y="13145"/>
                    <a:pt x="0" y="14527"/>
                  </a:cubicBezTo>
                  <a:lnTo>
                    <a:pt x="119" y="14527"/>
                  </a:lnTo>
                  <a:cubicBezTo>
                    <a:pt x="774" y="13157"/>
                    <a:pt x="1536" y="11836"/>
                    <a:pt x="2429" y="10562"/>
                  </a:cubicBezTo>
                  <a:cubicBezTo>
                    <a:pt x="5084" y="6788"/>
                    <a:pt x="8608" y="3823"/>
                    <a:pt x="12621" y="1966"/>
                  </a:cubicBezTo>
                  <a:cubicBezTo>
                    <a:pt x="14181" y="1239"/>
                    <a:pt x="15847" y="668"/>
                    <a:pt x="17467" y="120"/>
                  </a:cubicBezTo>
                  <a:lnTo>
                    <a:pt x="17467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9"/>
            <p:cNvSpPr/>
            <p:nvPr/>
          </p:nvSpPr>
          <p:spPr>
            <a:xfrm>
              <a:off x="5356600" y="2493000"/>
              <a:ext cx="397400" cy="342025"/>
            </a:xfrm>
            <a:custGeom>
              <a:avLst/>
              <a:gdLst/>
              <a:ahLst/>
              <a:cxnLst/>
              <a:rect l="l" t="t" r="r" b="b"/>
              <a:pathLst>
                <a:path w="15896" h="13681" extrusionOk="0">
                  <a:moveTo>
                    <a:pt x="15896" y="0"/>
                  </a:moveTo>
                  <a:cubicBezTo>
                    <a:pt x="14729" y="417"/>
                    <a:pt x="13550" y="869"/>
                    <a:pt x="12419" y="1393"/>
                  </a:cubicBezTo>
                  <a:cubicBezTo>
                    <a:pt x="8383" y="3251"/>
                    <a:pt x="4835" y="6239"/>
                    <a:pt x="2180" y="10025"/>
                  </a:cubicBezTo>
                  <a:cubicBezTo>
                    <a:pt x="1346" y="11192"/>
                    <a:pt x="632" y="12419"/>
                    <a:pt x="1" y="13681"/>
                  </a:cubicBezTo>
                  <a:lnTo>
                    <a:pt x="120" y="13681"/>
                  </a:lnTo>
                  <a:cubicBezTo>
                    <a:pt x="739" y="12430"/>
                    <a:pt x="1453" y="11228"/>
                    <a:pt x="2263" y="10085"/>
                  </a:cubicBezTo>
                  <a:cubicBezTo>
                    <a:pt x="4930" y="6299"/>
                    <a:pt x="8454" y="3334"/>
                    <a:pt x="12467" y="1477"/>
                  </a:cubicBezTo>
                  <a:cubicBezTo>
                    <a:pt x="13574" y="953"/>
                    <a:pt x="14741" y="524"/>
                    <a:pt x="15896" y="119"/>
                  </a:cubicBezTo>
                  <a:lnTo>
                    <a:pt x="1589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9"/>
            <p:cNvSpPr/>
            <p:nvPr/>
          </p:nvSpPr>
          <p:spPr>
            <a:xfrm>
              <a:off x="5396500" y="2514725"/>
              <a:ext cx="357200" cy="320300"/>
            </a:xfrm>
            <a:custGeom>
              <a:avLst/>
              <a:gdLst/>
              <a:ahLst/>
              <a:cxnLst/>
              <a:rect l="l" t="t" r="r" b="b"/>
              <a:pathLst>
                <a:path w="14288" h="12812" extrusionOk="0">
                  <a:moveTo>
                    <a:pt x="14288" y="0"/>
                  </a:moveTo>
                  <a:cubicBezTo>
                    <a:pt x="13609" y="286"/>
                    <a:pt x="12919" y="560"/>
                    <a:pt x="12240" y="882"/>
                  </a:cubicBezTo>
                  <a:cubicBezTo>
                    <a:pt x="8204" y="2739"/>
                    <a:pt x="4656" y="5727"/>
                    <a:pt x="2001" y="9514"/>
                  </a:cubicBezTo>
                  <a:cubicBezTo>
                    <a:pt x="1250" y="10561"/>
                    <a:pt x="584" y="11680"/>
                    <a:pt x="0" y="12812"/>
                  </a:cubicBezTo>
                  <a:lnTo>
                    <a:pt x="119" y="12812"/>
                  </a:lnTo>
                  <a:cubicBezTo>
                    <a:pt x="679" y="11692"/>
                    <a:pt x="1346" y="10609"/>
                    <a:pt x="2084" y="9573"/>
                  </a:cubicBezTo>
                  <a:cubicBezTo>
                    <a:pt x="4751" y="5787"/>
                    <a:pt x="8275" y="2822"/>
                    <a:pt x="12276" y="965"/>
                  </a:cubicBezTo>
                  <a:cubicBezTo>
                    <a:pt x="12931" y="667"/>
                    <a:pt x="13621" y="381"/>
                    <a:pt x="14288" y="120"/>
                  </a:cubicBezTo>
                  <a:lnTo>
                    <a:pt x="1428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5436675" y="2538250"/>
              <a:ext cx="317025" cy="296775"/>
            </a:xfrm>
            <a:custGeom>
              <a:avLst/>
              <a:gdLst/>
              <a:ahLst/>
              <a:cxnLst/>
              <a:rect l="l" t="t" r="r" b="b"/>
              <a:pathLst>
                <a:path w="12681" h="11871" extrusionOk="0">
                  <a:moveTo>
                    <a:pt x="12681" y="0"/>
                  </a:moveTo>
                  <a:cubicBezTo>
                    <a:pt x="12478" y="95"/>
                    <a:pt x="12264" y="191"/>
                    <a:pt x="12062" y="298"/>
                  </a:cubicBezTo>
                  <a:cubicBezTo>
                    <a:pt x="8025" y="2155"/>
                    <a:pt x="4477" y="5144"/>
                    <a:pt x="1822" y="8930"/>
                  </a:cubicBezTo>
                  <a:cubicBezTo>
                    <a:pt x="1144" y="9882"/>
                    <a:pt x="536" y="10859"/>
                    <a:pt x="1" y="11871"/>
                  </a:cubicBezTo>
                  <a:lnTo>
                    <a:pt x="120" y="11871"/>
                  </a:lnTo>
                  <a:cubicBezTo>
                    <a:pt x="644" y="10870"/>
                    <a:pt x="1239" y="9918"/>
                    <a:pt x="1894" y="8989"/>
                  </a:cubicBezTo>
                  <a:cubicBezTo>
                    <a:pt x="4561" y="5203"/>
                    <a:pt x="8085" y="2238"/>
                    <a:pt x="12086" y="381"/>
                  </a:cubicBezTo>
                  <a:cubicBezTo>
                    <a:pt x="12276" y="298"/>
                    <a:pt x="12490" y="202"/>
                    <a:pt x="12681" y="119"/>
                  </a:cubicBezTo>
                  <a:lnTo>
                    <a:pt x="126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9"/>
            <p:cNvSpPr/>
            <p:nvPr/>
          </p:nvSpPr>
          <p:spPr>
            <a:xfrm>
              <a:off x="5476875" y="2563850"/>
              <a:ext cx="276825" cy="271175"/>
            </a:xfrm>
            <a:custGeom>
              <a:avLst/>
              <a:gdLst/>
              <a:ahLst/>
              <a:cxnLst/>
              <a:rect l="l" t="t" r="r" b="b"/>
              <a:pathLst>
                <a:path w="11073" h="10847" extrusionOk="0">
                  <a:moveTo>
                    <a:pt x="11073" y="0"/>
                  </a:moveTo>
                  <a:cubicBezTo>
                    <a:pt x="7382" y="1869"/>
                    <a:pt x="4108" y="4715"/>
                    <a:pt x="1607" y="8263"/>
                  </a:cubicBezTo>
                  <a:cubicBezTo>
                    <a:pt x="1012" y="9096"/>
                    <a:pt x="476" y="9966"/>
                    <a:pt x="0" y="10847"/>
                  </a:cubicBezTo>
                  <a:lnTo>
                    <a:pt x="119" y="10847"/>
                  </a:lnTo>
                  <a:cubicBezTo>
                    <a:pt x="595" y="9989"/>
                    <a:pt x="1119" y="9132"/>
                    <a:pt x="1703" y="8322"/>
                  </a:cubicBezTo>
                  <a:cubicBezTo>
                    <a:pt x="4167" y="4798"/>
                    <a:pt x="7394" y="1976"/>
                    <a:pt x="11073" y="119"/>
                  </a:cubicBezTo>
                  <a:lnTo>
                    <a:pt x="11073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9"/>
            <p:cNvSpPr/>
            <p:nvPr/>
          </p:nvSpPr>
          <p:spPr>
            <a:xfrm>
              <a:off x="5517350" y="2592425"/>
              <a:ext cx="236650" cy="242900"/>
            </a:xfrm>
            <a:custGeom>
              <a:avLst/>
              <a:gdLst/>
              <a:ahLst/>
              <a:cxnLst/>
              <a:rect l="l" t="t" r="r" b="b"/>
              <a:pathLst>
                <a:path w="9466" h="9716" extrusionOk="0">
                  <a:moveTo>
                    <a:pt x="9466" y="0"/>
                  </a:moveTo>
                  <a:cubicBezTo>
                    <a:pt x="6346" y="1834"/>
                    <a:pt x="3596" y="4393"/>
                    <a:pt x="1417" y="7489"/>
                  </a:cubicBezTo>
                  <a:cubicBezTo>
                    <a:pt x="917" y="8215"/>
                    <a:pt x="441" y="8965"/>
                    <a:pt x="0" y="9715"/>
                  </a:cubicBezTo>
                  <a:lnTo>
                    <a:pt x="119" y="9715"/>
                  </a:lnTo>
                  <a:cubicBezTo>
                    <a:pt x="536" y="8977"/>
                    <a:pt x="1000" y="8251"/>
                    <a:pt x="1512" y="7549"/>
                  </a:cubicBezTo>
                  <a:cubicBezTo>
                    <a:pt x="3667" y="4501"/>
                    <a:pt x="6394" y="1953"/>
                    <a:pt x="9466" y="119"/>
                  </a:cubicBezTo>
                  <a:lnTo>
                    <a:pt x="9466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9"/>
          <p:cNvSpPr/>
          <p:nvPr/>
        </p:nvSpPr>
        <p:spPr>
          <a:xfrm>
            <a:off x="1176750" y="2111725"/>
            <a:ext cx="6790500" cy="1978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5" name="Google Shape;335;p9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336" name="Google Shape;336;p9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9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9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9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9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9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9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9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9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9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9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3" name="Google Shape;363;p9"/>
          <p:cNvSpPr/>
          <p:nvPr/>
        </p:nvSpPr>
        <p:spPr>
          <a:xfrm>
            <a:off x="1176850" y="897250"/>
            <a:ext cx="6790500" cy="9972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4" name="Google Shape;364;p9"/>
          <p:cNvSpPr txBox="1">
            <a:spLocks noGrp="1"/>
          </p:cNvSpPr>
          <p:nvPr>
            <p:ph type="title"/>
          </p:nvPr>
        </p:nvSpPr>
        <p:spPr>
          <a:xfrm>
            <a:off x="2100725" y="964099"/>
            <a:ext cx="4942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65" name="Google Shape;365;p9"/>
          <p:cNvSpPr txBox="1">
            <a:spLocks noGrp="1"/>
          </p:cNvSpPr>
          <p:nvPr>
            <p:ph type="subTitle" idx="1"/>
          </p:nvPr>
        </p:nvSpPr>
        <p:spPr>
          <a:xfrm>
            <a:off x="1663800" y="2426675"/>
            <a:ext cx="5816400" cy="14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0"/>
          <p:cNvSpPr/>
          <p:nvPr/>
        </p:nvSpPr>
        <p:spPr>
          <a:xfrm>
            <a:off x="13250" y="0"/>
            <a:ext cx="9144000" cy="5143500"/>
          </a:xfrm>
          <a:prstGeom prst="rect">
            <a:avLst/>
          </a:prstGeom>
          <a:solidFill>
            <a:schemeClr val="lt1">
              <a:alpha val="7542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10"/>
          <p:cNvSpPr/>
          <p:nvPr/>
        </p:nvSpPr>
        <p:spPr>
          <a:xfrm>
            <a:off x="720000" y="1392250"/>
            <a:ext cx="4284600" cy="15348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9" name="Google Shape;369;p10"/>
          <p:cNvGrpSpPr/>
          <p:nvPr/>
        </p:nvGrpSpPr>
        <p:grpSpPr>
          <a:xfrm rot="10800000" flipH="1">
            <a:off x="4872698" y="55023"/>
            <a:ext cx="4284611" cy="5097218"/>
            <a:chOff x="5588175" y="1772375"/>
            <a:chExt cx="1282050" cy="1525200"/>
          </a:xfrm>
        </p:grpSpPr>
        <p:sp>
          <p:nvSpPr>
            <p:cNvPr id="370" name="Google Shape;370;p10"/>
            <p:cNvSpPr/>
            <p:nvPr/>
          </p:nvSpPr>
          <p:spPr>
            <a:xfrm>
              <a:off x="5588175" y="1772375"/>
              <a:ext cx="1282050" cy="1525200"/>
            </a:xfrm>
            <a:custGeom>
              <a:avLst/>
              <a:gdLst/>
              <a:ahLst/>
              <a:cxnLst/>
              <a:rect l="l" t="t" r="r" b="b"/>
              <a:pathLst>
                <a:path w="51282" h="61008" extrusionOk="0">
                  <a:moveTo>
                    <a:pt x="51281" y="0"/>
                  </a:moveTo>
                  <a:cubicBezTo>
                    <a:pt x="49340" y="3346"/>
                    <a:pt x="47936" y="7001"/>
                    <a:pt x="47174" y="10775"/>
                  </a:cubicBezTo>
                  <a:cubicBezTo>
                    <a:pt x="46685" y="13157"/>
                    <a:pt x="46435" y="15645"/>
                    <a:pt x="46185" y="18038"/>
                  </a:cubicBezTo>
                  <a:cubicBezTo>
                    <a:pt x="45673" y="22801"/>
                    <a:pt x="45173" y="27718"/>
                    <a:pt x="42911" y="31945"/>
                  </a:cubicBezTo>
                  <a:cubicBezTo>
                    <a:pt x="40482" y="36457"/>
                    <a:pt x="36005" y="40303"/>
                    <a:pt x="29540" y="43351"/>
                  </a:cubicBezTo>
                  <a:cubicBezTo>
                    <a:pt x="26861" y="44625"/>
                    <a:pt x="24052" y="45696"/>
                    <a:pt x="21325" y="46720"/>
                  </a:cubicBezTo>
                  <a:cubicBezTo>
                    <a:pt x="18563" y="47756"/>
                    <a:pt x="15681" y="48864"/>
                    <a:pt x="12967" y="50161"/>
                  </a:cubicBezTo>
                  <a:cubicBezTo>
                    <a:pt x="6835" y="53078"/>
                    <a:pt x="2489" y="56722"/>
                    <a:pt x="1" y="61008"/>
                  </a:cubicBezTo>
                  <a:lnTo>
                    <a:pt x="191" y="61008"/>
                  </a:lnTo>
                  <a:cubicBezTo>
                    <a:pt x="2668" y="56793"/>
                    <a:pt x="6990" y="53209"/>
                    <a:pt x="13050" y="50304"/>
                  </a:cubicBezTo>
                  <a:cubicBezTo>
                    <a:pt x="15777" y="49006"/>
                    <a:pt x="18634" y="47923"/>
                    <a:pt x="21396" y="46863"/>
                  </a:cubicBezTo>
                  <a:cubicBezTo>
                    <a:pt x="24123" y="45839"/>
                    <a:pt x="26957" y="44756"/>
                    <a:pt x="29636" y="43494"/>
                  </a:cubicBezTo>
                  <a:cubicBezTo>
                    <a:pt x="32612" y="42077"/>
                    <a:pt x="35196" y="40493"/>
                    <a:pt x="37327" y="38791"/>
                  </a:cubicBezTo>
                  <a:cubicBezTo>
                    <a:pt x="39827" y="36755"/>
                    <a:pt x="41756" y="34469"/>
                    <a:pt x="43090" y="32016"/>
                  </a:cubicBezTo>
                  <a:cubicBezTo>
                    <a:pt x="45364" y="27742"/>
                    <a:pt x="45900" y="22813"/>
                    <a:pt x="46400" y="18050"/>
                  </a:cubicBezTo>
                  <a:cubicBezTo>
                    <a:pt x="46662" y="15657"/>
                    <a:pt x="46923" y="13169"/>
                    <a:pt x="47400" y="10799"/>
                  </a:cubicBezTo>
                  <a:cubicBezTo>
                    <a:pt x="48150" y="7156"/>
                    <a:pt x="49471" y="3644"/>
                    <a:pt x="51281" y="381"/>
                  </a:cubicBezTo>
                  <a:lnTo>
                    <a:pt x="5128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5623000" y="1831900"/>
              <a:ext cx="1246625" cy="1465675"/>
            </a:xfrm>
            <a:custGeom>
              <a:avLst/>
              <a:gdLst/>
              <a:ahLst/>
              <a:cxnLst/>
              <a:rect l="l" t="t" r="r" b="b"/>
              <a:pathLst>
                <a:path w="49865" h="58627" extrusionOk="0">
                  <a:moveTo>
                    <a:pt x="49864" y="1"/>
                  </a:moveTo>
                  <a:cubicBezTo>
                    <a:pt x="48221" y="3049"/>
                    <a:pt x="47019" y="6335"/>
                    <a:pt x="46340" y="9752"/>
                  </a:cubicBezTo>
                  <a:cubicBezTo>
                    <a:pt x="45840" y="12133"/>
                    <a:pt x="45590" y="14621"/>
                    <a:pt x="45340" y="17015"/>
                  </a:cubicBezTo>
                  <a:cubicBezTo>
                    <a:pt x="44828" y="21777"/>
                    <a:pt x="44328" y="26682"/>
                    <a:pt x="42066" y="30909"/>
                  </a:cubicBezTo>
                  <a:cubicBezTo>
                    <a:pt x="39637" y="35434"/>
                    <a:pt x="35160" y="39279"/>
                    <a:pt x="28695" y="42327"/>
                  </a:cubicBezTo>
                  <a:cubicBezTo>
                    <a:pt x="26016" y="43589"/>
                    <a:pt x="23206" y="44661"/>
                    <a:pt x="20480" y="45697"/>
                  </a:cubicBezTo>
                  <a:cubicBezTo>
                    <a:pt x="17717" y="46733"/>
                    <a:pt x="14836" y="47840"/>
                    <a:pt x="12122" y="49126"/>
                  </a:cubicBezTo>
                  <a:cubicBezTo>
                    <a:pt x="6657" y="51745"/>
                    <a:pt x="2585" y="54936"/>
                    <a:pt x="1" y="58627"/>
                  </a:cubicBezTo>
                  <a:lnTo>
                    <a:pt x="191" y="58627"/>
                  </a:lnTo>
                  <a:cubicBezTo>
                    <a:pt x="2775" y="54984"/>
                    <a:pt x="6776" y="51840"/>
                    <a:pt x="12181" y="49280"/>
                  </a:cubicBezTo>
                  <a:cubicBezTo>
                    <a:pt x="14896" y="47983"/>
                    <a:pt x="17753" y="46899"/>
                    <a:pt x="20527" y="45840"/>
                  </a:cubicBezTo>
                  <a:cubicBezTo>
                    <a:pt x="23254" y="44816"/>
                    <a:pt x="26076" y="43732"/>
                    <a:pt x="28755" y="42458"/>
                  </a:cubicBezTo>
                  <a:cubicBezTo>
                    <a:pt x="31731" y="41053"/>
                    <a:pt x="34327" y="39470"/>
                    <a:pt x="36446" y="37755"/>
                  </a:cubicBezTo>
                  <a:cubicBezTo>
                    <a:pt x="38946" y="35731"/>
                    <a:pt x="40887" y="33445"/>
                    <a:pt x="42209" y="30993"/>
                  </a:cubicBezTo>
                  <a:cubicBezTo>
                    <a:pt x="44483" y="26718"/>
                    <a:pt x="45019" y="21789"/>
                    <a:pt x="45530" y="17027"/>
                  </a:cubicBezTo>
                  <a:cubicBezTo>
                    <a:pt x="45781" y="14633"/>
                    <a:pt x="46054" y="12145"/>
                    <a:pt x="46531" y="9776"/>
                  </a:cubicBezTo>
                  <a:cubicBezTo>
                    <a:pt x="47197" y="6501"/>
                    <a:pt x="48328" y="3334"/>
                    <a:pt x="49864" y="370"/>
                  </a:cubicBezTo>
                  <a:lnTo>
                    <a:pt x="49864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5662600" y="1892925"/>
              <a:ext cx="1207025" cy="1404350"/>
            </a:xfrm>
            <a:custGeom>
              <a:avLst/>
              <a:gdLst/>
              <a:ahLst/>
              <a:cxnLst/>
              <a:rect l="l" t="t" r="r" b="b"/>
              <a:pathLst>
                <a:path w="48281" h="56174" extrusionOk="0">
                  <a:moveTo>
                    <a:pt x="48280" y="0"/>
                  </a:moveTo>
                  <a:cubicBezTo>
                    <a:pt x="46923" y="2739"/>
                    <a:pt x="45923" y="5644"/>
                    <a:pt x="45316" y="8632"/>
                  </a:cubicBezTo>
                  <a:cubicBezTo>
                    <a:pt x="44828" y="11014"/>
                    <a:pt x="44578" y="13502"/>
                    <a:pt x="44316" y="15895"/>
                  </a:cubicBezTo>
                  <a:cubicBezTo>
                    <a:pt x="43816" y="20658"/>
                    <a:pt x="43304" y="25575"/>
                    <a:pt x="41041" y="29802"/>
                  </a:cubicBezTo>
                  <a:cubicBezTo>
                    <a:pt x="38624" y="34314"/>
                    <a:pt x="34136" y="38160"/>
                    <a:pt x="27683" y="41208"/>
                  </a:cubicBezTo>
                  <a:cubicBezTo>
                    <a:pt x="25004" y="42482"/>
                    <a:pt x="22194" y="43553"/>
                    <a:pt x="19467" y="44577"/>
                  </a:cubicBezTo>
                  <a:cubicBezTo>
                    <a:pt x="16693" y="45613"/>
                    <a:pt x="13824" y="46720"/>
                    <a:pt x="11097" y="48018"/>
                  </a:cubicBezTo>
                  <a:cubicBezTo>
                    <a:pt x="6299" y="50292"/>
                    <a:pt x="2584" y="53043"/>
                    <a:pt x="1" y="56174"/>
                  </a:cubicBezTo>
                  <a:lnTo>
                    <a:pt x="203" y="56174"/>
                  </a:lnTo>
                  <a:cubicBezTo>
                    <a:pt x="2751" y="53114"/>
                    <a:pt x="6430" y="50435"/>
                    <a:pt x="11157" y="48173"/>
                  </a:cubicBezTo>
                  <a:cubicBezTo>
                    <a:pt x="13883" y="46875"/>
                    <a:pt x="16741" y="45792"/>
                    <a:pt x="19515" y="44732"/>
                  </a:cubicBezTo>
                  <a:cubicBezTo>
                    <a:pt x="22229" y="43708"/>
                    <a:pt x="25063" y="42625"/>
                    <a:pt x="27742" y="41363"/>
                  </a:cubicBezTo>
                  <a:cubicBezTo>
                    <a:pt x="30719" y="39946"/>
                    <a:pt x="33302" y="38362"/>
                    <a:pt x="35434" y="36660"/>
                  </a:cubicBezTo>
                  <a:cubicBezTo>
                    <a:pt x="37934" y="34636"/>
                    <a:pt x="39875" y="32338"/>
                    <a:pt x="41196" y="29885"/>
                  </a:cubicBezTo>
                  <a:cubicBezTo>
                    <a:pt x="43470" y="25611"/>
                    <a:pt x="44006" y="20681"/>
                    <a:pt x="44518" y="15919"/>
                  </a:cubicBezTo>
                  <a:cubicBezTo>
                    <a:pt x="44768" y="13526"/>
                    <a:pt x="45030" y="11037"/>
                    <a:pt x="45506" y="8680"/>
                  </a:cubicBezTo>
                  <a:cubicBezTo>
                    <a:pt x="46090" y="5834"/>
                    <a:pt x="47030" y="3048"/>
                    <a:pt x="48280" y="417"/>
                  </a:cubicBezTo>
                  <a:lnTo>
                    <a:pt x="48280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5706350" y="1957800"/>
              <a:ext cx="1163275" cy="1339775"/>
            </a:xfrm>
            <a:custGeom>
              <a:avLst/>
              <a:gdLst/>
              <a:ahLst/>
              <a:cxnLst/>
              <a:rect l="l" t="t" r="r" b="b"/>
              <a:pathLst>
                <a:path w="46531" h="53591" extrusionOk="0">
                  <a:moveTo>
                    <a:pt x="46530" y="1"/>
                  </a:moveTo>
                  <a:cubicBezTo>
                    <a:pt x="45459" y="2346"/>
                    <a:pt x="44649" y="4835"/>
                    <a:pt x="44137" y="7395"/>
                  </a:cubicBezTo>
                  <a:cubicBezTo>
                    <a:pt x="43637" y="9776"/>
                    <a:pt x="43387" y="12264"/>
                    <a:pt x="43137" y="14658"/>
                  </a:cubicBezTo>
                  <a:cubicBezTo>
                    <a:pt x="42625" y="19420"/>
                    <a:pt x="42125" y="24325"/>
                    <a:pt x="39863" y="28552"/>
                  </a:cubicBezTo>
                  <a:cubicBezTo>
                    <a:pt x="37434" y="33076"/>
                    <a:pt x="32957" y="36922"/>
                    <a:pt x="26492" y="39970"/>
                  </a:cubicBezTo>
                  <a:cubicBezTo>
                    <a:pt x="23813" y="41232"/>
                    <a:pt x="21003" y="42304"/>
                    <a:pt x="18277" y="43340"/>
                  </a:cubicBezTo>
                  <a:cubicBezTo>
                    <a:pt x="15515" y="44375"/>
                    <a:pt x="12645" y="45483"/>
                    <a:pt x="9919" y="46769"/>
                  </a:cubicBezTo>
                  <a:cubicBezTo>
                    <a:pt x="5811" y="48721"/>
                    <a:pt x="2489" y="50995"/>
                    <a:pt x="1" y="53591"/>
                  </a:cubicBezTo>
                  <a:lnTo>
                    <a:pt x="227" y="53591"/>
                  </a:lnTo>
                  <a:cubicBezTo>
                    <a:pt x="2680" y="51079"/>
                    <a:pt x="5954" y="48828"/>
                    <a:pt x="9978" y="46923"/>
                  </a:cubicBezTo>
                  <a:cubicBezTo>
                    <a:pt x="12705" y="45626"/>
                    <a:pt x="15562" y="44542"/>
                    <a:pt x="18324" y="43482"/>
                  </a:cubicBezTo>
                  <a:cubicBezTo>
                    <a:pt x="21051" y="42459"/>
                    <a:pt x="23873" y="41375"/>
                    <a:pt x="26552" y="40101"/>
                  </a:cubicBezTo>
                  <a:cubicBezTo>
                    <a:pt x="29528" y="38696"/>
                    <a:pt x="32124" y="37113"/>
                    <a:pt x="34255" y="35398"/>
                  </a:cubicBezTo>
                  <a:cubicBezTo>
                    <a:pt x="36755" y="33374"/>
                    <a:pt x="38684" y="31088"/>
                    <a:pt x="40006" y="28635"/>
                  </a:cubicBezTo>
                  <a:cubicBezTo>
                    <a:pt x="42292" y="24361"/>
                    <a:pt x="42828" y="19432"/>
                    <a:pt x="43328" y="14669"/>
                  </a:cubicBezTo>
                  <a:cubicBezTo>
                    <a:pt x="43578" y="12276"/>
                    <a:pt x="43851" y="9788"/>
                    <a:pt x="44328" y="7419"/>
                  </a:cubicBezTo>
                  <a:cubicBezTo>
                    <a:pt x="44816" y="5025"/>
                    <a:pt x="45566" y="2680"/>
                    <a:pt x="46530" y="430"/>
                  </a:cubicBezTo>
                  <a:lnTo>
                    <a:pt x="46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0"/>
            <p:cNvSpPr/>
            <p:nvPr/>
          </p:nvSpPr>
          <p:spPr>
            <a:xfrm>
              <a:off x="5756350" y="2024775"/>
              <a:ext cx="1113275" cy="1272500"/>
            </a:xfrm>
            <a:custGeom>
              <a:avLst/>
              <a:gdLst/>
              <a:ahLst/>
              <a:cxnLst/>
              <a:rect l="l" t="t" r="r" b="b"/>
              <a:pathLst>
                <a:path w="44531" h="50900" extrusionOk="0">
                  <a:moveTo>
                    <a:pt x="44530" y="1"/>
                  </a:moveTo>
                  <a:cubicBezTo>
                    <a:pt x="43745" y="1965"/>
                    <a:pt x="43125" y="3989"/>
                    <a:pt x="42709" y="6049"/>
                  </a:cubicBezTo>
                  <a:cubicBezTo>
                    <a:pt x="42221" y="8430"/>
                    <a:pt x="41971" y="10919"/>
                    <a:pt x="41720" y="13312"/>
                  </a:cubicBezTo>
                  <a:cubicBezTo>
                    <a:pt x="41209" y="18074"/>
                    <a:pt x="40708" y="22992"/>
                    <a:pt x="38446" y="27218"/>
                  </a:cubicBezTo>
                  <a:cubicBezTo>
                    <a:pt x="36017" y="31743"/>
                    <a:pt x="31529" y="35577"/>
                    <a:pt x="25076" y="38637"/>
                  </a:cubicBezTo>
                  <a:cubicBezTo>
                    <a:pt x="22397" y="39899"/>
                    <a:pt x="19587" y="40970"/>
                    <a:pt x="16860" y="41994"/>
                  </a:cubicBezTo>
                  <a:cubicBezTo>
                    <a:pt x="14098" y="43042"/>
                    <a:pt x="11217" y="44137"/>
                    <a:pt x="8490" y="45435"/>
                  </a:cubicBezTo>
                  <a:cubicBezTo>
                    <a:pt x="5121" y="47042"/>
                    <a:pt x="2275" y="48876"/>
                    <a:pt x="1" y="50900"/>
                  </a:cubicBezTo>
                  <a:lnTo>
                    <a:pt x="239" y="50900"/>
                  </a:lnTo>
                  <a:cubicBezTo>
                    <a:pt x="2477" y="48912"/>
                    <a:pt x="5264" y="47149"/>
                    <a:pt x="8562" y="45566"/>
                  </a:cubicBezTo>
                  <a:cubicBezTo>
                    <a:pt x="11276" y="44268"/>
                    <a:pt x="14134" y="43185"/>
                    <a:pt x="16908" y="42125"/>
                  </a:cubicBezTo>
                  <a:cubicBezTo>
                    <a:pt x="19622" y="41101"/>
                    <a:pt x="22456" y="40018"/>
                    <a:pt x="25135" y="38756"/>
                  </a:cubicBezTo>
                  <a:cubicBezTo>
                    <a:pt x="28112" y="37339"/>
                    <a:pt x="30707" y="35755"/>
                    <a:pt x="32827" y="34053"/>
                  </a:cubicBezTo>
                  <a:cubicBezTo>
                    <a:pt x="35327" y="32029"/>
                    <a:pt x="37268" y="29731"/>
                    <a:pt x="38589" y="27278"/>
                  </a:cubicBezTo>
                  <a:cubicBezTo>
                    <a:pt x="40863" y="23004"/>
                    <a:pt x="41399" y="18074"/>
                    <a:pt x="41911" y="13312"/>
                  </a:cubicBezTo>
                  <a:cubicBezTo>
                    <a:pt x="42161" y="10919"/>
                    <a:pt x="42423" y="8430"/>
                    <a:pt x="42911" y="6073"/>
                  </a:cubicBezTo>
                  <a:cubicBezTo>
                    <a:pt x="43292" y="4168"/>
                    <a:pt x="43840" y="2299"/>
                    <a:pt x="44530" y="489"/>
                  </a:cubicBezTo>
                  <a:lnTo>
                    <a:pt x="4453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0"/>
            <p:cNvSpPr/>
            <p:nvPr/>
          </p:nvSpPr>
          <p:spPr>
            <a:xfrm>
              <a:off x="5811125" y="2096825"/>
              <a:ext cx="1058500" cy="1200750"/>
            </a:xfrm>
            <a:custGeom>
              <a:avLst/>
              <a:gdLst/>
              <a:ahLst/>
              <a:cxnLst/>
              <a:rect l="l" t="t" r="r" b="b"/>
              <a:pathLst>
                <a:path w="42340" h="48030" extrusionOk="0">
                  <a:moveTo>
                    <a:pt x="42339" y="0"/>
                  </a:moveTo>
                  <a:cubicBezTo>
                    <a:pt x="41815" y="1477"/>
                    <a:pt x="41399" y="2977"/>
                    <a:pt x="41089" y="4513"/>
                  </a:cubicBezTo>
                  <a:cubicBezTo>
                    <a:pt x="40601" y="6894"/>
                    <a:pt x="40339" y="9382"/>
                    <a:pt x="40089" y="11775"/>
                  </a:cubicBezTo>
                  <a:cubicBezTo>
                    <a:pt x="39589" y="16538"/>
                    <a:pt x="39077" y="21443"/>
                    <a:pt x="36815" y="25670"/>
                  </a:cubicBezTo>
                  <a:cubicBezTo>
                    <a:pt x="34386" y="30194"/>
                    <a:pt x="29909" y="34040"/>
                    <a:pt x="23456" y="37088"/>
                  </a:cubicBezTo>
                  <a:cubicBezTo>
                    <a:pt x="20777" y="38350"/>
                    <a:pt x="17955" y="39422"/>
                    <a:pt x="15241" y="40457"/>
                  </a:cubicBezTo>
                  <a:cubicBezTo>
                    <a:pt x="12467" y="41493"/>
                    <a:pt x="9597" y="42601"/>
                    <a:pt x="6871" y="43886"/>
                  </a:cubicBezTo>
                  <a:cubicBezTo>
                    <a:pt x="4251" y="45137"/>
                    <a:pt x="1965" y="46530"/>
                    <a:pt x="1" y="48030"/>
                  </a:cubicBezTo>
                  <a:lnTo>
                    <a:pt x="263" y="48030"/>
                  </a:lnTo>
                  <a:cubicBezTo>
                    <a:pt x="2180" y="46589"/>
                    <a:pt x="4418" y="45256"/>
                    <a:pt x="6930" y="44053"/>
                  </a:cubicBezTo>
                  <a:cubicBezTo>
                    <a:pt x="9657" y="42755"/>
                    <a:pt x="12514" y="41672"/>
                    <a:pt x="15276" y="40612"/>
                  </a:cubicBezTo>
                  <a:cubicBezTo>
                    <a:pt x="18003" y="39588"/>
                    <a:pt x="20825" y="38505"/>
                    <a:pt x="23504" y="37231"/>
                  </a:cubicBezTo>
                  <a:cubicBezTo>
                    <a:pt x="26480" y="35826"/>
                    <a:pt x="29076" y="34242"/>
                    <a:pt x="31207" y="32528"/>
                  </a:cubicBezTo>
                  <a:cubicBezTo>
                    <a:pt x="33707" y="30504"/>
                    <a:pt x="35636" y="28218"/>
                    <a:pt x="36958" y="25765"/>
                  </a:cubicBezTo>
                  <a:cubicBezTo>
                    <a:pt x="39244" y="21491"/>
                    <a:pt x="39780" y="16562"/>
                    <a:pt x="40280" y="11799"/>
                  </a:cubicBezTo>
                  <a:cubicBezTo>
                    <a:pt x="40530" y="9406"/>
                    <a:pt x="40803" y="6918"/>
                    <a:pt x="41280" y="4548"/>
                  </a:cubicBezTo>
                  <a:cubicBezTo>
                    <a:pt x="41542" y="3203"/>
                    <a:pt x="41911" y="1858"/>
                    <a:pt x="42339" y="548"/>
                  </a:cubicBezTo>
                  <a:lnTo>
                    <a:pt x="42339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0"/>
            <p:cNvSpPr/>
            <p:nvPr/>
          </p:nvSpPr>
          <p:spPr>
            <a:xfrm>
              <a:off x="5872450" y="2175100"/>
              <a:ext cx="997475" cy="1121600"/>
            </a:xfrm>
            <a:custGeom>
              <a:avLst/>
              <a:gdLst/>
              <a:ahLst/>
              <a:cxnLst/>
              <a:rect l="l" t="t" r="r" b="b"/>
              <a:pathLst>
                <a:path w="39899" h="44864" extrusionOk="0">
                  <a:moveTo>
                    <a:pt x="39898" y="0"/>
                  </a:moveTo>
                  <a:cubicBezTo>
                    <a:pt x="39613" y="905"/>
                    <a:pt x="39398" y="1798"/>
                    <a:pt x="39220" y="2703"/>
                  </a:cubicBezTo>
                  <a:cubicBezTo>
                    <a:pt x="38720" y="5084"/>
                    <a:pt x="38470" y="7573"/>
                    <a:pt x="38219" y="9966"/>
                  </a:cubicBezTo>
                  <a:cubicBezTo>
                    <a:pt x="37708" y="14728"/>
                    <a:pt x="37207" y="19646"/>
                    <a:pt x="34945" y="23872"/>
                  </a:cubicBezTo>
                  <a:cubicBezTo>
                    <a:pt x="32516" y="28385"/>
                    <a:pt x="28040" y="32231"/>
                    <a:pt x="21575" y="35279"/>
                  </a:cubicBezTo>
                  <a:cubicBezTo>
                    <a:pt x="18896" y="36553"/>
                    <a:pt x="16086" y="37624"/>
                    <a:pt x="13359" y="38648"/>
                  </a:cubicBezTo>
                  <a:cubicBezTo>
                    <a:pt x="10597" y="39684"/>
                    <a:pt x="7716" y="40791"/>
                    <a:pt x="5001" y="42089"/>
                  </a:cubicBezTo>
                  <a:cubicBezTo>
                    <a:pt x="3179" y="42958"/>
                    <a:pt x="1513" y="43875"/>
                    <a:pt x="0" y="44863"/>
                  </a:cubicBezTo>
                  <a:lnTo>
                    <a:pt x="298" y="44863"/>
                  </a:lnTo>
                  <a:cubicBezTo>
                    <a:pt x="1739" y="43934"/>
                    <a:pt x="3322" y="43053"/>
                    <a:pt x="5061" y="42220"/>
                  </a:cubicBezTo>
                  <a:cubicBezTo>
                    <a:pt x="7787" y="40922"/>
                    <a:pt x="10645" y="39839"/>
                    <a:pt x="13407" y="38779"/>
                  </a:cubicBezTo>
                  <a:cubicBezTo>
                    <a:pt x="16133" y="37755"/>
                    <a:pt x="18955" y="36672"/>
                    <a:pt x="21634" y="35398"/>
                  </a:cubicBezTo>
                  <a:cubicBezTo>
                    <a:pt x="24611" y="33993"/>
                    <a:pt x="27206" y="32409"/>
                    <a:pt x="29337" y="30695"/>
                  </a:cubicBezTo>
                  <a:cubicBezTo>
                    <a:pt x="31826" y="28671"/>
                    <a:pt x="33767" y="26385"/>
                    <a:pt x="35088" y="23932"/>
                  </a:cubicBezTo>
                  <a:cubicBezTo>
                    <a:pt x="37374" y="19658"/>
                    <a:pt x="37910" y="14728"/>
                    <a:pt x="38410" y="9966"/>
                  </a:cubicBezTo>
                  <a:cubicBezTo>
                    <a:pt x="38660" y="7573"/>
                    <a:pt x="38934" y="5084"/>
                    <a:pt x="39410" y="2715"/>
                  </a:cubicBezTo>
                  <a:cubicBezTo>
                    <a:pt x="39541" y="2025"/>
                    <a:pt x="39708" y="1334"/>
                    <a:pt x="39898" y="632"/>
                  </a:cubicBezTo>
                  <a:lnTo>
                    <a:pt x="39898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10"/>
            <p:cNvSpPr/>
            <p:nvPr/>
          </p:nvSpPr>
          <p:spPr>
            <a:xfrm>
              <a:off x="5941800" y="2266175"/>
              <a:ext cx="927825" cy="1031100"/>
            </a:xfrm>
            <a:custGeom>
              <a:avLst/>
              <a:gdLst/>
              <a:ahLst/>
              <a:cxnLst/>
              <a:rect l="l" t="t" r="r" b="b"/>
              <a:pathLst>
                <a:path w="37113" h="41244" extrusionOk="0">
                  <a:moveTo>
                    <a:pt x="37112" y="1"/>
                  </a:moveTo>
                  <a:cubicBezTo>
                    <a:pt x="37065" y="132"/>
                    <a:pt x="37041" y="263"/>
                    <a:pt x="37005" y="418"/>
                  </a:cubicBezTo>
                  <a:cubicBezTo>
                    <a:pt x="36517" y="2799"/>
                    <a:pt x="36267" y="5287"/>
                    <a:pt x="36005" y="7680"/>
                  </a:cubicBezTo>
                  <a:cubicBezTo>
                    <a:pt x="35505" y="12443"/>
                    <a:pt x="34993" y="17348"/>
                    <a:pt x="32731" y="21575"/>
                  </a:cubicBezTo>
                  <a:cubicBezTo>
                    <a:pt x="30314" y="26099"/>
                    <a:pt x="25825" y="29945"/>
                    <a:pt x="19372" y="32993"/>
                  </a:cubicBezTo>
                  <a:cubicBezTo>
                    <a:pt x="16693" y="34255"/>
                    <a:pt x="13871" y="35327"/>
                    <a:pt x="11157" y="36362"/>
                  </a:cubicBezTo>
                  <a:cubicBezTo>
                    <a:pt x="8383" y="37398"/>
                    <a:pt x="5513" y="38506"/>
                    <a:pt x="2787" y="39791"/>
                  </a:cubicBezTo>
                  <a:cubicBezTo>
                    <a:pt x="1822" y="40256"/>
                    <a:pt x="882" y="40744"/>
                    <a:pt x="1" y="41244"/>
                  </a:cubicBezTo>
                  <a:lnTo>
                    <a:pt x="322" y="41244"/>
                  </a:lnTo>
                  <a:cubicBezTo>
                    <a:pt x="1120" y="40792"/>
                    <a:pt x="1965" y="40351"/>
                    <a:pt x="2846" y="39946"/>
                  </a:cubicBezTo>
                  <a:cubicBezTo>
                    <a:pt x="5573" y="38648"/>
                    <a:pt x="8430" y="37565"/>
                    <a:pt x="11192" y="36505"/>
                  </a:cubicBezTo>
                  <a:cubicBezTo>
                    <a:pt x="13919" y="35481"/>
                    <a:pt x="16753" y="34398"/>
                    <a:pt x="19432" y="33124"/>
                  </a:cubicBezTo>
                  <a:cubicBezTo>
                    <a:pt x="22408" y="31719"/>
                    <a:pt x="24992" y="30135"/>
                    <a:pt x="27123" y="28421"/>
                  </a:cubicBezTo>
                  <a:cubicBezTo>
                    <a:pt x="29623" y="26397"/>
                    <a:pt x="31552" y="24111"/>
                    <a:pt x="32886" y="21658"/>
                  </a:cubicBezTo>
                  <a:cubicBezTo>
                    <a:pt x="35160" y="17384"/>
                    <a:pt x="35696" y="12455"/>
                    <a:pt x="36196" y="7692"/>
                  </a:cubicBezTo>
                  <a:cubicBezTo>
                    <a:pt x="36434" y="5442"/>
                    <a:pt x="36696" y="3108"/>
                    <a:pt x="37112" y="882"/>
                  </a:cubicBezTo>
                  <a:lnTo>
                    <a:pt x="3711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0"/>
            <p:cNvSpPr/>
            <p:nvPr/>
          </p:nvSpPr>
          <p:spPr>
            <a:xfrm>
              <a:off x="6020075" y="2380775"/>
              <a:ext cx="849550" cy="916500"/>
            </a:xfrm>
            <a:custGeom>
              <a:avLst/>
              <a:gdLst/>
              <a:ahLst/>
              <a:cxnLst/>
              <a:rect l="l" t="t" r="r" b="b"/>
              <a:pathLst>
                <a:path w="33982" h="36660" extrusionOk="0">
                  <a:moveTo>
                    <a:pt x="33981" y="1"/>
                  </a:moveTo>
                  <a:cubicBezTo>
                    <a:pt x="33755" y="1489"/>
                    <a:pt x="33612" y="2977"/>
                    <a:pt x="33446" y="4430"/>
                  </a:cubicBezTo>
                  <a:cubicBezTo>
                    <a:pt x="32934" y="9192"/>
                    <a:pt x="32434" y="14110"/>
                    <a:pt x="30171" y="18336"/>
                  </a:cubicBezTo>
                  <a:cubicBezTo>
                    <a:pt x="27742" y="22861"/>
                    <a:pt x="23266" y="26694"/>
                    <a:pt x="16801" y="29754"/>
                  </a:cubicBezTo>
                  <a:cubicBezTo>
                    <a:pt x="14122" y="31016"/>
                    <a:pt x="11312" y="32088"/>
                    <a:pt x="8585" y="33112"/>
                  </a:cubicBezTo>
                  <a:cubicBezTo>
                    <a:pt x="5823" y="34160"/>
                    <a:pt x="2954" y="35255"/>
                    <a:pt x="227" y="36553"/>
                  </a:cubicBezTo>
                  <a:cubicBezTo>
                    <a:pt x="156" y="36577"/>
                    <a:pt x="72" y="36612"/>
                    <a:pt x="1" y="36660"/>
                  </a:cubicBezTo>
                  <a:lnTo>
                    <a:pt x="346" y="36660"/>
                  </a:lnTo>
                  <a:cubicBezTo>
                    <a:pt x="3037" y="35374"/>
                    <a:pt x="5883" y="34291"/>
                    <a:pt x="8621" y="33267"/>
                  </a:cubicBezTo>
                  <a:cubicBezTo>
                    <a:pt x="11336" y="32231"/>
                    <a:pt x="14169" y="31147"/>
                    <a:pt x="16848" y="29885"/>
                  </a:cubicBezTo>
                  <a:cubicBezTo>
                    <a:pt x="19825" y="28468"/>
                    <a:pt x="22420" y="26897"/>
                    <a:pt x="24540" y="25182"/>
                  </a:cubicBezTo>
                  <a:cubicBezTo>
                    <a:pt x="27040" y="23158"/>
                    <a:pt x="28981" y="20860"/>
                    <a:pt x="30302" y="18408"/>
                  </a:cubicBezTo>
                  <a:cubicBezTo>
                    <a:pt x="32576" y="14133"/>
                    <a:pt x="33112" y="9216"/>
                    <a:pt x="33624" y="4454"/>
                  </a:cubicBezTo>
                  <a:cubicBezTo>
                    <a:pt x="33731" y="3394"/>
                    <a:pt x="33850" y="2322"/>
                    <a:pt x="33981" y="1263"/>
                  </a:cubicBezTo>
                  <a:lnTo>
                    <a:pt x="33981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0"/>
            <p:cNvSpPr/>
            <p:nvPr/>
          </p:nvSpPr>
          <p:spPr>
            <a:xfrm>
              <a:off x="6109075" y="2537650"/>
              <a:ext cx="760550" cy="759625"/>
            </a:xfrm>
            <a:custGeom>
              <a:avLst/>
              <a:gdLst/>
              <a:ahLst/>
              <a:cxnLst/>
              <a:rect l="l" t="t" r="r" b="b"/>
              <a:pathLst>
                <a:path w="30422" h="30385" extrusionOk="0">
                  <a:moveTo>
                    <a:pt x="30421" y="0"/>
                  </a:moveTo>
                  <a:cubicBezTo>
                    <a:pt x="29909" y="4584"/>
                    <a:pt x="29362" y="9311"/>
                    <a:pt x="27171" y="13395"/>
                  </a:cubicBezTo>
                  <a:cubicBezTo>
                    <a:pt x="24754" y="17919"/>
                    <a:pt x="20265" y="21765"/>
                    <a:pt x="13812" y="24813"/>
                  </a:cubicBezTo>
                  <a:cubicBezTo>
                    <a:pt x="11133" y="26075"/>
                    <a:pt x="8323" y="27146"/>
                    <a:pt x="5597" y="28182"/>
                  </a:cubicBezTo>
                  <a:cubicBezTo>
                    <a:pt x="3739" y="28873"/>
                    <a:pt x="1858" y="29611"/>
                    <a:pt x="1" y="30385"/>
                  </a:cubicBezTo>
                  <a:lnTo>
                    <a:pt x="418" y="30385"/>
                  </a:lnTo>
                  <a:cubicBezTo>
                    <a:pt x="2156" y="29647"/>
                    <a:pt x="3930" y="28980"/>
                    <a:pt x="5668" y="28325"/>
                  </a:cubicBezTo>
                  <a:cubicBezTo>
                    <a:pt x="8395" y="27301"/>
                    <a:pt x="11217" y="26218"/>
                    <a:pt x="13895" y="24944"/>
                  </a:cubicBezTo>
                  <a:cubicBezTo>
                    <a:pt x="16872" y="23539"/>
                    <a:pt x="19468" y="21955"/>
                    <a:pt x="21599" y="20241"/>
                  </a:cubicBezTo>
                  <a:cubicBezTo>
                    <a:pt x="24099" y="18217"/>
                    <a:pt x="26028" y="15931"/>
                    <a:pt x="27350" y="13478"/>
                  </a:cubicBezTo>
                  <a:cubicBezTo>
                    <a:pt x="29290" y="9871"/>
                    <a:pt x="29957" y="5799"/>
                    <a:pt x="30421" y="1727"/>
                  </a:cubicBezTo>
                  <a:lnTo>
                    <a:pt x="30421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0"/>
            <p:cNvSpPr/>
            <p:nvPr/>
          </p:nvSpPr>
          <p:spPr>
            <a:xfrm>
              <a:off x="6206425" y="2686475"/>
              <a:ext cx="663200" cy="611100"/>
            </a:xfrm>
            <a:custGeom>
              <a:avLst/>
              <a:gdLst/>
              <a:ahLst/>
              <a:cxnLst/>
              <a:rect l="l" t="t" r="r" b="b"/>
              <a:pathLst>
                <a:path w="26528" h="24444" extrusionOk="0">
                  <a:moveTo>
                    <a:pt x="26527" y="0"/>
                  </a:moveTo>
                  <a:cubicBezTo>
                    <a:pt x="26039" y="3060"/>
                    <a:pt x="25301" y="6061"/>
                    <a:pt x="23848" y="8787"/>
                  </a:cubicBezTo>
                  <a:cubicBezTo>
                    <a:pt x="21420" y="13312"/>
                    <a:pt x="16943" y="17145"/>
                    <a:pt x="10478" y="20205"/>
                  </a:cubicBezTo>
                  <a:cubicBezTo>
                    <a:pt x="7799" y="21467"/>
                    <a:pt x="4989" y="22539"/>
                    <a:pt x="2262" y="23563"/>
                  </a:cubicBezTo>
                  <a:cubicBezTo>
                    <a:pt x="1524" y="23849"/>
                    <a:pt x="762" y="24134"/>
                    <a:pt x="0" y="24444"/>
                  </a:cubicBezTo>
                  <a:lnTo>
                    <a:pt x="453" y="24444"/>
                  </a:lnTo>
                  <a:cubicBezTo>
                    <a:pt x="1096" y="24206"/>
                    <a:pt x="1703" y="23968"/>
                    <a:pt x="2322" y="23729"/>
                  </a:cubicBezTo>
                  <a:cubicBezTo>
                    <a:pt x="5048" y="22706"/>
                    <a:pt x="7870" y="21610"/>
                    <a:pt x="10549" y="20348"/>
                  </a:cubicBezTo>
                  <a:cubicBezTo>
                    <a:pt x="13526" y="18931"/>
                    <a:pt x="16121" y="17360"/>
                    <a:pt x="18253" y="15645"/>
                  </a:cubicBezTo>
                  <a:cubicBezTo>
                    <a:pt x="20753" y="13621"/>
                    <a:pt x="22682" y="11335"/>
                    <a:pt x="24015" y="8871"/>
                  </a:cubicBezTo>
                  <a:cubicBezTo>
                    <a:pt x="25313" y="6430"/>
                    <a:pt x="26051" y="3787"/>
                    <a:pt x="26527" y="1060"/>
                  </a:cubicBezTo>
                  <a:lnTo>
                    <a:pt x="26527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0"/>
            <p:cNvSpPr/>
            <p:nvPr/>
          </p:nvSpPr>
          <p:spPr>
            <a:xfrm>
              <a:off x="6308800" y="2795125"/>
              <a:ext cx="560825" cy="502150"/>
            </a:xfrm>
            <a:custGeom>
              <a:avLst/>
              <a:gdLst/>
              <a:ahLst/>
              <a:cxnLst/>
              <a:rect l="l" t="t" r="r" b="b"/>
              <a:pathLst>
                <a:path w="22433" h="20086" extrusionOk="0">
                  <a:moveTo>
                    <a:pt x="22432" y="0"/>
                  </a:moveTo>
                  <a:cubicBezTo>
                    <a:pt x="21956" y="2012"/>
                    <a:pt x="21301" y="3953"/>
                    <a:pt x="20337" y="5775"/>
                  </a:cubicBezTo>
                  <a:cubicBezTo>
                    <a:pt x="17908" y="10299"/>
                    <a:pt x="13431" y="14145"/>
                    <a:pt x="6966" y="17193"/>
                  </a:cubicBezTo>
                  <a:cubicBezTo>
                    <a:pt x="4704" y="18264"/>
                    <a:pt x="2335" y="19193"/>
                    <a:pt x="1" y="20086"/>
                  </a:cubicBezTo>
                  <a:lnTo>
                    <a:pt x="453" y="20086"/>
                  </a:lnTo>
                  <a:cubicBezTo>
                    <a:pt x="2656" y="19253"/>
                    <a:pt x="4883" y="18360"/>
                    <a:pt x="7026" y="17348"/>
                  </a:cubicBezTo>
                  <a:cubicBezTo>
                    <a:pt x="10002" y="15931"/>
                    <a:pt x="12598" y="14347"/>
                    <a:pt x="14717" y="12645"/>
                  </a:cubicBezTo>
                  <a:cubicBezTo>
                    <a:pt x="17217" y="10621"/>
                    <a:pt x="19158" y="8323"/>
                    <a:pt x="20480" y="5870"/>
                  </a:cubicBezTo>
                  <a:cubicBezTo>
                    <a:pt x="21361" y="4227"/>
                    <a:pt x="21968" y="2500"/>
                    <a:pt x="22432" y="715"/>
                  </a:cubicBezTo>
                  <a:lnTo>
                    <a:pt x="22432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0"/>
            <p:cNvSpPr/>
            <p:nvPr/>
          </p:nvSpPr>
          <p:spPr>
            <a:xfrm>
              <a:off x="6408225" y="2881425"/>
              <a:ext cx="461100" cy="415850"/>
            </a:xfrm>
            <a:custGeom>
              <a:avLst/>
              <a:gdLst/>
              <a:ahLst/>
              <a:cxnLst/>
              <a:rect l="l" t="t" r="r" b="b"/>
              <a:pathLst>
                <a:path w="18444" h="16634" extrusionOk="0">
                  <a:moveTo>
                    <a:pt x="18443" y="1"/>
                  </a:moveTo>
                  <a:cubicBezTo>
                    <a:pt x="18039" y="1275"/>
                    <a:pt x="17550" y="2489"/>
                    <a:pt x="16919" y="3668"/>
                  </a:cubicBezTo>
                  <a:cubicBezTo>
                    <a:pt x="14491" y="8192"/>
                    <a:pt x="10014" y="12026"/>
                    <a:pt x="3561" y="15086"/>
                  </a:cubicBezTo>
                  <a:cubicBezTo>
                    <a:pt x="2394" y="15634"/>
                    <a:pt x="1203" y="16134"/>
                    <a:pt x="1" y="16634"/>
                  </a:cubicBezTo>
                  <a:lnTo>
                    <a:pt x="429" y="16634"/>
                  </a:lnTo>
                  <a:cubicBezTo>
                    <a:pt x="1501" y="16182"/>
                    <a:pt x="2572" y="15717"/>
                    <a:pt x="3632" y="15217"/>
                  </a:cubicBezTo>
                  <a:cubicBezTo>
                    <a:pt x="6609" y="13800"/>
                    <a:pt x="9192" y="12229"/>
                    <a:pt x="11324" y="10514"/>
                  </a:cubicBezTo>
                  <a:cubicBezTo>
                    <a:pt x="13824" y="8490"/>
                    <a:pt x="15765" y="6192"/>
                    <a:pt x="17086" y="3740"/>
                  </a:cubicBezTo>
                  <a:cubicBezTo>
                    <a:pt x="17634" y="2727"/>
                    <a:pt x="18086" y="1656"/>
                    <a:pt x="18443" y="584"/>
                  </a:cubicBezTo>
                  <a:lnTo>
                    <a:pt x="1844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0"/>
            <p:cNvSpPr/>
            <p:nvPr/>
          </p:nvSpPr>
          <p:spPr>
            <a:xfrm>
              <a:off x="6499600" y="2955850"/>
              <a:ext cx="370025" cy="341725"/>
            </a:xfrm>
            <a:custGeom>
              <a:avLst/>
              <a:gdLst/>
              <a:ahLst/>
              <a:cxnLst/>
              <a:rect l="l" t="t" r="r" b="b"/>
              <a:pathLst>
                <a:path w="14801" h="13669" extrusionOk="0">
                  <a:moveTo>
                    <a:pt x="14800" y="1"/>
                  </a:moveTo>
                  <a:cubicBezTo>
                    <a:pt x="14503" y="691"/>
                    <a:pt x="14193" y="1370"/>
                    <a:pt x="13836" y="2048"/>
                  </a:cubicBezTo>
                  <a:cubicBezTo>
                    <a:pt x="11407" y="6573"/>
                    <a:pt x="6930" y="10407"/>
                    <a:pt x="465" y="13455"/>
                  </a:cubicBezTo>
                  <a:cubicBezTo>
                    <a:pt x="322" y="13514"/>
                    <a:pt x="168" y="13609"/>
                    <a:pt x="1" y="13669"/>
                  </a:cubicBezTo>
                  <a:lnTo>
                    <a:pt x="394" y="13669"/>
                  </a:lnTo>
                  <a:cubicBezTo>
                    <a:pt x="441" y="13657"/>
                    <a:pt x="477" y="13621"/>
                    <a:pt x="537" y="13609"/>
                  </a:cubicBezTo>
                  <a:cubicBezTo>
                    <a:pt x="3513" y="12192"/>
                    <a:pt x="6109" y="10621"/>
                    <a:pt x="8240" y="8906"/>
                  </a:cubicBezTo>
                  <a:cubicBezTo>
                    <a:pt x="10740" y="6882"/>
                    <a:pt x="12669" y="4584"/>
                    <a:pt x="13991" y="2132"/>
                  </a:cubicBezTo>
                  <a:cubicBezTo>
                    <a:pt x="14288" y="1584"/>
                    <a:pt x="14562" y="1013"/>
                    <a:pt x="14800" y="441"/>
                  </a:cubicBezTo>
                  <a:lnTo>
                    <a:pt x="14800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0"/>
            <p:cNvSpPr/>
            <p:nvPr/>
          </p:nvSpPr>
          <p:spPr>
            <a:xfrm>
              <a:off x="6581475" y="3021325"/>
              <a:ext cx="287850" cy="275950"/>
            </a:xfrm>
            <a:custGeom>
              <a:avLst/>
              <a:gdLst/>
              <a:ahLst/>
              <a:cxnLst/>
              <a:rect l="l" t="t" r="r" b="b"/>
              <a:pathLst>
                <a:path w="11514" h="11038" extrusionOk="0">
                  <a:moveTo>
                    <a:pt x="11513" y="1"/>
                  </a:moveTo>
                  <a:cubicBezTo>
                    <a:pt x="11394" y="263"/>
                    <a:pt x="11275" y="513"/>
                    <a:pt x="11132" y="751"/>
                  </a:cubicBezTo>
                  <a:cubicBezTo>
                    <a:pt x="9013" y="4728"/>
                    <a:pt x="5275" y="8192"/>
                    <a:pt x="0" y="11038"/>
                  </a:cubicBezTo>
                  <a:lnTo>
                    <a:pt x="333" y="11038"/>
                  </a:lnTo>
                  <a:cubicBezTo>
                    <a:pt x="2286" y="9978"/>
                    <a:pt x="4013" y="8811"/>
                    <a:pt x="5513" y="7597"/>
                  </a:cubicBezTo>
                  <a:cubicBezTo>
                    <a:pt x="8013" y="5573"/>
                    <a:pt x="9942" y="3275"/>
                    <a:pt x="11275" y="822"/>
                  </a:cubicBezTo>
                  <a:cubicBezTo>
                    <a:pt x="11347" y="680"/>
                    <a:pt x="11430" y="525"/>
                    <a:pt x="11513" y="382"/>
                  </a:cubicBezTo>
                  <a:lnTo>
                    <a:pt x="11513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0"/>
            <p:cNvSpPr/>
            <p:nvPr/>
          </p:nvSpPr>
          <p:spPr>
            <a:xfrm>
              <a:off x="6652900" y="3082050"/>
              <a:ext cx="216125" cy="215525"/>
            </a:xfrm>
            <a:custGeom>
              <a:avLst/>
              <a:gdLst/>
              <a:ahLst/>
              <a:cxnLst/>
              <a:rect l="l" t="t" r="r" b="b"/>
              <a:pathLst>
                <a:path w="8645" h="8621" extrusionOk="0">
                  <a:moveTo>
                    <a:pt x="8645" y="1"/>
                  </a:moveTo>
                  <a:cubicBezTo>
                    <a:pt x="6835" y="3251"/>
                    <a:pt x="3930" y="6132"/>
                    <a:pt x="1" y="8621"/>
                  </a:cubicBezTo>
                  <a:lnTo>
                    <a:pt x="298" y="8621"/>
                  </a:lnTo>
                  <a:cubicBezTo>
                    <a:pt x="1346" y="7954"/>
                    <a:pt x="2322" y="7240"/>
                    <a:pt x="3215" y="6525"/>
                  </a:cubicBezTo>
                  <a:cubicBezTo>
                    <a:pt x="5525" y="4644"/>
                    <a:pt x="7359" y="2561"/>
                    <a:pt x="8645" y="334"/>
                  </a:cubicBezTo>
                  <a:lnTo>
                    <a:pt x="8645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0"/>
            <p:cNvSpPr/>
            <p:nvPr/>
          </p:nvSpPr>
          <p:spPr>
            <a:xfrm>
              <a:off x="6716300" y="3138900"/>
              <a:ext cx="152725" cy="158375"/>
            </a:xfrm>
            <a:custGeom>
              <a:avLst/>
              <a:gdLst/>
              <a:ahLst/>
              <a:cxnLst/>
              <a:rect l="l" t="t" r="r" b="b"/>
              <a:pathLst>
                <a:path w="6109" h="6335" extrusionOk="0">
                  <a:moveTo>
                    <a:pt x="6109" y="1"/>
                  </a:moveTo>
                  <a:cubicBezTo>
                    <a:pt x="4632" y="2311"/>
                    <a:pt x="2584" y="4418"/>
                    <a:pt x="1" y="6335"/>
                  </a:cubicBezTo>
                  <a:lnTo>
                    <a:pt x="286" y="6335"/>
                  </a:lnTo>
                  <a:cubicBezTo>
                    <a:pt x="608" y="6073"/>
                    <a:pt x="953" y="5823"/>
                    <a:pt x="1263" y="5573"/>
                  </a:cubicBezTo>
                  <a:cubicBezTo>
                    <a:pt x="3239" y="3966"/>
                    <a:pt x="4870" y="2203"/>
                    <a:pt x="6109" y="322"/>
                  </a:cubicBezTo>
                  <a:lnTo>
                    <a:pt x="6109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0"/>
            <p:cNvSpPr/>
            <p:nvPr/>
          </p:nvSpPr>
          <p:spPr>
            <a:xfrm>
              <a:off x="6772850" y="3193975"/>
              <a:ext cx="95875" cy="103600"/>
            </a:xfrm>
            <a:custGeom>
              <a:avLst/>
              <a:gdLst/>
              <a:ahLst/>
              <a:cxnLst/>
              <a:rect l="l" t="t" r="r" b="b"/>
              <a:pathLst>
                <a:path w="3835" h="4144" extrusionOk="0">
                  <a:moveTo>
                    <a:pt x="3835" y="0"/>
                  </a:moveTo>
                  <a:cubicBezTo>
                    <a:pt x="2811" y="1465"/>
                    <a:pt x="1513" y="2846"/>
                    <a:pt x="1" y="4144"/>
                  </a:cubicBezTo>
                  <a:lnTo>
                    <a:pt x="251" y="4144"/>
                  </a:lnTo>
                  <a:cubicBezTo>
                    <a:pt x="1656" y="2941"/>
                    <a:pt x="2858" y="1644"/>
                    <a:pt x="3835" y="286"/>
                  </a:cubicBezTo>
                  <a:lnTo>
                    <a:pt x="383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0"/>
            <p:cNvSpPr/>
            <p:nvPr/>
          </p:nvSpPr>
          <p:spPr>
            <a:xfrm>
              <a:off x="6823750" y="3246650"/>
              <a:ext cx="45575" cy="50925"/>
            </a:xfrm>
            <a:custGeom>
              <a:avLst/>
              <a:gdLst/>
              <a:ahLst/>
              <a:cxnLst/>
              <a:rect l="l" t="t" r="r" b="b"/>
              <a:pathLst>
                <a:path w="1823" h="2037" extrusionOk="0">
                  <a:moveTo>
                    <a:pt x="1822" y="1"/>
                  </a:moveTo>
                  <a:cubicBezTo>
                    <a:pt x="1263" y="680"/>
                    <a:pt x="656" y="1370"/>
                    <a:pt x="1" y="2037"/>
                  </a:cubicBezTo>
                  <a:lnTo>
                    <a:pt x="227" y="2037"/>
                  </a:lnTo>
                  <a:cubicBezTo>
                    <a:pt x="787" y="1453"/>
                    <a:pt x="1322" y="858"/>
                    <a:pt x="1822" y="251"/>
                  </a:cubicBezTo>
                  <a:lnTo>
                    <a:pt x="182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10"/>
            <p:cNvSpPr/>
            <p:nvPr/>
          </p:nvSpPr>
          <p:spPr>
            <a:xfrm>
              <a:off x="6868700" y="3297325"/>
              <a:ext cx="325" cy="250"/>
            </a:xfrm>
            <a:custGeom>
              <a:avLst/>
              <a:gdLst/>
              <a:ahLst/>
              <a:cxnLst/>
              <a:rect l="l" t="t" r="r" b="b"/>
              <a:pathLst>
                <a:path w="13" h="10" extrusionOk="0">
                  <a:moveTo>
                    <a:pt x="10" y="1"/>
                  </a:moveTo>
                  <a:cubicBezTo>
                    <a:pt x="7" y="1"/>
                    <a:pt x="1" y="4"/>
                    <a:pt x="1" y="10"/>
                  </a:cubicBezTo>
                  <a:cubicBezTo>
                    <a:pt x="13" y="4"/>
                    <a:pt x="13" y="1"/>
                    <a:pt x="1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0" name="Google Shape;390;p10"/>
          <p:cNvGrpSpPr/>
          <p:nvPr/>
        </p:nvGrpSpPr>
        <p:grpSpPr>
          <a:xfrm rot="-5400000" flipH="1">
            <a:off x="1717402" y="1327869"/>
            <a:ext cx="2081950" cy="5516544"/>
            <a:chOff x="2771175" y="2473050"/>
            <a:chExt cx="613475" cy="1625525"/>
          </a:xfrm>
        </p:grpSpPr>
        <p:sp>
          <p:nvSpPr>
            <p:cNvPr id="391" name="Google Shape;391;p10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10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0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10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10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0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10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10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0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10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10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0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10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10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10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6" name="Google Shape;406;p10"/>
          <p:cNvSpPr txBox="1">
            <a:spLocks noGrp="1"/>
          </p:cNvSpPr>
          <p:nvPr>
            <p:ph type="title"/>
          </p:nvPr>
        </p:nvSpPr>
        <p:spPr>
          <a:xfrm>
            <a:off x="872250" y="1605100"/>
            <a:ext cx="3980100" cy="110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11"/>
          <p:cNvGrpSpPr/>
          <p:nvPr/>
        </p:nvGrpSpPr>
        <p:grpSpPr>
          <a:xfrm>
            <a:off x="-13" y="3455220"/>
            <a:ext cx="9142584" cy="1688125"/>
            <a:chOff x="410450" y="2958175"/>
            <a:chExt cx="1976775" cy="365000"/>
          </a:xfrm>
        </p:grpSpPr>
        <p:sp>
          <p:nvSpPr>
            <p:cNvPr id="409" name="Google Shape;409;p1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1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1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1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1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1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1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1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1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1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1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1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1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1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1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1"/>
          <p:cNvGrpSpPr/>
          <p:nvPr/>
        </p:nvGrpSpPr>
        <p:grpSpPr>
          <a:xfrm rot="10800000">
            <a:off x="-13" y="-5"/>
            <a:ext cx="9142584" cy="1688125"/>
            <a:chOff x="410450" y="2958175"/>
            <a:chExt cx="1976775" cy="365000"/>
          </a:xfrm>
        </p:grpSpPr>
        <p:sp>
          <p:nvSpPr>
            <p:cNvPr id="437" name="Google Shape;437;p11"/>
            <p:cNvSpPr/>
            <p:nvPr/>
          </p:nvSpPr>
          <p:spPr>
            <a:xfrm>
              <a:off x="410750" y="3128425"/>
              <a:ext cx="850125" cy="190000"/>
            </a:xfrm>
            <a:custGeom>
              <a:avLst/>
              <a:gdLst/>
              <a:ahLst/>
              <a:cxnLst/>
              <a:rect l="l" t="t" r="r" b="b"/>
              <a:pathLst>
                <a:path w="34005" h="7600" extrusionOk="0">
                  <a:moveTo>
                    <a:pt x="6664" y="1"/>
                  </a:moveTo>
                  <a:cubicBezTo>
                    <a:pt x="4749" y="1"/>
                    <a:pt x="2976" y="280"/>
                    <a:pt x="1358" y="837"/>
                  </a:cubicBezTo>
                  <a:cubicBezTo>
                    <a:pt x="894" y="1003"/>
                    <a:pt x="429" y="1194"/>
                    <a:pt x="1" y="1420"/>
                  </a:cubicBezTo>
                  <a:lnTo>
                    <a:pt x="1" y="1479"/>
                  </a:lnTo>
                  <a:cubicBezTo>
                    <a:pt x="453" y="1253"/>
                    <a:pt x="906" y="1063"/>
                    <a:pt x="1382" y="896"/>
                  </a:cubicBezTo>
                  <a:cubicBezTo>
                    <a:pt x="2989" y="331"/>
                    <a:pt x="4751" y="50"/>
                    <a:pt x="6653" y="50"/>
                  </a:cubicBezTo>
                  <a:cubicBezTo>
                    <a:pt x="9120" y="50"/>
                    <a:pt x="11824" y="522"/>
                    <a:pt x="14741" y="1456"/>
                  </a:cubicBezTo>
                  <a:cubicBezTo>
                    <a:pt x="16919" y="2146"/>
                    <a:pt x="19063" y="3039"/>
                    <a:pt x="21146" y="3896"/>
                  </a:cubicBezTo>
                  <a:cubicBezTo>
                    <a:pt x="23206" y="4742"/>
                    <a:pt x="25313" y="5599"/>
                    <a:pt x="27456" y="6302"/>
                  </a:cubicBezTo>
                  <a:cubicBezTo>
                    <a:pt x="29528" y="6968"/>
                    <a:pt x="31493" y="7409"/>
                    <a:pt x="33338" y="7599"/>
                  </a:cubicBezTo>
                  <a:lnTo>
                    <a:pt x="34005" y="7599"/>
                  </a:lnTo>
                  <a:cubicBezTo>
                    <a:pt x="31981" y="7433"/>
                    <a:pt x="29814" y="6992"/>
                    <a:pt x="27492" y="6230"/>
                  </a:cubicBezTo>
                  <a:cubicBezTo>
                    <a:pt x="25349" y="5540"/>
                    <a:pt x="23230" y="4670"/>
                    <a:pt x="21182" y="3837"/>
                  </a:cubicBezTo>
                  <a:cubicBezTo>
                    <a:pt x="19098" y="2968"/>
                    <a:pt x="16931" y="2075"/>
                    <a:pt x="14752" y="1396"/>
                  </a:cubicBezTo>
                  <a:cubicBezTo>
                    <a:pt x="11836" y="464"/>
                    <a:pt x="9132" y="1"/>
                    <a:pt x="66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1"/>
            <p:cNvSpPr/>
            <p:nvPr/>
          </p:nvSpPr>
          <p:spPr>
            <a:xfrm>
              <a:off x="410450" y="3154025"/>
              <a:ext cx="704275" cy="164100"/>
            </a:xfrm>
            <a:custGeom>
              <a:avLst/>
              <a:gdLst/>
              <a:ahLst/>
              <a:cxnLst/>
              <a:rect l="l" t="t" r="r" b="b"/>
              <a:pathLst>
                <a:path w="28171" h="6564" extrusionOk="0">
                  <a:moveTo>
                    <a:pt x="6283" y="0"/>
                  </a:moveTo>
                  <a:cubicBezTo>
                    <a:pt x="4368" y="0"/>
                    <a:pt x="2595" y="280"/>
                    <a:pt x="977" y="836"/>
                  </a:cubicBezTo>
                  <a:cubicBezTo>
                    <a:pt x="656" y="956"/>
                    <a:pt x="322" y="1098"/>
                    <a:pt x="1" y="1229"/>
                  </a:cubicBezTo>
                  <a:lnTo>
                    <a:pt x="1" y="1289"/>
                  </a:lnTo>
                  <a:cubicBezTo>
                    <a:pt x="322" y="1134"/>
                    <a:pt x="656" y="1003"/>
                    <a:pt x="989" y="884"/>
                  </a:cubicBezTo>
                  <a:cubicBezTo>
                    <a:pt x="2607" y="334"/>
                    <a:pt x="4377" y="58"/>
                    <a:pt x="6286" y="58"/>
                  </a:cubicBezTo>
                  <a:cubicBezTo>
                    <a:pt x="8758" y="58"/>
                    <a:pt x="11462" y="522"/>
                    <a:pt x="14372" y="1456"/>
                  </a:cubicBezTo>
                  <a:cubicBezTo>
                    <a:pt x="16562" y="2158"/>
                    <a:pt x="18705" y="3051"/>
                    <a:pt x="20789" y="3896"/>
                  </a:cubicBezTo>
                  <a:cubicBezTo>
                    <a:pt x="22849" y="4742"/>
                    <a:pt x="24956" y="5611"/>
                    <a:pt x="27099" y="6301"/>
                  </a:cubicBezTo>
                  <a:cubicBezTo>
                    <a:pt x="27385" y="6397"/>
                    <a:pt x="27671" y="6480"/>
                    <a:pt x="27945" y="6563"/>
                  </a:cubicBezTo>
                  <a:lnTo>
                    <a:pt x="28171" y="6563"/>
                  </a:lnTo>
                  <a:cubicBezTo>
                    <a:pt x="27826" y="6468"/>
                    <a:pt x="27468" y="6349"/>
                    <a:pt x="27111" y="6230"/>
                  </a:cubicBezTo>
                  <a:cubicBezTo>
                    <a:pt x="24968" y="5551"/>
                    <a:pt x="22861" y="4670"/>
                    <a:pt x="20801" y="3837"/>
                  </a:cubicBezTo>
                  <a:cubicBezTo>
                    <a:pt x="18717" y="2968"/>
                    <a:pt x="16562" y="2075"/>
                    <a:pt x="14372" y="1396"/>
                  </a:cubicBezTo>
                  <a:cubicBezTo>
                    <a:pt x="11455" y="464"/>
                    <a:pt x="8751" y="0"/>
                    <a:pt x="6283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11"/>
            <p:cNvSpPr/>
            <p:nvPr/>
          </p:nvSpPr>
          <p:spPr>
            <a:xfrm>
              <a:off x="1442425" y="2958175"/>
              <a:ext cx="944200" cy="360250"/>
            </a:xfrm>
            <a:custGeom>
              <a:avLst/>
              <a:gdLst/>
              <a:ahLst/>
              <a:cxnLst/>
              <a:rect l="l" t="t" r="r" b="b"/>
              <a:pathLst>
                <a:path w="37768" h="14410" extrusionOk="0">
                  <a:moveTo>
                    <a:pt x="29211" y="0"/>
                  </a:moveTo>
                  <a:cubicBezTo>
                    <a:pt x="27667" y="0"/>
                    <a:pt x="26115" y="124"/>
                    <a:pt x="24575" y="372"/>
                  </a:cubicBezTo>
                  <a:cubicBezTo>
                    <a:pt x="20229" y="1062"/>
                    <a:pt x="16074" y="2741"/>
                    <a:pt x="12598" y="5206"/>
                  </a:cubicBezTo>
                  <a:cubicBezTo>
                    <a:pt x="11085" y="6277"/>
                    <a:pt x="9669" y="7516"/>
                    <a:pt x="8264" y="8706"/>
                  </a:cubicBezTo>
                  <a:cubicBezTo>
                    <a:pt x="5728" y="10897"/>
                    <a:pt x="3108" y="13147"/>
                    <a:pt x="1" y="14409"/>
                  </a:cubicBezTo>
                  <a:lnTo>
                    <a:pt x="167" y="14409"/>
                  </a:lnTo>
                  <a:cubicBezTo>
                    <a:pt x="3215" y="13147"/>
                    <a:pt x="5799" y="10909"/>
                    <a:pt x="8299" y="8754"/>
                  </a:cubicBezTo>
                  <a:cubicBezTo>
                    <a:pt x="9680" y="7563"/>
                    <a:pt x="11121" y="6313"/>
                    <a:pt x="12621" y="5253"/>
                  </a:cubicBezTo>
                  <a:cubicBezTo>
                    <a:pt x="16098" y="2801"/>
                    <a:pt x="20229" y="1122"/>
                    <a:pt x="24575" y="431"/>
                  </a:cubicBezTo>
                  <a:cubicBezTo>
                    <a:pt x="26103" y="189"/>
                    <a:pt x="27645" y="68"/>
                    <a:pt x="29178" y="68"/>
                  </a:cubicBezTo>
                  <a:cubicBezTo>
                    <a:pt x="32004" y="68"/>
                    <a:pt x="34802" y="478"/>
                    <a:pt x="37434" y="1289"/>
                  </a:cubicBezTo>
                  <a:cubicBezTo>
                    <a:pt x="37553" y="1336"/>
                    <a:pt x="37660" y="1372"/>
                    <a:pt x="37767" y="1396"/>
                  </a:cubicBezTo>
                  <a:lnTo>
                    <a:pt x="37767" y="1336"/>
                  </a:lnTo>
                  <a:cubicBezTo>
                    <a:pt x="37672" y="1312"/>
                    <a:pt x="37565" y="1265"/>
                    <a:pt x="37470" y="1229"/>
                  </a:cubicBezTo>
                  <a:cubicBezTo>
                    <a:pt x="34829" y="413"/>
                    <a:pt x="32034" y="0"/>
                    <a:pt x="2921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11"/>
            <p:cNvSpPr/>
            <p:nvPr/>
          </p:nvSpPr>
          <p:spPr>
            <a:xfrm>
              <a:off x="1485600" y="2984350"/>
              <a:ext cx="900725" cy="334075"/>
            </a:xfrm>
            <a:custGeom>
              <a:avLst/>
              <a:gdLst/>
              <a:ahLst/>
              <a:cxnLst/>
              <a:rect l="l" t="t" r="r" b="b"/>
              <a:pathLst>
                <a:path w="36029" h="13363" extrusionOk="0">
                  <a:moveTo>
                    <a:pt x="27099" y="1"/>
                  </a:moveTo>
                  <a:cubicBezTo>
                    <a:pt x="25554" y="1"/>
                    <a:pt x="24000" y="124"/>
                    <a:pt x="22455" y="373"/>
                  </a:cubicBezTo>
                  <a:cubicBezTo>
                    <a:pt x="18110" y="1051"/>
                    <a:pt x="13966" y="2730"/>
                    <a:pt x="10478" y="5207"/>
                  </a:cubicBezTo>
                  <a:cubicBezTo>
                    <a:pt x="8977" y="6278"/>
                    <a:pt x="7549" y="7516"/>
                    <a:pt x="6144" y="8707"/>
                  </a:cubicBezTo>
                  <a:cubicBezTo>
                    <a:pt x="4215" y="10374"/>
                    <a:pt x="2215" y="12100"/>
                    <a:pt x="0" y="13362"/>
                  </a:cubicBezTo>
                  <a:lnTo>
                    <a:pt x="119" y="13362"/>
                  </a:lnTo>
                  <a:cubicBezTo>
                    <a:pt x="2310" y="12100"/>
                    <a:pt x="4263" y="10398"/>
                    <a:pt x="6179" y="8743"/>
                  </a:cubicBezTo>
                  <a:cubicBezTo>
                    <a:pt x="7561" y="7552"/>
                    <a:pt x="9001" y="6302"/>
                    <a:pt x="10513" y="5242"/>
                  </a:cubicBezTo>
                  <a:cubicBezTo>
                    <a:pt x="13978" y="2790"/>
                    <a:pt x="18110" y="1111"/>
                    <a:pt x="22455" y="432"/>
                  </a:cubicBezTo>
                  <a:cubicBezTo>
                    <a:pt x="23988" y="189"/>
                    <a:pt x="25530" y="69"/>
                    <a:pt x="27063" y="69"/>
                  </a:cubicBezTo>
                  <a:cubicBezTo>
                    <a:pt x="29889" y="69"/>
                    <a:pt x="32682" y="479"/>
                    <a:pt x="35314" y="1289"/>
                  </a:cubicBezTo>
                  <a:cubicBezTo>
                    <a:pt x="35552" y="1361"/>
                    <a:pt x="35790" y="1432"/>
                    <a:pt x="36028" y="1528"/>
                  </a:cubicBezTo>
                  <a:lnTo>
                    <a:pt x="36028" y="1468"/>
                  </a:lnTo>
                  <a:cubicBezTo>
                    <a:pt x="35826" y="1397"/>
                    <a:pt x="35588" y="1301"/>
                    <a:pt x="35350" y="1230"/>
                  </a:cubicBezTo>
                  <a:cubicBezTo>
                    <a:pt x="32717" y="414"/>
                    <a:pt x="29925" y="1"/>
                    <a:pt x="2709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1"/>
            <p:cNvSpPr/>
            <p:nvPr/>
          </p:nvSpPr>
          <p:spPr>
            <a:xfrm>
              <a:off x="410450" y="3180200"/>
              <a:ext cx="616475" cy="137925"/>
            </a:xfrm>
            <a:custGeom>
              <a:avLst/>
              <a:gdLst/>
              <a:ahLst/>
              <a:cxnLst/>
              <a:rect l="l" t="t" r="r" b="b"/>
              <a:pathLst>
                <a:path w="24659" h="5517" extrusionOk="0">
                  <a:moveTo>
                    <a:pt x="5912" y="0"/>
                  </a:moveTo>
                  <a:cubicBezTo>
                    <a:pt x="3993" y="0"/>
                    <a:pt x="2217" y="280"/>
                    <a:pt x="596" y="837"/>
                  </a:cubicBezTo>
                  <a:cubicBezTo>
                    <a:pt x="406" y="897"/>
                    <a:pt x="203" y="980"/>
                    <a:pt x="1" y="1063"/>
                  </a:cubicBezTo>
                  <a:lnTo>
                    <a:pt x="1" y="1123"/>
                  </a:lnTo>
                  <a:cubicBezTo>
                    <a:pt x="191" y="1028"/>
                    <a:pt x="406" y="956"/>
                    <a:pt x="608" y="885"/>
                  </a:cubicBezTo>
                  <a:cubicBezTo>
                    <a:pt x="2239" y="332"/>
                    <a:pt x="4016" y="54"/>
                    <a:pt x="5932" y="54"/>
                  </a:cubicBezTo>
                  <a:cubicBezTo>
                    <a:pt x="8394" y="54"/>
                    <a:pt x="11085" y="514"/>
                    <a:pt x="13991" y="1444"/>
                  </a:cubicBezTo>
                  <a:cubicBezTo>
                    <a:pt x="16181" y="2147"/>
                    <a:pt x="18324" y="3040"/>
                    <a:pt x="20408" y="3885"/>
                  </a:cubicBezTo>
                  <a:cubicBezTo>
                    <a:pt x="21742" y="4445"/>
                    <a:pt x="23099" y="5004"/>
                    <a:pt x="24480" y="5516"/>
                  </a:cubicBezTo>
                  <a:lnTo>
                    <a:pt x="24659" y="5516"/>
                  </a:lnTo>
                  <a:cubicBezTo>
                    <a:pt x="23230" y="4969"/>
                    <a:pt x="21801" y="4397"/>
                    <a:pt x="20420" y="3826"/>
                  </a:cubicBezTo>
                  <a:cubicBezTo>
                    <a:pt x="18336" y="2968"/>
                    <a:pt x="16181" y="2075"/>
                    <a:pt x="13991" y="1385"/>
                  </a:cubicBezTo>
                  <a:cubicBezTo>
                    <a:pt x="11078" y="461"/>
                    <a:pt x="8377" y="0"/>
                    <a:pt x="5912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11"/>
            <p:cNvSpPr/>
            <p:nvPr/>
          </p:nvSpPr>
          <p:spPr>
            <a:xfrm>
              <a:off x="1517150" y="3010250"/>
              <a:ext cx="869775" cy="308475"/>
            </a:xfrm>
            <a:custGeom>
              <a:avLst/>
              <a:gdLst/>
              <a:ahLst/>
              <a:cxnLst/>
              <a:rect l="l" t="t" r="r" b="b"/>
              <a:pathLst>
                <a:path w="34791" h="12339" extrusionOk="0">
                  <a:moveTo>
                    <a:pt x="25465" y="1"/>
                  </a:moveTo>
                  <a:cubicBezTo>
                    <a:pt x="23922" y="1"/>
                    <a:pt x="22368" y="124"/>
                    <a:pt x="20824" y="372"/>
                  </a:cubicBezTo>
                  <a:cubicBezTo>
                    <a:pt x="16478" y="1063"/>
                    <a:pt x="12323" y="2742"/>
                    <a:pt x="8847" y="5206"/>
                  </a:cubicBezTo>
                  <a:cubicBezTo>
                    <a:pt x="7346" y="6278"/>
                    <a:pt x="5918" y="7516"/>
                    <a:pt x="4513" y="8707"/>
                  </a:cubicBezTo>
                  <a:cubicBezTo>
                    <a:pt x="3060" y="9957"/>
                    <a:pt x="1584" y="11243"/>
                    <a:pt x="0" y="12338"/>
                  </a:cubicBezTo>
                  <a:lnTo>
                    <a:pt x="107" y="12338"/>
                  </a:lnTo>
                  <a:cubicBezTo>
                    <a:pt x="1655" y="11255"/>
                    <a:pt x="3120" y="10005"/>
                    <a:pt x="4548" y="8766"/>
                  </a:cubicBezTo>
                  <a:cubicBezTo>
                    <a:pt x="5929" y="7576"/>
                    <a:pt x="7370" y="6326"/>
                    <a:pt x="8870" y="5266"/>
                  </a:cubicBezTo>
                  <a:cubicBezTo>
                    <a:pt x="12347" y="2813"/>
                    <a:pt x="16478" y="1134"/>
                    <a:pt x="20824" y="444"/>
                  </a:cubicBezTo>
                  <a:cubicBezTo>
                    <a:pt x="22341" y="207"/>
                    <a:pt x="23871" y="89"/>
                    <a:pt x="25393" y="89"/>
                  </a:cubicBezTo>
                  <a:cubicBezTo>
                    <a:pt x="28231" y="89"/>
                    <a:pt x="31040" y="499"/>
                    <a:pt x="33683" y="1313"/>
                  </a:cubicBezTo>
                  <a:cubicBezTo>
                    <a:pt x="34052" y="1432"/>
                    <a:pt x="34409" y="1563"/>
                    <a:pt x="34790" y="1694"/>
                  </a:cubicBezTo>
                  <a:lnTo>
                    <a:pt x="34790" y="1635"/>
                  </a:lnTo>
                  <a:cubicBezTo>
                    <a:pt x="34433" y="1480"/>
                    <a:pt x="34076" y="1337"/>
                    <a:pt x="33719" y="1230"/>
                  </a:cubicBezTo>
                  <a:cubicBezTo>
                    <a:pt x="31078" y="414"/>
                    <a:pt x="28288" y="1"/>
                    <a:pt x="25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11"/>
            <p:cNvSpPr/>
            <p:nvPr/>
          </p:nvSpPr>
          <p:spPr>
            <a:xfrm>
              <a:off x="410450" y="3206125"/>
              <a:ext cx="540275" cy="112300"/>
            </a:xfrm>
            <a:custGeom>
              <a:avLst/>
              <a:gdLst/>
              <a:ahLst/>
              <a:cxnLst/>
              <a:rect l="l" t="t" r="r" b="b"/>
              <a:pathLst>
                <a:path w="21611" h="4492" extrusionOk="0">
                  <a:moveTo>
                    <a:pt x="5509" y="0"/>
                  </a:moveTo>
                  <a:cubicBezTo>
                    <a:pt x="3594" y="0"/>
                    <a:pt x="1821" y="279"/>
                    <a:pt x="203" y="836"/>
                  </a:cubicBezTo>
                  <a:cubicBezTo>
                    <a:pt x="144" y="872"/>
                    <a:pt x="60" y="884"/>
                    <a:pt x="1" y="919"/>
                  </a:cubicBezTo>
                  <a:lnTo>
                    <a:pt x="1" y="979"/>
                  </a:lnTo>
                  <a:lnTo>
                    <a:pt x="215" y="884"/>
                  </a:lnTo>
                  <a:cubicBezTo>
                    <a:pt x="1844" y="334"/>
                    <a:pt x="3615" y="57"/>
                    <a:pt x="5522" y="57"/>
                  </a:cubicBezTo>
                  <a:cubicBezTo>
                    <a:pt x="7991" y="57"/>
                    <a:pt x="10688" y="521"/>
                    <a:pt x="13598" y="1455"/>
                  </a:cubicBezTo>
                  <a:cubicBezTo>
                    <a:pt x="15788" y="2158"/>
                    <a:pt x="17932" y="3051"/>
                    <a:pt x="20015" y="3896"/>
                  </a:cubicBezTo>
                  <a:cubicBezTo>
                    <a:pt x="20491" y="4086"/>
                    <a:pt x="20968" y="4277"/>
                    <a:pt x="21444" y="4491"/>
                  </a:cubicBezTo>
                  <a:lnTo>
                    <a:pt x="21611" y="4491"/>
                  </a:lnTo>
                  <a:cubicBezTo>
                    <a:pt x="21087" y="4277"/>
                    <a:pt x="20551" y="4063"/>
                    <a:pt x="20027" y="3836"/>
                  </a:cubicBezTo>
                  <a:cubicBezTo>
                    <a:pt x="17943" y="2967"/>
                    <a:pt x="15788" y="2074"/>
                    <a:pt x="13598" y="1396"/>
                  </a:cubicBezTo>
                  <a:cubicBezTo>
                    <a:pt x="10682" y="464"/>
                    <a:pt x="7977" y="0"/>
                    <a:pt x="550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1"/>
            <p:cNvSpPr/>
            <p:nvPr/>
          </p:nvSpPr>
          <p:spPr>
            <a:xfrm>
              <a:off x="1543050" y="3036450"/>
              <a:ext cx="844175" cy="282275"/>
            </a:xfrm>
            <a:custGeom>
              <a:avLst/>
              <a:gdLst/>
              <a:ahLst/>
              <a:cxnLst/>
              <a:rect l="l" t="t" r="r" b="b"/>
              <a:pathLst>
                <a:path w="33767" h="11291" extrusionOk="0">
                  <a:moveTo>
                    <a:pt x="24042" y="1"/>
                  </a:moveTo>
                  <a:cubicBezTo>
                    <a:pt x="22499" y="1"/>
                    <a:pt x="20947" y="124"/>
                    <a:pt x="19407" y="372"/>
                  </a:cubicBezTo>
                  <a:cubicBezTo>
                    <a:pt x="15061" y="1051"/>
                    <a:pt x="10906" y="2730"/>
                    <a:pt x="7430" y="5206"/>
                  </a:cubicBezTo>
                  <a:cubicBezTo>
                    <a:pt x="5917" y="6278"/>
                    <a:pt x="4489" y="7516"/>
                    <a:pt x="3096" y="8707"/>
                  </a:cubicBezTo>
                  <a:cubicBezTo>
                    <a:pt x="2084" y="9564"/>
                    <a:pt x="1060" y="10457"/>
                    <a:pt x="0" y="11290"/>
                  </a:cubicBezTo>
                  <a:lnTo>
                    <a:pt x="107" y="11290"/>
                  </a:lnTo>
                  <a:cubicBezTo>
                    <a:pt x="1143" y="10469"/>
                    <a:pt x="2155" y="9611"/>
                    <a:pt x="3131" y="8766"/>
                  </a:cubicBezTo>
                  <a:cubicBezTo>
                    <a:pt x="4524" y="7575"/>
                    <a:pt x="5965" y="6325"/>
                    <a:pt x="7465" y="5266"/>
                  </a:cubicBezTo>
                  <a:cubicBezTo>
                    <a:pt x="10942" y="2813"/>
                    <a:pt x="15073" y="1122"/>
                    <a:pt x="19419" y="444"/>
                  </a:cubicBezTo>
                  <a:cubicBezTo>
                    <a:pt x="20947" y="201"/>
                    <a:pt x="22489" y="80"/>
                    <a:pt x="24021" y="80"/>
                  </a:cubicBezTo>
                  <a:cubicBezTo>
                    <a:pt x="26848" y="80"/>
                    <a:pt x="29645" y="490"/>
                    <a:pt x="32278" y="1301"/>
                  </a:cubicBezTo>
                  <a:cubicBezTo>
                    <a:pt x="32790" y="1456"/>
                    <a:pt x="33278" y="1634"/>
                    <a:pt x="33766" y="1837"/>
                  </a:cubicBezTo>
                  <a:lnTo>
                    <a:pt x="33766" y="1777"/>
                  </a:lnTo>
                  <a:cubicBezTo>
                    <a:pt x="33278" y="1563"/>
                    <a:pt x="32790" y="1372"/>
                    <a:pt x="32290" y="1229"/>
                  </a:cubicBezTo>
                  <a:cubicBezTo>
                    <a:pt x="29657" y="413"/>
                    <a:pt x="26865" y="1"/>
                    <a:pt x="2404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11"/>
            <p:cNvSpPr/>
            <p:nvPr/>
          </p:nvSpPr>
          <p:spPr>
            <a:xfrm>
              <a:off x="410750" y="3232250"/>
              <a:ext cx="467650" cy="86175"/>
            </a:xfrm>
            <a:custGeom>
              <a:avLst/>
              <a:gdLst/>
              <a:ahLst/>
              <a:cxnLst/>
              <a:rect l="l" t="t" r="r" b="b"/>
              <a:pathLst>
                <a:path w="18706" h="3447" extrusionOk="0">
                  <a:moveTo>
                    <a:pt x="5165" y="1"/>
                  </a:moveTo>
                  <a:cubicBezTo>
                    <a:pt x="3307" y="1"/>
                    <a:pt x="1582" y="264"/>
                    <a:pt x="1" y="791"/>
                  </a:cubicBezTo>
                  <a:lnTo>
                    <a:pt x="1" y="851"/>
                  </a:lnTo>
                  <a:cubicBezTo>
                    <a:pt x="1582" y="323"/>
                    <a:pt x="3307" y="60"/>
                    <a:pt x="5164" y="60"/>
                  </a:cubicBezTo>
                  <a:cubicBezTo>
                    <a:pt x="7625" y="60"/>
                    <a:pt x="10318" y="523"/>
                    <a:pt x="13217" y="1446"/>
                  </a:cubicBezTo>
                  <a:cubicBezTo>
                    <a:pt x="15014" y="2029"/>
                    <a:pt x="16800" y="2732"/>
                    <a:pt x="18551" y="3446"/>
                  </a:cubicBezTo>
                  <a:lnTo>
                    <a:pt x="18705" y="3446"/>
                  </a:lnTo>
                  <a:cubicBezTo>
                    <a:pt x="16919" y="2720"/>
                    <a:pt x="15086" y="1982"/>
                    <a:pt x="13228" y="1387"/>
                  </a:cubicBezTo>
                  <a:cubicBezTo>
                    <a:pt x="10323" y="463"/>
                    <a:pt x="7627" y="1"/>
                    <a:pt x="51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11"/>
            <p:cNvSpPr/>
            <p:nvPr/>
          </p:nvSpPr>
          <p:spPr>
            <a:xfrm>
              <a:off x="1565650" y="3062350"/>
              <a:ext cx="821275" cy="256075"/>
            </a:xfrm>
            <a:custGeom>
              <a:avLst/>
              <a:gdLst/>
              <a:ahLst/>
              <a:cxnLst/>
              <a:rect l="l" t="t" r="r" b="b"/>
              <a:pathLst>
                <a:path w="32851" h="10243" extrusionOk="0">
                  <a:moveTo>
                    <a:pt x="22751" y="0"/>
                  </a:moveTo>
                  <a:cubicBezTo>
                    <a:pt x="21208" y="0"/>
                    <a:pt x="19655" y="124"/>
                    <a:pt x="18110" y="372"/>
                  </a:cubicBezTo>
                  <a:cubicBezTo>
                    <a:pt x="13765" y="1063"/>
                    <a:pt x="9621" y="2741"/>
                    <a:pt x="6133" y="5206"/>
                  </a:cubicBezTo>
                  <a:cubicBezTo>
                    <a:pt x="4632" y="6278"/>
                    <a:pt x="3204" y="7516"/>
                    <a:pt x="1799" y="8706"/>
                  </a:cubicBezTo>
                  <a:cubicBezTo>
                    <a:pt x="1203" y="9230"/>
                    <a:pt x="608" y="9730"/>
                    <a:pt x="1" y="10242"/>
                  </a:cubicBezTo>
                  <a:lnTo>
                    <a:pt x="96" y="10242"/>
                  </a:lnTo>
                  <a:cubicBezTo>
                    <a:pt x="691" y="9754"/>
                    <a:pt x="1263" y="9242"/>
                    <a:pt x="1846" y="8754"/>
                  </a:cubicBezTo>
                  <a:cubicBezTo>
                    <a:pt x="3227" y="7563"/>
                    <a:pt x="4680" y="6313"/>
                    <a:pt x="6180" y="5254"/>
                  </a:cubicBezTo>
                  <a:cubicBezTo>
                    <a:pt x="9645" y="2801"/>
                    <a:pt x="13788" y="1122"/>
                    <a:pt x="18134" y="432"/>
                  </a:cubicBezTo>
                  <a:cubicBezTo>
                    <a:pt x="19662" y="189"/>
                    <a:pt x="21202" y="68"/>
                    <a:pt x="22734" y="68"/>
                  </a:cubicBezTo>
                  <a:cubicBezTo>
                    <a:pt x="25557" y="68"/>
                    <a:pt x="28353" y="478"/>
                    <a:pt x="30993" y="1289"/>
                  </a:cubicBezTo>
                  <a:cubicBezTo>
                    <a:pt x="31624" y="1491"/>
                    <a:pt x="32255" y="1729"/>
                    <a:pt x="32850" y="1991"/>
                  </a:cubicBezTo>
                  <a:lnTo>
                    <a:pt x="32850" y="1932"/>
                  </a:lnTo>
                  <a:cubicBezTo>
                    <a:pt x="32255" y="1658"/>
                    <a:pt x="31648" y="1432"/>
                    <a:pt x="31005" y="1229"/>
                  </a:cubicBezTo>
                  <a:cubicBezTo>
                    <a:pt x="28364" y="413"/>
                    <a:pt x="25574" y="0"/>
                    <a:pt x="2275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11"/>
            <p:cNvSpPr/>
            <p:nvPr/>
          </p:nvSpPr>
          <p:spPr>
            <a:xfrm>
              <a:off x="411050" y="3257825"/>
              <a:ext cx="392625" cy="60300"/>
            </a:xfrm>
            <a:custGeom>
              <a:avLst/>
              <a:gdLst/>
              <a:ahLst/>
              <a:cxnLst/>
              <a:rect l="l" t="t" r="r" b="b"/>
              <a:pathLst>
                <a:path w="15705" h="2412" extrusionOk="0">
                  <a:moveTo>
                    <a:pt x="4749" y="0"/>
                  </a:moveTo>
                  <a:cubicBezTo>
                    <a:pt x="3053" y="0"/>
                    <a:pt x="1469" y="220"/>
                    <a:pt x="1" y="661"/>
                  </a:cubicBezTo>
                  <a:lnTo>
                    <a:pt x="1" y="721"/>
                  </a:lnTo>
                  <a:cubicBezTo>
                    <a:pt x="1461" y="284"/>
                    <a:pt x="3043" y="65"/>
                    <a:pt x="4737" y="65"/>
                  </a:cubicBezTo>
                  <a:cubicBezTo>
                    <a:pt x="7201" y="65"/>
                    <a:pt x="9903" y="528"/>
                    <a:pt x="12824" y="1459"/>
                  </a:cubicBezTo>
                  <a:cubicBezTo>
                    <a:pt x="13728" y="1733"/>
                    <a:pt x="14621" y="2066"/>
                    <a:pt x="15526" y="2411"/>
                  </a:cubicBezTo>
                  <a:lnTo>
                    <a:pt x="15705" y="2411"/>
                  </a:lnTo>
                  <a:cubicBezTo>
                    <a:pt x="14752" y="2054"/>
                    <a:pt x="13800" y="1697"/>
                    <a:pt x="12847" y="1399"/>
                  </a:cubicBezTo>
                  <a:cubicBezTo>
                    <a:pt x="9924" y="467"/>
                    <a:pt x="7219" y="0"/>
                    <a:pt x="474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1"/>
            <p:cNvSpPr/>
            <p:nvPr/>
          </p:nvSpPr>
          <p:spPr>
            <a:xfrm>
              <a:off x="411050" y="3284275"/>
              <a:ext cx="309300" cy="34150"/>
            </a:xfrm>
            <a:custGeom>
              <a:avLst/>
              <a:gdLst/>
              <a:ahLst/>
              <a:cxnLst/>
              <a:rect l="l" t="t" r="r" b="b"/>
              <a:pathLst>
                <a:path w="12372" h="1366" extrusionOk="0">
                  <a:moveTo>
                    <a:pt x="4378" y="0"/>
                  </a:moveTo>
                  <a:cubicBezTo>
                    <a:pt x="2824" y="0"/>
                    <a:pt x="1362" y="185"/>
                    <a:pt x="1" y="556"/>
                  </a:cubicBezTo>
                  <a:lnTo>
                    <a:pt x="1" y="615"/>
                  </a:lnTo>
                  <a:cubicBezTo>
                    <a:pt x="1362" y="248"/>
                    <a:pt x="2823" y="63"/>
                    <a:pt x="4380" y="63"/>
                  </a:cubicBezTo>
                  <a:cubicBezTo>
                    <a:pt x="6758" y="63"/>
                    <a:pt x="9357" y="495"/>
                    <a:pt x="12157" y="1365"/>
                  </a:cubicBezTo>
                  <a:lnTo>
                    <a:pt x="12371" y="1365"/>
                  </a:lnTo>
                  <a:cubicBezTo>
                    <a:pt x="9491" y="456"/>
                    <a:pt x="6819" y="0"/>
                    <a:pt x="437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11"/>
            <p:cNvSpPr/>
            <p:nvPr/>
          </p:nvSpPr>
          <p:spPr>
            <a:xfrm>
              <a:off x="1586500" y="3088175"/>
              <a:ext cx="800125" cy="230250"/>
            </a:xfrm>
            <a:custGeom>
              <a:avLst/>
              <a:gdLst/>
              <a:ahLst/>
              <a:cxnLst/>
              <a:rect l="l" t="t" r="r" b="b"/>
              <a:pathLst>
                <a:path w="32005" h="9210" extrusionOk="0">
                  <a:moveTo>
                    <a:pt x="21497" y="0"/>
                  </a:moveTo>
                  <a:cubicBezTo>
                    <a:pt x="19965" y="0"/>
                    <a:pt x="18424" y="121"/>
                    <a:pt x="16895" y="363"/>
                  </a:cubicBezTo>
                  <a:cubicBezTo>
                    <a:pt x="12550" y="1065"/>
                    <a:pt x="8394" y="2732"/>
                    <a:pt x="4918" y="5209"/>
                  </a:cubicBezTo>
                  <a:cubicBezTo>
                    <a:pt x="3406" y="6280"/>
                    <a:pt x="1977" y="7507"/>
                    <a:pt x="584" y="8697"/>
                  </a:cubicBezTo>
                  <a:cubicBezTo>
                    <a:pt x="381" y="8876"/>
                    <a:pt x="191" y="9031"/>
                    <a:pt x="0" y="9209"/>
                  </a:cubicBezTo>
                  <a:lnTo>
                    <a:pt x="96" y="9209"/>
                  </a:lnTo>
                  <a:cubicBezTo>
                    <a:pt x="274" y="9055"/>
                    <a:pt x="453" y="8900"/>
                    <a:pt x="608" y="8745"/>
                  </a:cubicBezTo>
                  <a:cubicBezTo>
                    <a:pt x="2001" y="7554"/>
                    <a:pt x="3441" y="6304"/>
                    <a:pt x="4941" y="5245"/>
                  </a:cubicBezTo>
                  <a:cubicBezTo>
                    <a:pt x="8406" y="2792"/>
                    <a:pt x="12550" y="1113"/>
                    <a:pt x="16895" y="422"/>
                  </a:cubicBezTo>
                  <a:cubicBezTo>
                    <a:pt x="18412" y="186"/>
                    <a:pt x="19942" y="68"/>
                    <a:pt x="21464" y="68"/>
                  </a:cubicBezTo>
                  <a:cubicBezTo>
                    <a:pt x="24302" y="68"/>
                    <a:pt x="27111" y="478"/>
                    <a:pt x="29754" y="1292"/>
                  </a:cubicBezTo>
                  <a:cubicBezTo>
                    <a:pt x="30528" y="1530"/>
                    <a:pt x="31290" y="1827"/>
                    <a:pt x="32004" y="2149"/>
                  </a:cubicBezTo>
                  <a:lnTo>
                    <a:pt x="32004" y="2089"/>
                  </a:lnTo>
                  <a:cubicBezTo>
                    <a:pt x="31314" y="1768"/>
                    <a:pt x="30564" y="1470"/>
                    <a:pt x="29778" y="1232"/>
                  </a:cubicBezTo>
                  <a:cubicBezTo>
                    <a:pt x="27135" y="413"/>
                    <a:pt x="24331" y="0"/>
                    <a:pt x="2149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11"/>
            <p:cNvSpPr/>
            <p:nvPr/>
          </p:nvSpPr>
          <p:spPr>
            <a:xfrm>
              <a:off x="425625" y="3310350"/>
              <a:ext cx="178625" cy="8075"/>
            </a:xfrm>
            <a:custGeom>
              <a:avLst/>
              <a:gdLst/>
              <a:ahLst/>
              <a:cxnLst/>
              <a:rect l="l" t="t" r="r" b="b"/>
              <a:pathLst>
                <a:path w="7145" h="323" extrusionOk="0">
                  <a:moveTo>
                    <a:pt x="3412" y="1"/>
                  </a:moveTo>
                  <a:cubicBezTo>
                    <a:pt x="2218" y="1"/>
                    <a:pt x="1078" y="108"/>
                    <a:pt x="1" y="322"/>
                  </a:cubicBezTo>
                  <a:lnTo>
                    <a:pt x="346" y="322"/>
                  </a:lnTo>
                  <a:cubicBezTo>
                    <a:pt x="1328" y="144"/>
                    <a:pt x="2355" y="54"/>
                    <a:pt x="3425" y="54"/>
                  </a:cubicBezTo>
                  <a:cubicBezTo>
                    <a:pt x="4496" y="54"/>
                    <a:pt x="5609" y="144"/>
                    <a:pt x="6764" y="322"/>
                  </a:cubicBezTo>
                  <a:lnTo>
                    <a:pt x="7145" y="322"/>
                  </a:lnTo>
                  <a:cubicBezTo>
                    <a:pt x="5853" y="108"/>
                    <a:pt x="4606" y="1"/>
                    <a:pt x="341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1"/>
            <p:cNvSpPr/>
            <p:nvPr/>
          </p:nvSpPr>
          <p:spPr>
            <a:xfrm>
              <a:off x="1607325" y="3114150"/>
              <a:ext cx="779600" cy="204575"/>
            </a:xfrm>
            <a:custGeom>
              <a:avLst/>
              <a:gdLst/>
              <a:ahLst/>
              <a:cxnLst/>
              <a:rect l="l" t="t" r="r" b="b"/>
              <a:pathLst>
                <a:path w="31184" h="8183" extrusionOk="0">
                  <a:moveTo>
                    <a:pt x="20328" y="0"/>
                  </a:moveTo>
                  <a:cubicBezTo>
                    <a:pt x="18785" y="0"/>
                    <a:pt x="17233" y="123"/>
                    <a:pt x="15693" y="372"/>
                  </a:cubicBezTo>
                  <a:cubicBezTo>
                    <a:pt x="11347" y="1050"/>
                    <a:pt x="7192" y="2741"/>
                    <a:pt x="3704" y="5206"/>
                  </a:cubicBezTo>
                  <a:cubicBezTo>
                    <a:pt x="2430" y="6111"/>
                    <a:pt x="1191" y="7146"/>
                    <a:pt x="1" y="8182"/>
                  </a:cubicBezTo>
                  <a:lnTo>
                    <a:pt x="96" y="8182"/>
                  </a:lnTo>
                  <a:cubicBezTo>
                    <a:pt x="1263" y="7170"/>
                    <a:pt x="2489" y="6158"/>
                    <a:pt x="3739" y="5265"/>
                  </a:cubicBezTo>
                  <a:cubicBezTo>
                    <a:pt x="7204" y="2812"/>
                    <a:pt x="11347" y="1134"/>
                    <a:pt x="15693" y="443"/>
                  </a:cubicBezTo>
                  <a:cubicBezTo>
                    <a:pt x="17210" y="206"/>
                    <a:pt x="18739" y="88"/>
                    <a:pt x="20259" y="88"/>
                  </a:cubicBezTo>
                  <a:cubicBezTo>
                    <a:pt x="23094" y="88"/>
                    <a:pt x="25901" y="499"/>
                    <a:pt x="28552" y="1312"/>
                  </a:cubicBezTo>
                  <a:cubicBezTo>
                    <a:pt x="29469" y="1586"/>
                    <a:pt x="30350" y="1943"/>
                    <a:pt x="31183" y="2360"/>
                  </a:cubicBezTo>
                  <a:lnTo>
                    <a:pt x="31183" y="2301"/>
                  </a:lnTo>
                  <a:cubicBezTo>
                    <a:pt x="30362" y="1872"/>
                    <a:pt x="29481" y="1515"/>
                    <a:pt x="28576" y="1229"/>
                  </a:cubicBezTo>
                  <a:cubicBezTo>
                    <a:pt x="25943" y="413"/>
                    <a:pt x="23151" y="0"/>
                    <a:pt x="20328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1"/>
            <p:cNvSpPr/>
            <p:nvPr/>
          </p:nvSpPr>
          <p:spPr>
            <a:xfrm>
              <a:off x="1628475" y="3140250"/>
              <a:ext cx="758450" cy="178475"/>
            </a:xfrm>
            <a:custGeom>
              <a:avLst/>
              <a:gdLst/>
              <a:ahLst/>
              <a:cxnLst/>
              <a:rect l="l" t="t" r="r" b="b"/>
              <a:pathLst>
                <a:path w="30338" h="7139" extrusionOk="0">
                  <a:moveTo>
                    <a:pt x="19056" y="1"/>
                  </a:moveTo>
                  <a:cubicBezTo>
                    <a:pt x="17524" y="1"/>
                    <a:pt x="15983" y="121"/>
                    <a:pt x="14454" y="364"/>
                  </a:cubicBezTo>
                  <a:cubicBezTo>
                    <a:pt x="10109" y="1054"/>
                    <a:pt x="5953" y="2733"/>
                    <a:pt x="2477" y="5209"/>
                  </a:cubicBezTo>
                  <a:cubicBezTo>
                    <a:pt x="1631" y="5805"/>
                    <a:pt x="810" y="6471"/>
                    <a:pt x="0" y="7138"/>
                  </a:cubicBezTo>
                  <a:lnTo>
                    <a:pt x="95" y="7138"/>
                  </a:lnTo>
                  <a:cubicBezTo>
                    <a:pt x="881" y="6483"/>
                    <a:pt x="1679" y="5840"/>
                    <a:pt x="2524" y="5245"/>
                  </a:cubicBezTo>
                  <a:cubicBezTo>
                    <a:pt x="5989" y="2792"/>
                    <a:pt x="10120" y="1114"/>
                    <a:pt x="14466" y="423"/>
                  </a:cubicBezTo>
                  <a:cubicBezTo>
                    <a:pt x="15983" y="186"/>
                    <a:pt x="17513" y="68"/>
                    <a:pt x="19035" y="68"/>
                  </a:cubicBezTo>
                  <a:cubicBezTo>
                    <a:pt x="21873" y="68"/>
                    <a:pt x="24682" y="478"/>
                    <a:pt x="27325" y="1292"/>
                  </a:cubicBezTo>
                  <a:cubicBezTo>
                    <a:pt x="28385" y="1614"/>
                    <a:pt x="29397" y="2030"/>
                    <a:pt x="30337" y="2542"/>
                  </a:cubicBezTo>
                  <a:lnTo>
                    <a:pt x="30337" y="2471"/>
                  </a:lnTo>
                  <a:cubicBezTo>
                    <a:pt x="29397" y="1971"/>
                    <a:pt x="28397" y="1554"/>
                    <a:pt x="27349" y="1233"/>
                  </a:cubicBezTo>
                  <a:cubicBezTo>
                    <a:pt x="24698" y="413"/>
                    <a:pt x="21891" y="1"/>
                    <a:pt x="1905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1"/>
            <p:cNvSpPr/>
            <p:nvPr/>
          </p:nvSpPr>
          <p:spPr>
            <a:xfrm>
              <a:off x="1651075" y="3166225"/>
              <a:ext cx="736150" cy="152500"/>
            </a:xfrm>
            <a:custGeom>
              <a:avLst/>
              <a:gdLst/>
              <a:ahLst/>
              <a:cxnLst/>
              <a:rect l="l" t="t" r="r" b="b"/>
              <a:pathLst>
                <a:path w="29446" h="6100" extrusionOk="0">
                  <a:moveTo>
                    <a:pt x="17816" y="1"/>
                  </a:moveTo>
                  <a:cubicBezTo>
                    <a:pt x="16273" y="1"/>
                    <a:pt x="14721" y="124"/>
                    <a:pt x="13181" y="372"/>
                  </a:cubicBezTo>
                  <a:cubicBezTo>
                    <a:pt x="8835" y="1051"/>
                    <a:pt x="4680" y="2742"/>
                    <a:pt x="1192" y="5206"/>
                  </a:cubicBezTo>
                  <a:cubicBezTo>
                    <a:pt x="799" y="5492"/>
                    <a:pt x="394" y="5790"/>
                    <a:pt x="1" y="6099"/>
                  </a:cubicBezTo>
                  <a:lnTo>
                    <a:pt x="108" y="6099"/>
                  </a:lnTo>
                  <a:cubicBezTo>
                    <a:pt x="477" y="5813"/>
                    <a:pt x="858" y="5516"/>
                    <a:pt x="1239" y="5254"/>
                  </a:cubicBezTo>
                  <a:cubicBezTo>
                    <a:pt x="4716" y="2801"/>
                    <a:pt x="8847" y="1110"/>
                    <a:pt x="13193" y="432"/>
                  </a:cubicBezTo>
                  <a:cubicBezTo>
                    <a:pt x="14721" y="189"/>
                    <a:pt x="16263" y="68"/>
                    <a:pt x="17795" y="68"/>
                  </a:cubicBezTo>
                  <a:cubicBezTo>
                    <a:pt x="20622" y="68"/>
                    <a:pt x="23419" y="479"/>
                    <a:pt x="26052" y="1289"/>
                  </a:cubicBezTo>
                  <a:cubicBezTo>
                    <a:pt x="27242" y="1670"/>
                    <a:pt x="28385" y="2158"/>
                    <a:pt x="29445" y="2742"/>
                  </a:cubicBezTo>
                  <a:lnTo>
                    <a:pt x="29445" y="2682"/>
                  </a:lnTo>
                  <a:cubicBezTo>
                    <a:pt x="28385" y="2099"/>
                    <a:pt x="27254" y="1611"/>
                    <a:pt x="26064" y="1230"/>
                  </a:cubicBezTo>
                  <a:cubicBezTo>
                    <a:pt x="23431" y="414"/>
                    <a:pt x="20639" y="1"/>
                    <a:pt x="17816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1"/>
            <p:cNvSpPr/>
            <p:nvPr/>
          </p:nvSpPr>
          <p:spPr>
            <a:xfrm>
              <a:off x="1676400" y="3192350"/>
              <a:ext cx="709925" cy="126375"/>
            </a:xfrm>
            <a:custGeom>
              <a:avLst/>
              <a:gdLst/>
              <a:ahLst/>
              <a:cxnLst/>
              <a:rect l="l" t="t" r="r" b="b"/>
              <a:pathLst>
                <a:path w="28397" h="5055" extrusionOk="0">
                  <a:moveTo>
                    <a:pt x="16377" y="0"/>
                  </a:moveTo>
                  <a:cubicBezTo>
                    <a:pt x="14845" y="0"/>
                    <a:pt x="13304" y="121"/>
                    <a:pt x="11775" y="363"/>
                  </a:cubicBezTo>
                  <a:cubicBezTo>
                    <a:pt x="7501" y="1054"/>
                    <a:pt x="3441" y="2661"/>
                    <a:pt x="0" y="5054"/>
                  </a:cubicBezTo>
                  <a:lnTo>
                    <a:pt x="107" y="5054"/>
                  </a:lnTo>
                  <a:cubicBezTo>
                    <a:pt x="3512" y="2709"/>
                    <a:pt x="7549" y="1113"/>
                    <a:pt x="11775" y="446"/>
                  </a:cubicBezTo>
                  <a:cubicBezTo>
                    <a:pt x="13303" y="204"/>
                    <a:pt x="14845" y="83"/>
                    <a:pt x="16378" y="83"/>
                  </a:cubicBezTo>
                  <a:cubicBezTo>
                    <a:pt x="19204" y="83"/>
                    <a:pt x="22002" y="493"/>
                    <a:pt x="24634" y="1304"/>
                  </a:cubicBezTo>
                  <a:cubicBezTo>
                    <a:pt x="25991" y="1720"/>
                    <a:pt x="27265" y="2292"/>
                    <a:pt x="28396" y="2971"/>
                  </a:cubicBezTo>
                  <a:lnTo>
                    <a:pt x="28396" y="2899"/>
                  </a:lnTo>
                  <a:cubicBezTo>
                    <a:pt x="27289" y="2209"/>
                    <a:pt x="26003" y="1637"/>
                    <a:pt x="24670" y="1232"/>
                  </a:cubicBezTo>
                  <a:cubicBezTo>
                    <a:pt x="22019" y="413"/>
                    <a:pt x="19212" y="0"/>
                    <a:pt x="1637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1"/>
            <p:cNvSpPr/>
            <p:nvPr/>
          </p:nvSpPr>
          <p:spPr>
            <a:xfrm>
              <a:off x="1707650" y="3218325"/>
              <a:ext cx="679275" cy="100400"/>
            </a:xfrm>
            <a:custGeom>
              <a:avLst/>
              <a:gdLst/>
              <a:ahLst/>
              <a:cxnLst/>
              <a:rect l="l" t="t" r="r" b="b"/>
              <a:pathLst>
                <a:path w="27171" h="4016" extrusionOk="0">
                  <a:moveTo>
                    <a:pt x="14791" y="0"/>
                  </a:moveTo>
                  <a:cubicBezTo>
                    <a:pt x="13248" y="0"/>
                    <a:pt x="11696" y="124"/>
                    <a:pt x="10156" y="372"/>
                  </a:cubicBezTo>
                  <a:cubicBezTo>
                    <a:pt x="6537" y="955"/>
                    <a:pt x="3072" y="2205"/>
                    <a:pt x="0" y="4015"/>
                  </a:cubicBezTo>
                  <a:lnTo>
                    <a:pt x="119" y="4015"/>
                  </a:lnTo>
                  <a:cubicBezTo>
                    <a:pt x="3155" y="2229"/>
                    <a:pt x="6596" y="1015"/>
                    <a:pt x="10156" y="443"/>
                  </a:cubicBezTo>
                  <a:cubicBezTo>
                    <a:pt x="11673" y="206"/>
                    <a:pt x="13203" y="89"/>
                    <a:pt x="14725" y="89"/>
                  </a:cubicBezTo>
                  <a:cubicBezTo>
                    <a:pt x="17563" y="89"/>
                    <a:pt x="20372" y="499"/>
                    <a:pt x="23015" y="1312"/>
                  </a:cubicBezTo>
                  <a:cubicBezTo>
                    <a:pt x="24515" y="1765"/>
                    <a:pt x="25932" y="2420"/>
                    <a:pt x="27170" y="3217"/>
                  </a:cubicBezTo>
                  <a:lnTo>
                    <a:pt x="27170" y="3134"/>
                  </a:lnTo>
                  <a:cubicBezTo>
                    <a:pt x="25932" y="2336"/>
                    <a:pt x="24527" y="1693"/>
                    <a:pt x="23039" y="1229"/>
                  </a:cubicBezTo>
                  <a:cubicBezTo>
                    <a:pt x="20406" y="413"/>
                    <a:pt x="17614" y="0"/>
                    <a:pt x="147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1"/>
            <p:cNvSpPr/>
            <p:nvPr/>
          </p:nvSpPr>
          <p:spPr>
            <a:xfrm>
              <a:off x="1746050" y="3244225"/>
              <a:ext cx="624800" cy="74500"/>
            </a:xfrm>
            <a:custGeom>
              <a:avLst/>
              <a:gdLst/>
              <a:ahLst/>
              <a:cxnLst/>
              <a:rect l="l" t="t" r="r" b="b"/>
              <a:pathLst>
                <a:path w="24992" h="2980" extrusionOk="0">
                  <a:moveTo>
                    <a:pt x="12864" y="1"/>
                  </a:moveTo>
                  <a:cubicBezTo>
                    <a:pt x="11325" y="1"/>
                    <a:pt x="9776" y="124"/>
                    <a:pt x="8239" y="372"/>
                  </a:cubicBezTo>
                  <a:cubicBezTo>
                    <a:pt x="5358" y="836"/>
                    <a:pt x="2560" y="1729"/>
                    <a:pt x="0" y="2979"/>
                  </a:cubicBezTo>
                  <a:lnTo>
                    <a:pt x="155" y="2979"/>
                  </a:lnTo>
                  <a:cubicBezTo>
                    <a:pt x="2679" y="1765"/>
                    <a:pt x="5417" y="884"/>
                    <a:pt x="8251" y="431"/>
                  </a:cubicBezTo>
                  <a:cubicBezTo>
                    <a:pt x="9768" y="194"/>
                    <a:pt x="11296" y="76"/>
                    <a:pt x="12817" y="76"/>
                  </a:cubicBezTo>
                  <a:cubicBezTo>
                    <a:pt x="15652" y="76"/>
                    <a:pt x="18459" y="487"/>
                    <a:pt x="21110" y="1300"/>
                  </a:cubicBezTo>
                  <a:cubicBezTo>
                    <a:pt x="22467" y="1717"/>
                    <a:pt x="23741" y="2301"/>
                    <a:pt x="24884" y="2967"/>
                  </a:cubicBezTo>
                  <a:lnTo>
                    <a:pt x="24991" y="2967"/>
                  </a:lnTo>
                  <a:cubicBezTo>
                    <a:pt x="23836" y="2253"/>
                    <a:pt x="22503" y="1670"/>
                    <a:pt x="21122" y="1241"/>
                  </a:cubicBezTo>
                  <a:cubicBezTo>
                    <a:pt x="18486" y="416"/>
                    <a:pt x="15690" y="1"/>
                    <a:pt x="12864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1"/>
            <p:cNvSpPr/>
            <p:nvPr/>
          </p:nvSpPr>
          <p:spPr>
            <a:xfrm>
              <a:off x="1796050" y="3270400"/>
              <a:ext cx="514975" cy="48325"/>
            </a:xfrm>
            <a:custGeom>
              <a:avLst/>
              <a:gdLst/>
              <a:ahLst/>
              <a:cxnLst/>
              <a:rect l="l" t="t" r="r" b="b"/>
              <a:pathLst>
                <a:path w="20599" h="1933" extrusionOk="0">
                  <a:moveTo>
                    <a:pt x="10482" y="1"/>
                  </a:moveTo>
                  <a:cubicBezTo>
                    <a:pt x="8938" y="1"/>
                    <a:pt x="7386" y="124"/>
                    <a:pt x="5846" y="372"/>
                  </a:cubicBezTo>
                  <a:cubicBezTo>
                    <a:pt x="3834" y="682"/>
                    <a:pt x="1870" y="1218"/>
                    <a:pt x="0" y="1932"/>
                  </a:cubicBezTo>
                  <a:lnTo>
                    <a:pt x="179" y="1932"/>
                  </a:lnTo>
                  <a:cubicBezTo>
                    <a:pt x="2012" y="1254"/>
                    <a:pt x="3917" y="742"/>
                    <a:pt x="5858" y="432"/>
                  </a:cubicBezTo>
                  <a:cubicBezTo>
                    <a:pt x="7386" y="189"/>
                    <a:pt x="8928" y="69"/>
                    <a:pt x="10461" y="69"/>
                  </a:cubicBezTo>
                  <a:cubicBezTo>
                    <a:pt x="13287" y="69"/>
                    <a:pt x="16085" y="479"/>
                    <a:pt x="18717" y="1289"/>
                  </a:cubicBezTo>
                  <a:cubicBezTo>
                    <a:pt x="19300" y="1468"/>
                    <a:pt x="19884" y="1682"/>
                    <a:pt x="20443" y="1920"/>
                  </a:cubicBezTo>
                  <a:lnTo>
                    <a:pt x="20598" y="1920"/>
                  </a:lnTo>
                  <a:cubicBezTo>
                    <a:pt x="20003" y="1658"/>
                    <a:pt x="19372" y="1432"/>
                    <a:pt x="18741" y="1230"/>
                  </a:cubicBezTo>
                  <a:cubicBezTo>
                    <a:pt x="16100" y="414"/>
                    <a:pt x="13305" y="1"/>
                    <a:pt x="1048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1"/>
            <p:cNvSpPr/>
            <p:nvPr/>
          </p:nvSpPr>
          <p:spPr>
            <a:xfrm>
              <a:off x="1868675" y="3296150"/>
              <a:ext cx="355425" cy="22275"/>
            </a:xfrm>
            <a:custGeom>
              <a:avLst/>
              <a:gdLst/>
              <a:ahLst/>
              <a:cxnLst/>
              <a:rect l="l" t="t" r="r" b="b"/>
              <a:pathLst>
                <a:path w="14217" h="891" extrusionOk="0">
                  <a:moveTo>
                    <a:pt x="7146" y="0"/>
                  </a:moveTo>
                  <a:cubicBezTo>
                    <a:pt x="5618" y="0"/>
                    <a:pt x="4082" y="121"/>
                    <a:pt x="2560" y="366"/>
                  </a:cubicBezTo>
                  <a:cubicBezTo>
                    <a:pt x="1691" y="497"/>
                    <a:pt x="846" y="676"/>
                    <a:pt x="0" y="890"/>
                  </a:cubicBezTo>
                  <a:lnTo>
                    <a:pt x="250" y="890"/>
                  </a:lnTo>
                  <a:cubicBezTo>
                    <a:pt x="1012" y="712"/>
                    <a:pt x="1786" y="545"/>
                    <a:pt x="2560" y="426"/>
                  </a:cubicBezTo>
                  <a:cubicBezTo>
                    <a:pt x="4073" y="186"/>
                    <a:pt x="5602" y="66"/>
                    <a:pt x="7122" y="66"/>
                  </a:cubicBezTo>
                  <a:cubicBezTo>
                    <a:pt x="9443" y="66"/>
                    <a:pt x="11747" y="344"/>
                    <a:pt x="13955" y="890"/>
                  </a:cubicBezTo>
                  <a:lnTo>
                    <a:pt x="14217" y="890"/>
                  </a:lnTo>
                  <a:cubicBezTo>
                    <a:pt x="11937" y="300"/>
                    <a:pt x="9551" y="0"/>
                    <a:pt x="714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1"/>
            <p:cNvSpPr/>
            <p:nvPr/>
          </p:nvSpPr>
          <p:spPr>
            <a:xfrm>
              <a:off x="1261450" y="3318400"/>
              <a:ext cx="80700" cy="1350"/>
            </a:xfrm>
            <a:custGeom>
              <a:avLst/>
              <a:gdLst/>
              <a:ahLst/>
              <a:cxnLst/>
              <a:rect l="l" t="t" r="r" b="b"/>
              <a:pathLst>
                <a:path w="3228" h="54" extrusionOk="0">
                  <a:moveTo>
                    <a:pt x="1" y="0"/>
                  </a:moveTo>
                  <a:cubicBezTo>
                    <a:pt x="554" y="36"/>
                    <a:pt x="1099" y="54"/>
                    <a:pt x="1636" y="54"/>
                  </a:cubicBezTo>
                  <a:cubicBezTo>
                    <a:pt x="2174" y="54"/>
                    <a:pt x="2703" y="36"/>
                    <a:pt x="3227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1"/>
            <p:cNvSpPr/>
            <p:nvPr/>
          </p:nvSpPr>
          <p:spPr>
            <a:xfrm>
              <a:off x="1244500" y="3318400"/>
              <a:ext cx="112825" cy="3375"/>
            </a:xfrm>
            <a:custGeom>
              <a:avLst/>
              <a:gdLst/>
              <a:ahLst/>
              <a:cxnLst/>
              <a:rect l="l" t="t" r="r" b="b"/>
              <a:pathLst>
                <a:path w="4513" h="135" extrusionOk="0">
                  <a:moveTo>
                    <a:pt x="0" y="0"/>
                  </a:moveTo>
                  <a:cubicBezTo>
                    <a:pt x="798" y="90"/>
                    <a:pt x="1572" y="134"/>
                    <a:pt x="2323" y="134"/>
                  </a:cubicBezTo>
                  <a:cubicBezTo>
                    <a:pt x="3075" y="134"/>
                    <a:pt x="3804" y="90"/>
                    <a:pt x="4513" y="0"/>
                  </a:cubicBezTo>
                  <a:lnTo>
                    <a:pt x="3917" y="0"/>
                  </a:lnTo>
                  <a:cubicBezTo>
                    <a:pt x="3387" y="36"/>
                    <a:pt x="2855" y="54"/>
                    <a:pt x="2316" y="54"/>
                  </a:cubicBezTo>
                  <a:cubicBezTo>
                    <a:pt x="1777" y="54"/>
                    <a:pt x="1232" y="36"/>
                    <a:pt x="679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1"/>
            <p:cNvSpPr/>
            <p:nvPr/>
          </p:nvSpPr>
          <p:spPr>
            <a:xfrm>
              <a:off x="411050" y="3318400"/>
              <a:ext cx="23550" cy="4775"/>
            </a:xfrm>
            <a:custGeom>
              <a:avLst/>
              <a:gdLst/>
              <a:ahLst/>
              <a:cxnLst/>
              <a:rect l="l" t="t" r="r" b="b"/>
              <a:pathLst>
                <a:path w="942" h="191" extrusionOk="0">
                  <a:moveTo>
                    <a:pt x="596" y="0"/>
                  </a:moveTo>
                  <a:cubicBezTo>
                    <a:pt x="405" y="36"/>
                    <a:pt x="203" y="84"/>
                    <a:pt x="1" y="131"/>
                  </a:cubicBezTo>
                  <a:lnTo>
                    <a:pt x="1" y="191"/>
                  </a:lnTo>
                  <a:cubicBezTo>
                    <a:pt x="322" y="119"/>
                    <a:pt x="632" y="36"/>
                    <a:pt x="94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4" name="Google Shape;464;p11"/>
          <p:cNvSpPr/>
          <p:nvPr/>
        </p:nvSpPr>
        <p:spPr>
          <a:xfrm>
            <a:off x="1176800" y="967725"/>
            <a:ext cx="6790500" cy="20883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11"/>
          <p:cNvSpPr/>
          <p:nvPr/>
        </p:nvSpPr>
        <p:spPr>
          <a:xfrm>
            <a:off x="1213700" y="3322275"/>
            <a:ext cx="6716700" cy="8535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176522"/>
            <a:ext cx="6576000" cy="167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67" name="Google Shape;467;p11"/>
          <p:cNvSpPr txBox="1">
            <a:spLocks noGrp="1"/>
          </p:cNvSpPr>
          <p:nvPr>
            <p:ph type="subTitle" idx="1"/>
          </p:nvPr>
        </p:nvSpPr>
        <p:spPr>
          <a:xfrm>
            <a:off x="1284000" y="3421013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9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13"/>
          <p:cNvGrpSpPr/>
          <p:nvPr/>
        </p:nvGrpSpPr>
        <p:grpSpPr>
          <a:xfrm rot="5400000">
            <a:off x="6530980" y="2530471"/>
            <a:ext cx="1431912" cy="3794138"/>
            <a:chOff x="2771175" y="2473050"/>
            <a:chExt cx="613475" cy="1625525"/>
          </a:xfrm>
        </p:grpSpPr>
        <p:sp>
          <p:nvSpPr>
            <p:cNvPr id="471" name="Google Shape;471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6" name="Google Shape;486;p13"/>
          <p:cNvGrpSpPr/>
          <p:nvPr/>
        </p:nvGrpSpPr>
        <p:grpSpPr>
          <a:xfrm rot="-5400000">
            <a:off x="1181105" y="-1166229"/>
            <a:ext cx="1431912" cy="3794138"/>
            <a:chOff x="2771175" y="2473050"/>
            <a:chExt cx="613475" cy="1625525"/>
          </a:xfrm>
        </p:grpSpPr>
        <p:sp>
          <p:nvSpPr>
            <p:cNvPr id="487" name="Google Shape;487;p13"/>
            <p:cNvSpPr/>
            <p:nvPr/>
          </p:nvSpPr>
          <p:spPr>
            <a:xfrm>
              <a:off x="2771175" y="2473050"/>
              <a:ext cx="613200" cy="1625525"/>
            </a:xfrm>
            <a:custGeom>
              <a:avLst/>
              <a:gdLst/>
              <a:ahLst/>
              <a:cxnLst/>
              <a:rect l="l" t="t" r="r" b="b"/>
              <a:pathLst>
                <a:path w="24528" h="65021" extrusionOk="0">
                  <a:moveTo>
                    <a:pt x="2393" y="1"/>
                  </a:moveTo>
                  <a:cubicBezTo>
                    <a:pt x="465" y="6311"/>
                    <a:pt x="0" y="13217"/>
                    <a:pt x="1072" y="19955"/>
                  </a:cubicBezTo>
                  <a:cubicBezTo>
                    <a:pt x="2143" y="26730"/>
                    <a:pt x="4751" y="33171"/>
                    <a:pt x="8585" y="38589"/>
                  </a:cubicBezTo>
                  <a:cubicBezTo>
                    <a:pt x="10251" y="40922"/>
                    <a:pt x="12180" y="43161"/>
                    <a:pt x="14038" y="45328"/>
                  </a:cubicBezTo>
                  <a:cubicBezTo>
                    <a:pt x="17729" y="49614"/>
                    <a:pt x="21551" y="54043"/>
                    <a:pt x="23384" y="59425"/>
                  </a:cubicBezTo>
                  <a:cubicBezTo>
                    <a:pt x="23979" y="61187"/>
                    <a:pt x="24360" y="63044"/>
                    <a:pt x="24527" y="65021"/>
                  </a:cubicBezTo>
                  <a:lnTo>
                    <a:pt x="24527" y="64080"/>
                  </a:lnTo>
                  <a:cubicBezTo>
                    <a:pt x="24325" y="62437"/>
                    <a:pt x="23979" y="60865"/>
                    <a:pt x="23467" y="59377"/>
                  </a:cubicBezTo>
                  <a:cubicBezTo>
                    <a:pt x="21646" y="53960"/>
                    <a:pt x="17812" y="49531"/>
                    <a:pt x="14109" y="45244"/>
                  </a:cubicBezTo>
                  <a:cubicBezTo>
                    <a:pt x="12252" y="43089"/>
                    <a:pt x="10311" y="40851"/>
                    <a:pt x="8668" y="38517"/>
                  </a:cubicBezTo>
                  <a:cubicBezTo>
                    <a:pt x="4834" y="33112"/>
                    <a:pt x="2239" y="26682"/>
                    <a:pt x="1167" y="19932"/>
                  </a:cubicBezTo>
                  <a:cubicBezTo>
                    <a:pt x="95" y="13181"/>
                    <a:pt x="548" y="6299"/>
                    <a:pt x="2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3"/>
            <p:cNvSpPr/>
            <p:nvPr/>
          </p:nvSpPr>
          <p:spPr>
            <a:xfrm>
              <a:off x="2811350" y="2473650"/>
              <a:ext cx="573025" cy="1468650"/>
            </a:xfrm>
            <a:custGeom>
              <a:avLst/>
              <a:gdLst/>
              <a:ahLst/>
              <a:cxnLst/>
              <a:rect l="l" t="t" r="r" b="b"/>
              <a:pathLst>
                <a:path w="22921" h="58746" extrusionOk="0">
                  <a:moveTo>
                    <a:pt x="2596" y="0"/>
                  </a:moveTo>
                  <a:cubicBezTo>
                    <a:pt x="2548" y="143"/>
                    <a:pt x="2501" y="322"/>
                    <a:pt x="2441" y="477"/>
                  </a:cubicBezTo>
                  <a:cubicBezTo>
                    <a:pt x="477" y="6823"/>
                    <a:pt x="1" y="13752"/>
                    <a:pt x="1084" y="20527"/>
                  </a:cubicBezTo>
                  <a:cubicBezTo>
                    <a:pt x="2156" y="27301"/>
                    <a:pt x="4763" y="33743"/>
                    <a:pt x="8609" y="39160"/>
                  </a:cubicBezTo>
                  <a:cubicBezTo>
                    <a:pt x="10276" y="41494"/>
                    <a:pt x="12193" y="43732"/>
                    <a:pt x="14050" y="45899"/>
                  </a:cubicBezTo>
                  <a:cubicBezTo>
                    <a:pt x="17455" y="49852"/>
                    <a:pt x="20956" y="53912"/>
                    <a:pt x="22920" y="58746"/>
                  </a:cubicBezTo>
                  <a:lnTo>
                    <a:pt x="22920" y="58496"/>
                  </a:lnTo>
                  <a:cubicBezTo>
                    <a:pt x="20944" y="53745"/>
                    <a:pt x="17479" y="49745"/>
                    <a:pt x="14121" y="45839"/>
                  </a:cubicBezTo>
                  <a:cubicBezTo>
                    <a:pt x="12264" y="43684"/>
                    <a:pt x="10335" y="41458"/>
                    <a:pt x="8680" y="39112"/>
                  </a:cubicBezTo>
                  <a:cubicBezTo>
                    <a:pt x="4858" y="33719"/>
                    <a:pt x="2251" y="27278"/>
                    <a:pt x="1179" y="20527"/>
                  </a:cubicBezTo>
                  <a:cubicBezTo>
                    <a:pt x="108" y="13764"/>
                    <a:pt x="572" y="6847"/>
                    <a:pt x="2537" y="524"/>
                  </a:cubicBezTo>
                  <a:cubicBezTo>
                    <a:pt x="2596" y="346"/>
                    <a:pt x="2656" y="167"/>
                    <a:pt x="2691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3"/>
            <p:cNvSpPr/>
            <p:nvPr/>
          </p:nvSpPr>
          <p:spPr>
            <a:xfrm>
              <a:off x="2851825" y="2473650"/>
              <a:ext cx="532550" cy="1401375"/>
            </a:xfrm>
            <a:custGeom>
              <a:avLst/>
              <a:gdLst/>
              <a:ahLst/>
              <a:cxnLst/>
              <a:rect l="l" t="t" r="r" b="b"/>
              <a:pathLst>
                <a:path w="21302" h="56055" extrusionOk="0">
                  <a:moveTo>
                    <a:pt x="2799" y="0"/>
                  </a:moveTo>
                  <a:cubicBezTo>
                    <a:pt x="2680" y="346"/>
                    <a:pt x="2561" y="703"/>
                    <a:pt x="2442" y="1072"/>
                  </a:cubicBezTo>
                  <a:cubicBezTo>
                    <a:pt x="477" y="7418"/>
                    <a:pt x="1" y="14347"/>
                    <a:pt x="1096" y="21122"/>
                  </a:cubicBezTo>
                  <a:cubicBezTo>
                    <a:pt x="2168" y="27897"/>
                    <a:pt x="4763" y="34338"/>
                    <a:pt x="8609" y="39755"/>
                  </a:cubicBezTo>
                  <a:cubicBezTo>
                    <a:pt x="10276" y="42089"/>
                    <a:pt x="12193" y="44327"/>
                    <a:pt x="14050" y="46494"/>
                  </a:cubicBezTo>
                  <a:cubicBezTo>
                    <a:pt x="16658" y="49518"/>
                    <a:pt x="19325" y="52602"/>
                    <a:pt x="21301" y="56055"/>
                  </a:cubicBezTo>
                  <a:lnTo>
                    <a:pt x="21301" y="55864"/>
                  </a:lnTo>
                  <a:cubicBezTo>
                    <a:pt x="19325" y="52471"/>
                    <a:pt x="16693" y="49411"/>
                    <a:pt x="14134" y="46435"/>
                  </a:cubicBezTo>
                  <a:cubicBezTo>
                    <a:pt x="12264" y="44280"/>
                    <a:pt x="10335" y="42053"/>
                    <a:pt x="8680" y="39708"/>
                  </a:cubicBezTo>
                  <a:cubicBezTo>
                    <a:pt x="4859" y="34314"/>
                    <a:pt x="2251" y="27885"/>
                    <a:pt x="1180" y="21122"/>
                  </a:cubicBezTo>
                  <a:cubicBezTo>
                    <a:pt x="108" y="14371"/>
                    <a:pt x="572" y="7442"/>
                    <a:pt x="2537" y="1120"/>
                  </a:cubicBezTo>
                  <a:cubicBezTo>
                    <a:pt x="2656" y="751"/>
                    <a:pt x="2775" y="381"/>
                    <a:pt x="2906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3"/>
            <p:cNvSpPr/>
            <p:nvPr/>
          </p:nvSpPr>
          <p:spPr>
            <a:xfrm>
              <a:off x="2892600" y="2473650"/>
              <a:ext cx="492050" cy="1352575"/>
            </a:xfrm>
            <a:custGeom>
              <a:avLst/>
              <a:gdLst/>
              <a:ahLst/>
              <a:cxnLst/>
              <a:rect l="l" t="t" r="r" b="b"/>
              <a:pathLst>
                <a:path w="19682" h="54103" extrusionOk="0">
                  <a:moveTo>
                    <a:pt x="3013" y="0"/>
                  </a:moveTo>
                  <a:cubicBezTo>
                    <a:pt x="2811" y="536"/>
                    <a:pt x="2620" y="1096"/>
                    <a:pt x="2442" y="1667"/>
                  </a:cubicBezTo>
                  <a:cubicBezTo>
                    <a:pt x="465" y="8013"/>
                    <a:pt x="1" y="14943"/>
                    <a:pt x="1084" y="21717"/>
                  </a:cubicBezTo>
                  <a:cubicBezTo>
                    <a:pt x="2156" y="28492"/>
                    <a:pt x="4763" y="34933"/>
                    <a:pt x="8597" y="40351"/>
                  </a:cubicBezTo>
                  <a:cubicBezTo>
                    <a:pt x="10264" y="42684"/>
                    <a:pt x="12181" y="44923"/>
                    <a:pt x="14050" y="47090"/>
                  </a:cubicBezTo>
                  <a:cubicBezTo>
                    <a:pt x="15991" y="49352"/>
                    <a:pt x="17979" y="51650"/>
                    <a:pt x="19682" y="54102"/>
                  </a:cubicBezTo>
                  <a:lnTo>
                    <a:pt x="19682" y="53936"/>
                  </a:lnTo>
                  <a:cubicBezTo>
                    <a:pt x="17991" y="51531"/>
                    <a:pt x="16039" y="49256"/>
                    <a:pt x="14122" y="47030"/>
                  </a:cubicBezTo>
                  <a:cubicBezTo>
                    <a:pt x="12264" y="44875"/>
                    <a:pt x="10324" y="42649"/>
                    <a:pt x="8669" y="40303"/>
                  </a:cubicBezTo>
                  <a:cubicBezTo>
                    <a:pt x="4847" y="34909"/>
                    <a:pt x="2239" y="28480"/>
                    <a:pt x="1168" y="21717"/>
                  </a:cubicBezTo>
                  <a:cubicBezTo>
                    <a:pt x="96" y="14967"/>
                    <a:pt x="561" y="8037"/>
                    <a:pt x="2525" y="1715"/>
                  </a:cubicBezTo>
                  <a:cubicBezTo>
                    <a:pt x="2704" y="1132"/>
                    <a:pt x="2918" y="572"/>
                    <a:pt x="3120" y="0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3"/>
            <p:cNvSpPr/>
            <p:nvPr/>
          </p:nvSpPr>
          <p:spPr>
            <a:xfrm>
              <a:off x="2932800" y="2473050"/>
              <a:ext cx="451575" cy="1312975"/>
            </a:xfrm>
            <a:custGeom>
              <a:avLst/>
              <a:gdLst/>
              <a:ahLst/>
              <a:cxnLst/>
              <a:rect l="l" t="t" r="r" b="b"/>
              <a:pathLst>
                <a:path w="18063" h="52519" extrusionOk="0">
                  <a:moveTo>
                    <a:pt x="3251" y="1"/>
                  </a:moveTo>
                  <a:cubicBezTo>
                    <a:pt x="2953" y="739"/>
                    <a:pt x="2679" y="1501"/>
                    <a:pt x="2441" y="2275"/>
                  </a:cubicBezTo>
                  <a:cubicBezTo>
                    <a:pt x="477" y="8621"/>
                    <a:pt x="0" y="15550"/>
                    <a:pt x="1084" y="22325"/>
                  </a:cubicBezTo>
                  <a:cubicBezTo>
                    <a:pt x="2155" y="29088"/>
                    <a:pt x="4763" y="35541"/>
                    <a:pt x="8597" y="40958"/>
                  </a:cubicBezTo>
                  <a:cubicBezTo>
                    <a:pt x="10263" y="43292"/>
                    <a:pt x="12180" y="45530"/>
                    <a:pt x="14050" y="47697"/>
                  </a:cubicBezTo>
                  <a:cubicBezTo>
                    <a:pt x="15395" y="49280"/>
                    <a:pt x="16788" y="50864"/>
                    <a:pt x="18062" y="52519"/>
                  </a:cubicBezTo>
                  <a:lnTo>
                    <a:pt x="18062" y="52352"/>
                  </a:lnTo>
                  <a:cubicBezTo>
                    <a:pt x="16800" y="50733"/>
                    <a:pt x="15443" y="49173"/>
                    <a:pt x="14121" y="47626"/>
                  </a:cubicBezTo>
                  <a:cubicBezTo>
                    <a:pt x="12264" y="45459"/>
                    <a:pt x="10323" y="43232"/>
                    <a:pt x="8668" y="40899"/>
                  </a:cubicBezTo>
                  <a:cubicBezTo>
                    <a:pt x="4846" y="35493"/>
                    <a:pt x="2239" y="29064"/>
                    <a:pt x="1167" y="22301"/>
                  </a:cubicBezTo>
                  <a:cubicBezTo>
                    <a:pt x="96" y="15550"/>
                    <a:pt x="560" y="8633"/>
                    <a:pt x="2524" y="2299"/>
                  </a:cubicBezTo>
                  <a:cubicBezTo>
                    <a:pt x="2763" y="1513"/>
                    <a:pt x="3048" y="739"/>
                    <a:pt x="3358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3"/>
            <p:cNvSpPr/>
            <p:nvPr/>
          </p:nvSpPr>
          <p:spPr>
            <a:xfrm>
              <a:off x="2973275" y="2473350"/>
              <a:ext cx="411100" cy="1277275"/>
            </a:xfrm>
            <a:custGeom>
              <a:avLst/>
              <a:gdLst/>
              <a:ahLst/>
              <a:cxnLst/>
              <a:rect l="l" t="t" r="r" b="b"/>
              <a:pathLst>
                <a:path w="16444" h="51091" extrusionOk="0">
                  <a:moveTo>
                    <a:pt x="3513" y="1"/>
                  </a:moveTo>
                  <a:cubicBezTo>
                    <a:pt x="3108" y="929"/>
                    <a:pt x="2739" y="1882"/>
                    <a:pt x="2441" y="2858"/>
                  </a:cubicBezTo>
                  <a:cubicBezTo>
                    <a:pt x="477" y="9204"/>
                    <a:pt x="1" y="16133"/>
                    <a:pt x="1084" y="22908"/>
                  </a:cubicBezTo>
                  <a:cubicBezTo>
                    <a:pt x="2156" y="29671"/>
                    <a:pt x="4763" y="36124"/>
                    <a:pt x="8597" y="41541"/>
                  </a:cubicBezTo>
                  <a:cubicBezTo>
                    <a:pt x="10264" y="43875"/>
                    <a:pt x="12193" y="46113"/>
                    <a:pt x="14050" y="48280"/>
                  </a:cubicBezTo>
                  <a:cubicBezTo>
                    <a:pt x="14848" y="49209"/>
                    <a:pt x="15657" y="50138"/>
                    <a:pt x="16443" y="51090"/>
                  </a:cubicBezTo>
                  <a:lnTo>
                    <a:pt x="16443" y="50947"/>
                  </a:lnTo>
                  <a:cubicBezTo>
                    <a:pt x="15669" y="50019"/>
                    <a:pt x="14895" y="49114"/>
                    <a:pt x="14121" y="48221"/>
                  </a:cubicBezTo>
                  <a:cubicBezTo>
                    <a:pt x="12264" y="46066"/>
                    <a:pt x="10323" y="43827"/>
                    <a:pt x="8680" y="41494"/>
                  </a:cubicBezTo>
                  <a:cubicBezTo>
                    <a:pt x="4846" y="36088"/>
                    <a:pt x="2251" y="29659"/>
                    <a:pt x="1179" y="22908"/>
                  </a:cubicBezTo>
                  <a:cubicBezTo>
                    <a:pt x="108" y="16145"/>
                    <a:pt x="560" y="9228"/>
                    <a:pt x="2525" y="2906"/>
                  </a:cubicBezTo>
                  <a:cubicBezTo>
                    <a:pt x="2846" y="1906"/>
                    <a:pt x="3203" y="941"/>
                    <a:pt x="362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3"/>
            <p:cNvSpPr/>
            <p:nvPr/>
          </p:nvSpPr>
          <p:spPr>
            <a:xfrm>
              <a:off x="3013750" y="2473350"/>
              <a:ext cx="370900" cy="1244525"/>
            </a:xfrm>
            <a:custGeom>
              <a:avLst/>
              <a:gdLst/>
              <a:ahLst/>
              <a:cxnLst/>
              <a:rect l="l" t="t" r="r" b="b"/>
              <a:pathLst>
                <a:path w="14836" h="49781" extrusionOk="0">
                  <a:moveTo>
                    <a:pt x="3763" y="1"/>
                  </a:moveTo>
                  <a:cubicBezTo>
                    <a:pt x="3263" y="1108"/>
                    <a:pt x="2811" y="2263"/>
                    <a:pt x="2442" y="3453"/>
                  </a:cubicBezTo>
                  <a:cubicBezTo>
                    <a:pt x="477" y="9799"/>
                    <a:pt x="1" y="16729"/>
                    <a:pt x="1084" y="23503"/>
                  </a:cubicBezTo>
                  <a:cubicBezTo>
                    <a:pt x="2168" y="30266"/>
                    <a:pt x="4763" y="36719"/>
                    <a:pt x="8609" y="42137"/>
                  </a:cubicBezTo>
                  <a:cubicBezTo>
                    <a:pt x="10276" y="44470"/>
                    <a:pt x="12193" y="46709"/>
                    <a:pt x="14050" y="48876"/>
                  </a:cubicBezTo>
                  <a:cubicBezTo>
                    <a:pt x="14324" y="49173"/>
                    <a:pt x="14574" y="49483"/>
                    <a:pt x="14836" y="49780"/>
                  </a:cubicBezTo>
                  <a:lnTo>
                    <a:pt x="14836" y="49638"/>
                  </a:lnTo>
                  <a:cubicBezTo>
                    <a:pt x="14598" y="49352"/>
                    <a:pt x="14360" y="49078"/>
                    <a:pt x="14122" y="48816"/>
                  </a:cubicBezTo>
                  <a:cubicBezTo>
                    <a:pt x="12264" y="46661"/>
                    <a:pt x="10335" y="44423"/>
                    <a:pt x="8680" y="42089"/>
                  </a:cubicBezTo>
                  <a:cubicBezTo>
                    <a:pt x="4847" y="36684"/>
                    <a:pt x="2251" y="30254"/>
                    <a:pt x="1180" y="23503"/>
                  </a:cubicBezTo>
                  <a:cubicBezTo>
                    <a:pt x="108" y="16741"/>
                    <a:pt x="572" y="9823"/>
                    <a:pt x="2537" y="3501"/>
                  </a:cubicBezTo>
                  <a:cubicBezTo>
                    <a:pt x="2906" y="2287"/>
                    <a:pt x="3370" y="1120"/>
                    <a:pt x="3870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3"/>
            <p:cNvSpPr/>
            <p:nvPr/>
          </p:nvSpPr>
          <p:spPr>
            <a:xfrm>
              <a:off x="3053950" y="2473350"/>
              <a:ext cx="330700" cy="1212675"/>
            </a:xfrm>
            <a:custGeom>
              <a:avLst/>
              <a:gdLst/>
              <a:ahLst/>
              <a:cxnLst/>
              <a:rect l="l" t="t" r="r" b="b"/>
              <a:pathLst>
                <a:path w="13228" h="48507" extrusionOk="0">
                  <a:moveTo>
                    <a:pt x="4084" y="1"/>
                  </a:moveTo>
                  <a:cubicBezTo>
                    <a:pt x="3429" y="1286"/>
                    <a:pt x="2893" y="2632"/>
                    <a:pt x="2441" y="4049"/>
                  </a:cubicBezTo>
                  <a:cubicBezTo>
                    <a:pt x="476" y="10395"/>
                    <a:pt x="0" y="17324"/>
                    <a:pt x="1084" y="24099"/>
                  </a:cubicBezTo>
                  <a:cubicBezTo>
                    <a:pt x="2155" y="30861"/>
                    <a:pt x="4763" y="37315"/>
                    <a:pt x="8608" y="42732"/>
                  </a:cubicBezTo>
                  <a:cubicBezTo>
                    <a:pt x="10013" y="44720"/>
                    <a:pt x="11621" y="46637"/>
                    <a:pt x="13228" y="48506"/>
                  </a:cubicBezTo>
                  <a:lnTo>
                    <a:pt x="13228" y="48352"/>
                  </a:lnTo>
                  <a:cubicBezTo>
                    <a:pt x="11656" y="46530"/>
                    <a:pt x="10073" y="44637"/>
                    <a:pt x="8692" y="42684"/>
                  </a:cubicBezTo>
                  <a:cubicBezTo>
                    <a:pt x="4870" y="37279"/>
                    <a:pt x="2262" y="30850"/>
                    <a:pt x="1191" y="24099"/>
                  </a:cubicBezTo>
                  <a:cubicBezTo>
                    <a:pt x="119" y="17336"/>
                    <a:pt x="584" y="10418"/>
                    <a:pt x="2548" y="4096"/>
                  </a:cubicBezTo>
                  <a:cubicBezTo>
                    <a:pt x="2989" y="2668"/>
                    <a:pt x="3548" y="1298"/>
                    <a:pt x="4179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3"/>
            <p:cNvSpPr/>
            <p:nvPr/>
          </p:nvSpPr>
          <p:spPr>
            <a:xfrm>
              <a:off x="3094425" y="2473050"/>
              <a:ext cx="290225" cy="1179925"/>
            </a:xfrm>
            <a:custGeom>
              <a:avLst/>
              <a:gdLst/>
              <a:ahLst/>
              <a:cxnLst/>
              <a:rect l="l" t="t" r="r" b="b"/>
              <a:pathLst>
                <a:path w="11609" h="47197" extrusionOk="0">
                  <a:moveTo>
                    <a:pt x="4370" y="1"/>
                  </a:moveTo>
                  <a:cubicBezTo>
                    <a:pt x="3608" y="1453"/>
                    <a:pt x="2953" y="3037"/>
                    <a:pt x="2441" y="4656"/>
                  </a:cubicBezTo>
                  <a:cubicBezTo>
                    <a:pt x="477" y="11002"/>
                    <a:pt x="0" y="17931"/>
                    <a:pt x="1096" y="24706"/>
                  </a:cubicBezTo>
                  <a:cubicBezTo>
                    <a:pt x="2167" y="31469"/>
                    <a:pt x="4763" y="37922"/>
                    <a:pt x="8609" y="43339"/>
                  </a:cubicBezTo>
                  <a:cubicBezTo>
                    <a:pt x="9549" y="44661"/>
                    <a:pt x="10573" y="45947"/>
                    <a:pt x="11609" y="47197"/>
                  </a:cubicBezTo>
                  <a:lnTo>
                    <a:pt x="11609" y="47042"/>
                  </a:lnTo>
                  <a:cubicBezTo>
                    <a:pt x="10597" y="45816"/>
                    <a:pt x="9609" y="44554"/>
                    <a:pt x="8680" y="43280"/>
                  </a:cubicBezTo>
                  <a:cubicBezTo>
                    <a:pt x="4858" y="37874"/>
                    <a:pt x="2251" y="31445"/>
                    <a:pt x="1179" y="24694"/>
                  </a:cubicBezTo>
                  <a:cubicBezTo>
                    <a:pt x="108" y="17931"/>
                    <a:pt x="572" y="11014"/>
                    <a:pt x="2536" y="4692"/>
                  </a:cubicBezTo>
                  <a:cubicBezTo>
                    <a:pt x="3036" y="3049"/>
                    <a:pt x="3691" y="1477"/>
                    <a:pt x="446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3"/>
            <p:cNvSpPr/>
            <p:nvPr/>
          </p:nvSpPr>
          <p:spPr>
            <a:xfrm>
              <a:off x="3135200" y="2473350"/>
              <a:ext cx="249450" cy="1144500"/>
            </a:xfrm>
            <a:custGeom>
              <a:avLst/>
              <a:gdLst/>
              <a:ahLst/>
              <a:cxnLst/>
              <a:rect l="l" t="t" r="r" b="b"/>
              <a:pathLst>
                <a:path w="9978" h="45780" extrusionOk="0">
                  <a:moveTo>
                    <a:pt x="4668" y="1"/>
                  </a:moveTo>
                  <a:cubicBezTo>
                    <a:pt x="3763" y="1608"/>
                    <a:pt x="3001" y="3382"/>
                    <a:pt x="2441" y="5239"/>
                  </a:cubicBezTo>
                  <a:cubicBezTo>
                    <a:pt x="477" y="11585"/>
                    <a:pt x="1" y="18515"/>
                    <a:pt x="1084" y="25289"/>
                  </a:cubicBezTo>
                  <a:cubicBezTo>
                    <a:pt x="2156" y="32052"/>
                    <a:pt x="4763" y="38505"/>
                    <a:pt x="8597" y="43923"/>
                  </a:cubicBezTo>
                  <a:cubicBezTo>
                    <a:pt x="9049" y="44542"/>
                    <a:pt x="9502" y="45173"/>
                    <a:pt x="9978" y="45780"/>
                  </a:cubicBezTo>
                  <a:lnTo>
                    <a:pt x="9978" y="45613"/>
                  </a:lnTo>
                  <a:cubicBezTo>
                    <a:pt x="9537" y="45042"/>
                    <a:pt x="9085" y="44458"/>
                    <a:pt x="8668" y="43863"/>
                  </a:cubicBezTo>
                  <a:cubicBezTo>
                    <a:pt x="4846" y="38458"/>
                    <a:pt x="2239" y="32028"/>
                    <a:pt x="1167" y="25277"/>
                  </a:cubicBezTo>
                  <a:cubicBezTo>
                    <a:pt x="96" y="18515"/>
                    <a:pt x="560" y="11597"/>
                    <a:pt x="2525" y="5275"/>
                  </a:cubicBezTo>
                  <a:cubicBezTo>
                    <a:pt x="3108" y="3406"/>
                    <a:pt x="3882" y="1620"/>
                    <a:pt x="4775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3"/>
            <p:cNvSpPr/>
            <p:nvPr/>
          </p:nvSpPr>
          <p:spPr>
            <a:xfrm>
              <a:off x="3175375" y="2473350"/>
              <a:ext cx="209275" cy="1104625"/>
            </a:xfrm>
            <a:custGeom>
              <a:avLst/>
              <a:gdLst/>
              <a:ahLst/>
              <a:cxnLst/>
              <a:rect l="l" t="t" r="r" b="b"/>
              <a:pathLst>
                <a:path w="8371" h="44185" extrusionOk="0">
                  <a:moveTo>
                    <a:pt x="5013" y="1"/>
                  </a:moveTo>
                  <a:cubicBezTo>
                    <a:pt x="3966" y="1763"/>
                    <a:pt x="3097" y="3751"/>
                    <a:pt x="2442" y="5835"/>
                  </a:cubicBezTo>
                  <a:cubicBezTo>
                    <a:pt x="465" y="12181"/>
                    <a:pt x="1" y="19110"/>
                    <a:pt x="1084" y="25885"/>
                  </a:cubicBezTo>
                  <a:cubicBezTo>
                    <a:pt x="2144" y="32516"/>
                    <a:pt x="4656" y="38851"/>
                    <a:pt x="8371" y="44185"/>
                  </a:cubicBezTo>
                  <a:lnTo>
                    <a:pt x="8371" y="44030"/>
                  </a:lnTo>
                  <a:cubicBezTo>
                    <a:pt x="4716" y="38708"/>
                    <a:pt x="2227" y="32445"/>
                    <a:pt x="1192" y="25873"/>
                  </a:cubicBezTo>
                  <a:cubicBezTo>
                    <a:pt x="120" y="19110"/>
                    <a:pt x="572" y="12192"/>
                    <a:pt x="2537" y="5870"/>
                  </a:cubicBezTo>
                  <a:cubicBezTo>
                    <a:pt x="3192" y="3763"/>
                    <a:pt x="4073" y="1775"/>
                    <a:pt x="5132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3"/>
            <p:cNvSpPr/>
            <p:nvPr/>
          </p:nvSpPr>
          <p:spPr>
            <a:xfrm>
              <a:off x="3215875" y="2473350"/>
              <a:ext cx="168775" cy="1056700"/>
            </a:xfrm>
            <a:custGeom>
              <a:avLst/>
              <a:gdLst/>
              <a:ahLst/>
              <a:cxnLst/>
              <a:rect l="l" t="t" r="r" b="b"/>
              <a:pathLst>
                <a:path w="6751" h="42268" extrusionOk="0">
                  <a:moveTo>
                    <a:pt x="5382" y="1"/>
                  </a:moveTo>
                  <a:cubicBezTo>
                    <a:pt x="4167" y="1906"/>
                    <a:pt x="3155" y="4108"/>
                    <a:pt x="2441" y="6430"/>
                  </a:cubicBezTo>
                  <a:cubicBezTo>
                    <a:pt x="476" y="12776"/>
                    <a:pt x="0" y="19705"/>
                    <a:pt x="1084" y="26480"/>
                  </a:cubicBezTo>
                  <a:cubicBezTo>
                    <a:pt x="1977" y="32100"/>
                    <a:pt x="3929" y="37493"/>
                    <a:pt x="6751" y="42268"/>
                  </a:cubicBezTo>
                  <a:lnTo>
                    <a:pt x="6751" y="42077"/>
                  </a:lnTo>
                  <a:cubicBezTo>
                    <a:pt x="3977" y="37362"/>
                    <a:pt x="2072" y="32016"/>
                    <a:pt x="1191" y="26468"/>
                  </a:cubicBezTo>
                  <a:cubicBezTo>
                    <a:pt x="119" y="19705"/>
                    <a:pt x="584" y="12788"/>
                    <a:pt x="2548" y="6466"/>
                  </a:cubicBezTo>
                  <a:cubicBezTo>
                    <a:pt x="3274" y="4120"/>
                    <a:pt x="4286" y="1917"/>
                    <a:pt x="5501" y="1"/>
                  </a:cubicBez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3"/>
            <p:cNvSpPr/>
            <p:nvPr/>
          </p:nvSpPr>
          <p:spPr>
            <a:xfrm>
              <a:off x="3256050" y="2498050"/>
              <a:ext cx="128325" cy="971875"/>
            </a:xfrm>
            <a:custGeom>
              <a:avLst/>
              <a:gdLst/>
              <a:ahLst/>
              <a:cxnLst/>
              <a:rect l="l" t="t" r="r" b="b"/>
              <a:pathLst>
                <a:path w="5133" h="38875" extrusionOk="0">
                  <a:moveTo>
                    <a:pt x="5132" y="1"/>
                  </a:moveTo>
                  <a:cubicBezTo>
                    <a:pt x="4037" y="1810"/>
                    <a:pt x="3108" y="3870"/>
                    <a:pt x="2441" y="6025"/>
                  </a:cubicBezTo>
                  <a:cubicBezTo>
                    <a:pt x="477" y="12359"/>
                    <a:pt x="0" y="19301"/>
                    <a:pt x="1084" y="26075"/>
                  </a:cubicBezTo>
                  <a:cubicBezTo>
                    <a:pt x="1798" y="30552"/>
                    <a:pt x="3179" y="34886"/>
                    <a:pt x="5132" y="38875"/>
                  </a:cubicBezTo>
                  <a:lnTo>
                    <a:pt x="5132" y="38648"/>
                  </a:lnTo>
                  <a:cubicBezTo>
                    <a:pt x="3227" y="34719"/>
                    <a:pt x="1870" y="30457"/>
                    <a:pt x="1179" y="26052"/>
                  </a:cubicBezTo>
                  <a:cubicBezTo>
                    <a:pt x="108" y="19301"/>
                    <a:pt x="560" y="12383"/>
                    <a:pt x="2525" y="6049"/>
                  </a:cubicBezTo>
                  <a:cubicBezTo>
                    <a:pt x="3179" y="3954"/>
                    <a:pt x="4072" y="1965"/>
                    <a:pt x="5132" y="179"/>
                  </a:cubicBezTo>
                  <a:lnTo>
                    <a:pt x="5132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3"/>
            <p:cNvSpPr/>
            <p:nvPr/>
          </p:nvSpPr>
          <p:spPr>
            <a:xfrm>
              <a:off x="3296525" y="2591225"/>
              <a:ext cx="88125" cy="800725"/>
            </a:xfrm>
            <a:custGeom>
              <a:avLst/>
              <a:gdLst/>
              <a:ahLst/>
              <a:cxnLst/>
              <a:rect l="l" t="t" r="r" b="b"/>
              <a:pathLst>
                <a:path w="3525" h="32029" extrusionOk="0">
                  <a:moveTo>
                    <a:pt x="3513" y="0"/>
                  </a:moveTo>
                  <a:cubicBezTo>
                    <a:pt x="3108" y="941"/>
                    <a:pt x="2739" y="1905"/>
                    <a:pt x="2442" y="2894"/>
                  </a:cubicBezTo>
                  <a:cubicBezTo>
                    <a:pt x="477" y="9228"/>
                    <a:pt x="1" y="16169"/>
                    <a:pt x="1084" y="22944"/>
                  </a:cubicBezTo>
                  <a:cubicBezTo>
                    <a:pt x="1572" y="26063"/>
                    <a:pt x="2418" y="29111"/>
                    <a:pt x="3525" y="32028"/>
                  </a:cubicBezTo>
                  <a:lnTo>
                    <a:pt x="3525" y="31766"/>
                  </a:lnTo>
                  <a:cubicBezTo>
                    <a:pt x="2453" y="28921"/>
                    <a:pt x="1668" y="25956"/>
                    <a:pt x="1191" y="22920"/>
                  </a:cubicBezTo>
                  <a:cubicBezTo>
                    <a:pt x="120" y="16169"/>
                    <a:pt x="584" y="9252"/>
                    <a:pt x="2549" y="2917"/>
                  </a:cubicBezTo>
                  <a:cubicBezTo>
                    <a:pt x="2823" y="2013"/>
                    <a:pt x="3156" y="1108"/>
                    <a:pt x="3525" y="239"/>
                  </a:cubicBezTo>
                  <a:lnTo>
                    <a:pt x="3525" y="0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3"/>
            <p:cNvSpPr/>
            <p:nvPr/>
          </p:nvSpPr>
          <p:spPr>
            <a:xfrm>
              <a:off x="3339700" y="2726350"/>
              <a:ext cx="44675" cy="553075"/>
            </a:xfrm>
            <a:custGeom>
              <a:avLst/>
              <a:gdLst/>
              <a:ahLst/>
              <a:cxnLst/>
              <a:rect l="l" t="t" r="r" b="b"/>
              <a:pathLst>
                <a:path w="1787" h="22123" extrusionOk="0">
                  <a:moveTo>
                    <a:pt x="1786" y="1"/>
                  </a:moveTo>
                  <a:cubicBezTo>
                    <a:pt x="286" y="5811"/>
                    <a:pt x="0" y="12038"/>
                    <a:pt x="965" y="18146"/>
                  </a:cubicBezTo>
                  <a:cubicBezTo>
                    <a:pt x="1179" y="19479"/>
                    <a:pt x="1465" y="20813"/>
                    <a:pt x="1786" y="22123"/>
                  </a:cubicBezTo>
                  <a:lnTo>
                    <a:pt x="1786" y="21718"/>
                  </a:lnTo>
                  <a:cubicBezTo>
                    <a:pt x="1500" y="20527"/>
                    <a:pt x="1250" y="19337"/>
                    <a:pt x="1060" y="18134"/>
                  </a:cubicBezTo>
                  <a:cubicBezTo>
                    <a:pt x="107" y="12181"/>
                    <a:pt x="357" y="6085"/>
                    <a:pt x="1786" y="406"/>
                  </a:cubicBezTo>
                  <a:lnTo>
                    <a:pt x="1786" y="1"/>
                  </a:lnTo>
                  <a:close/>
                </a:path>
              </a:pathLst>
            </a:custGeom>
            <a:solidFill>
              <a:schemeClr val="lt2">
                <a:alpha val="3184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2" name="Google Shape;502;p13"/>
          <p:cNvSpPr/>
          <p:nvPr/>
        </p:nvSpPr>
        <p:spPr>
          <a:xfrm>
            <a:off x="47487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p13"/>
          <p:cNvSpPr/>
          <p:nvPr/>
        </p:nvSpPr>
        <p:spPr>
          <a:xfrm>
            <a:off x="720000" y="291907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13"/>
          <p:cNvSpPr/>
          <p:nvPr/>
        </p:nvSpPr>
        <p:spPr>
          <a:xfrm>
            <a:off x="4748700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13"/>
          <p:cNvSpPr/>
          <p:nvPr/>
        </p:nvSpPr>
        <p:spPr>
          <a:xfrm>
            <a:off x="720034" y="1600525"/>
            <a:ext cx="3675300" cy="1046400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title" idx="2"/>
          </p:nvPr>
        </p:nvSpPr>
        <p:spPr>
          <a:xfrm>
            <a:off x="1662252" y="160052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08" name="Google Shape;508;p13"/>
          <p:cNvSpPr txBox="1">
            <a:spLocks noGrp="1"/>
          </p:cNvSpPr>
          <p:nvPr>
            <p:ph type="subTitle" idx="1"/>
          </p:nvPr>
        </p:nvSpPr>
        <p:spPr>
          <a:xfrm>
            <a:off x="1662252" y="2029469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9" name="Google Shape;509;p13"/>
          <p:cNvSpPr txBox="1">
            <a:spLocks noGrp="1"/>
          </p:cNvSpPr>
          <p:nvPr>
            <p:ph type="title" idx="3"/>
          </p:nvPr>
        </p:nvSpPr>
        <p:spPr>
          <a:xfrm>
            <a:off x="5750202" y="1600525"/>
            <a:ext cx="26145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0" name="Google Shape;510;p13"/>
          <p:cNvSpPr txBox="1">
            <a:spLocks noGrp="1"/>
          </p:cNvSpPr>
          <p:nvPr>
            <p:ph type="subTitle" idx="4"/>
          </p:nvPr>
        </p:nvSpPr>
        <p:spPr>
          <a:xfrm>
            <a:off x="5690952" y="2029464"/>
            <a:ext cx="2614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1" name="Google Shape;511;p13"/>
          <p:cNvSpPr txBox="1">
            <a:spLocks noGrp="1"/>
          </p:cNvSpPr>
          <p:nvPr>
            <p:ph type="title" idx="5"/>
          </p:nvPr>
        </p:nvSpPr>
        <p:spPr>
          <a:xfrm>
            <a:off x="1662252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2" name="Google Shape;512;p13"/>
          <p:cNvSpPr txBox="1">
            <a:spLocks noGrp="1"/>
          </p:cNvSpPr>
          <p:nvPr>
            <p:ph type="subTitle" idx="6"/>
          </p:nvPr>
        </p:nvSpPr>
        <p:spPr>
          <a:xfrm>
            <a:off x="1662252" y="3336927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3" name="Google Shape;513;p13"/>
          <p:cNvSpPr txBox="1">
            <a:spLocks noGrp="1"/>
          </p:cNvSpPr>
          <p:nvPr>
            <p:ph type="title" idx="7"/>
          </p:nvPr>
        </p:nvSpPr>
        <p:spPr>
          <a:xfrm>
            <a:off x="5690951" y="2919075"/>
            <a:ext cx="2733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514" name="Google Shape;514;p13"/>
          <p:cNvSpPr txBox="1">
            <a:spLocks noGrp="1"/>
          </p:cNvSpPr>
          <p:nvPr>
            <p:ph type="subTitle" idx="8"/>
          </p:nvPr>
        </p:nvSpPr>
        <p:spPr>
          <a:xfrm>
            <a:off x="5690951" y="3336927"/>
            <a:ext cx="27330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5" name="Google Shape;515;p13"/>
          <p:cNvSpPr txBox="1">
            <a:spLocks noGrp="1"/>
          </p:cNvSpPr>
          <p:nvPr>
            <p:ph type="title" idx="9" hasCustomPrompt="1"/>
          </p:nvPr>
        </p:nvSpPr>
        <p:spPr>
          <a:xfrm>
            <a:off x="727000" y="171800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6" name="Google Shape;516;p13"/>
          <p:cNvSpPr txBox="1">
            <a:spLocks noGrp="1"/>
          </p:cNvSpPr>
          <p:nvPr>
            <p:ph type="title" idx="13" hasCustomPrompt="1"/>
          </p:nvPr>
        </p:nvSpPr>
        <p:spPr>
          <a:xfrm>
            <a:off x="4755700" y="1718011"/>
            <a:ext cx="10776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7" name="Google Shape;517;p13"/>
          <p:cNvSpPr txBox="1">
            <a:spLocks noGrp="1"/>
          </p:cNvSpPr>
          <p:nvPr>
            <p:ph type="title" idx="14" hasCustomPrompt="1"/>
          </p:nvPr>
        </p:nvSpPr>
        <p:spPr>
          <a:xfrm>
            <a:off x="7199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18" name="Google Shape;518;p13"/>
          <p:cNvSpPr txBox="1">
            <a:spLocks noGrp="1"/>
          </p:cNvSpPr>
          <p:nvPr>
            <p:ph type="title" idx="15" hasCustomPrompt="1"/>
          </p:nvPr>
        </p:nvSpPr>
        <p:spPr>
          <a:xfrm>
            <a:off x="4748688" y="3036538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500" b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chemeClr val="lt1"/>
            </a:gs>
          </a:gsLst>
          <a:lin ang="10800025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5" r:id="rId14"/>
    <p:sldLayoutId id="2147483666" r:id="rId15"/>
    <p:sldLayoutId id="2147483667" r:id="rId16"/>
    <p:sldLayoutId id="2147483668" r:id="rId17"/>
    <p:sldLayoutId id="2147483670" r:id="rId18"/>
    <p:sldLayoutId id="2147483671" r:id="rId19"/>
    <p:sldLayoutId id="2147483672" r:id="rId20"/>
    <p:sldLayoutId id="2147483673" r:id="rId21"/>
    <p:sldLayoutId id="2147483675" r:id="rId22"/>
    <p:sldLayoutId id="2147483676" r:id="rId23"/>
    <p:sldLayoutId id="2147483678" r:id="rId24"/>
    <p:sldLayoutId id="2147483679" r:id="rId25"/>
    <p:sldLayoutId id="2147483680" r:id="rId26"/>
    <p:sldLayoutId id="2147483683" r:id="rId27"/>
    <p:sldLayoutId id="2147483684" r:id="rId28"/>
    <p:sldLayoutId id="2147483685" r:id="rId29"/>
    <p:sldLayoutId id="2147483686" r:id="rId30"/>
    <p:sldLayoutId id="2147483687" r:id="rId31"/>
    <p:sldLayoutId id="2147483688" r:id="rId32"/>
    <p:sldLayoutId id="2147483690" r:id="rId33"/>
    <p:sldLayoutId id="2147483693" r:id="rId34"/>
    <p:sldLayoutId id="2147483694" r:id="rId35"/>
    <p:sldLayoutId id="2147483695" r:id="rId36"/>
    <p:sldLayoutId id="2147483697" r:id="rId37"/>
    <p:sldLayoutId id="2147483698" r:id="rId38"/>
    <p:sldLayoutId id="2147483699" r:id="rId39"/>
    <p:sldLayoutId id="2147483700" r:id="rId40"/>
    <p:sldLayoutId id="2147483701" r:id="rId4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9" name="Google Shape;2589;p56"/>
          <p:cNvSpPr txBox="1">
            <a:spLocks noGrp="1"/>
          </p:cNvSpPr>
          <p:nvPr>
            <p:ph type="ctrTitle"/>
          </p:nvPr>
        </p:nvSpPr>
        <p:spPr>
          <a:xfrm>
            <a:off x="1518000" y="1694056"/>
            <a:ext cx="6108000" cy="1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6000" b="0" err="1">
                <a:latin typeface="Georgia" panose="02040502050405020303" pitchFamily="18" charset="0"/>
                <a:ea typeface="DM Sans"/>
                <a:cs typeface="DM Sans"/>
                <a:sym typeface="DM Sans"/>
              </a:rPr>
              <a:t>WaveDetectives</a:t>
            </a:r>
            <a:endParaRPr sz="6000" b="0">
              <a:latin typeface="Georgia" panose="02040502050405020303" pitchFamily="18" charset="0"/>
              <a:ea typeface="DM Sans"/>
              <a:cs typeface="DM Sans"/>
              <a:sym typeface="DM Sans"/>
            </a:endParaRPr>
          </a:p>
        </p:txBody>
      </p:sp>
      <p:sp>
        <p:nvSpPr>
          <p:cNvPr id="2590" name="Google Shape;2590;p56"/>
          <p:cNvSpPr txBox="1">
            <a:spLocks noGrp="1"/>
          </p:cNvSpPr>
          <p:nvPr>
            <p:ph type="subTitle" idx="1"/>
          </p:nvPr>
        </p:nvSpPr>
        <p:spPr>
          <a:xfrm>
            <a:off x="2307650" y="3413350"/>
            <a:ext cx="4528800" cy="40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pt-PT">
                <a:solidFill>
                  <a:schemeClr val="tx1"/>
                </a:solidFill>
                <a:latin typeface="Georgia"/>
              </a:rPr>
              <a:t>UC - Base de Dados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4330E57-9884-51BA-2B10-6D6A305D5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033438" cy="1019720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CFB9E28F-690A-EC51-1FC0-FCD5F7789DE7}"/>
              </a:ext>
            </a:extLst>
          </p:cNvPr>
          <p:cNvSpPr txBox="1"/>
          <p:nvPr/>
        </p:nvSpPr>
        <p:spPr>
          <a:xfrm>
            <a:off x="3501339" y="603408"/>
            <a:ext cx="2143939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pt-PT" i="1">
                <a:solidFill>
                  <a:schemeClr val="tx1"/>
                </a:solidFill>
                <a:latin typeface="Georgia"/>
              </a:rPr>
              <a:t>Universidade do Minho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8655F8-1F71-AAB1-0AFB-C89592CCFF21}"/>
              </a:ext>
            </a:extLst>
          </p:cNvPr>
          <p:cNvSpPr txBox="1"/>
          <p:nvPr/>
        </p:nvSpPr>
        <p:spPr>
          <a:xfrm>
            <a:off x="101600" y="4180126"/>
            <a:ext cx="395496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1200">
                <a:solidFill>
                  <a:schemeClr val="tx1"/>
                </a:solidFill>
                <a:latin typeface="Georgia" panose="02040502050405020303" pitchFamily="18" charset="0"/>
              </a:rPr>
              <a:t>Pedro Filipe Maneta Pinto - a104173</a:t>
            </a:r>
          </a:p>
          <a:p>
            <a:r>
              <a:rPr lang="pt-PT" sz="1200">
                <a:solidFill>
                  <a:schemeClr val="tx1"/>
                </a:solidFill>
                <a:latin typeface="Georgia" panose="02040502050405020303" pitchFamily="18" charset="0"/>
              </a:rPr>
              <a:t>Marco António Fernandes Brito - a104187</a:t>
            </a:r>
          </a:p>
          <a:p>
            <a:r>
              <a:rPr lang="pt-PT" sz="1200">
                <a:solidFill>
                  <a:schemeClr val="tx1"/>
                </a:solidFill>
                <a:latin typeface="Georgia" panose="02040502050405020303" pitchFamily="18" charset="0"/>
              </a:rPr>
              <a:t>Pedro Seabra Vieira - a104352</a:t>
            </a:r>
          </a:p>
          <a:p>
            <a:r>
              <a:rPr lang="pt-PT" sz="1200">
                <a:solidFill>
                  <a:schemeClr val="tx1"/>
                </a:solidFill>
                <a:latin typeface="Georgia" panose="02040502050405020303" pitchFamily="18" charset="0"/>
              </a:rPr>
              <a:t>Tomás Henrique Alves Melo - a104529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5D4784-1327-0394-903D-E15563B2B983}"/>
              </a:ext>
            </a:extLst>
          </p:cNvPr>
          <p:cNvSpPr txBox="1"/>
          <p:nvPr/>
        </p:nvSpPr>
        <p:spPr>
          <a:xfrm>
            <a:off x="7626000" y="600312"/>
            <a:ext cx="1405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>
                <a:solidFill>
                  <a:schemeClr val="tx1"/>
                </a:solidFill>
                <a:latin typeface="Georgia" panose="02040502050405020303" pitchFamily="18" charset="0"/>
              </a:rPr>
              <a:t>Abril 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87957C-04E5-E24A-0019-2B642900F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285400"/>
            <a:ext cx="7704000" cy="572700"/>
          </a:xfrm>
        </p:spPr>
        <p:txBody>
          <a:bodyPr/>
          <a:lstStyle/>
          <a:p>
            <a:r>
              <a:rPr lang="pt-PT"/>
              <a:t>Plano de Execução do Projeto</a:t>
            </a:r>
          </a:p>
        </p:txBody>
      </p:sp>
    </p:spTree>
    <p:extLst>
      <p:ext uri="{BB962C8B-B14F-4D97-AF65-F5344CB8AC3E}">
        <p14:creationId xmlns:p14="http://schemas.microsoft.com/office/powerpoint/2010/main" val="149209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F7B0F-1835-ED8C-ED56-8BF2116A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1ª e 2ª Fase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ACB8E8ED-76AB-46DE-FD97-F7C4CF2C7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2671" y="1457092"/>
            <a:ext cx="6098657" cy="308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108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F7B0F-1835-ED8C-ED56-8BF2116A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3ª e 4ª Fase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FCC60BE8-8A8F-AD48-5985-2F721E7702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26" y="1511434"/>
            <a:ext cx="8356547" cy="306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4139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CF7B0F-1835-ED8C-ED56-8BF2116A0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5ª Fase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2390D91-F4C8-5DA3-1C56-F75A0C79F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383" y="1557268"/>
            <a:ext cx="7433233" cy="2162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990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2778;p71">
            <a:extLst>
              <a:ext uri="{FF2B5EF4-FFF2-40B4-BE49-F238E27FC236}">
                <a16:creationId xmlns:a16="http://schemas.microsoft.com/office/drawing/2014/main" id="{88B44C3E-FD3A-7FD5-E227-576877E8544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03</a:t>
            </a:r>
            <a:endParaRPr sz="5400"/>
          </a:p>
        </p:txBody>
      </p:sp>
      <p:sp>
        <p:nvSpPr>
          <p:cNvPr id="7" name="Google Shape;2779;p71">
            <a:extLst>
              <a:ext uri="{FF2B5EF4-FFF2-40B4-BE49-F238E27FC236}">
                <a16:creationId xmlns:a16="http://schemas.microsoft.com/office/drawing/2014/main" id="{64CC6737-5836-EAFC-6146-F0E203985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96813" y="1817063"/>
            <a:ext cx="4853700" cy="15376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PT" sz="3200"/>
              <a:t>Levantamento e Organização de Requisitos</a:t>
            </a:r>
            <a:br>
              <a:rPr lang="pt-PT" sz="3600"/>
            </a:br>
            <a:endParaRPr lang="pt-PT" sz="3600"/>
          </a:p>
        </p:txBody>
      </p:sp>
    </p:spTree>
    <p:extLst>
      <p:ext uri="{BB962C8B-B14F-4D97-AF65-F5344CB8AC3E}">
        <p14:creationId xmlns:p14="http://schemas.microsoft.com/office/powerpoint/2010/main" val="2280500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10F21C-51EB-D278-9BA4-40E816E74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130975"/>
            <a:ext cx="7704000" cy="914368"/>
          </a:xfrm>
        </p:spPr>
        <p:txBody>
          <a:bodyPr/>
          <a:lstStyle/>
          <a:p>
            <a:r>
              <a:rPr lang="pt-PT" sz="2800"/>
              <a:t>Método de Levantamento e Análise de Requisitos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E308E95-26FB-99EE-DBEE-BD0375465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045343"/>
            <a:ext cx="7704000" cy="3516428"/>
          </a:xfrm>
        </p:spPr>
        <p:txBody>
          <a:bodyPr/>
          <a:lstStyle/>
          <a:p>
            <a:pPr marL="152400" indent="0">
              <a:buNone/>
            </a:pPr>
            <a:endParaRPr lang="pt-PT" sz="1400"/>
          </a:p>
          <a:p>
            <a:pPr marL="152400" indent="0" algn="just">
              <a:buNone/>
            </a:pPr>
            <a:r>
              <a:rPr lang="pt-PT" sz="1400"/>
              <a:t>Empregamos uma variedade de métodos de busca e obtenção de dados para abordar todas as perspetivas e cenários possíveis. Este levantamento de informações permitir-nos-á estabelecer um conjunto abrangente de requisitos básicos e não básicos que desejamos implementar na nossa base de dados.</a:t>
            </a:r>
          </a:p>
          <a:p>
            <a:pPr marL="152400" indent="0">
              <a:buNone/>
            </a:pPr>
            <a:endParaRPr lang="pt-PT" sz="1400"/>
          </a:p>
          <a:p>
            <a:pPr marL="152400" indent="0">
              <a:buNone/>
            </a:pPr>
            <a:endParaRPr lang="pt-PT" sz="1400"/>
          </a:p>
          <a:p>
            <a:pPr marL="152400" indent="0">
              <a:buNone/>
            </a:pPr>
            <a:r>
              <a:rPr lang="pt-PT" sz="1400"/>
              <a:t>Entre estes métodos de recolha de dados, baseamo-nos em: </a:t>
            </a:r>
          </a:p>
          <a:p>
            <a:pPr marL="152400" indent="0">
              <a:buNone/>
            </a:pPr>
            <a:endParaRPr lang="pt-PT" sz="1400"/>
          </a:p>
          <a:p>
            <a:r>
              <a:rPr lang="pt-PT" sz="1400"/>
              <a:t>Entrevistas com os Fundadores (Ramirez e Rui);</a:t>
            </a:r>
          </a:p>
          <a:p>
            <a:endParaRPr lang="pt-PT" sz="1400"/>
          </a:p>
          <a:p>
            <a:r>
              <a:rPr lang="pt-PT" sz="1400"/>
              <a:t>Reuniões com a Equipa de Investigação;</a:t>
            </a:r>
          </a:p>
          <a:p>
            <a:endParaRPr lang="pt-PT" sz="1400"/>
          </a:p>
          <a:p>
            <a:r>
              <a:rPr lang="pt-PT" sz="1400"/>
              <a:t>Análise Documental;</a:t>
            </a:r>
          </a:p>
          <a:p>
            <a:endParaRPr lang="pt-PT" sz="1400"/>
          </a:p>
          <a:p>
            <a:r>
              <a:rPr lang="pt-PT" sz="1400"/>
              <a:t>Relacionamento com a Polícia Judiciária.</a:t>
            </a:r>
          </a:p>
        </p:txBody>
      </p:sp>
    </p:spTree>
    <p:extLst>
      <p:ext uri="{BB962C8B-B14F-4D97-AF65-F5344CB8AC3E}">
        <p14:creationId xmlns:p14="http://schemas.microsoft.com/office/powerpoint/2010/main" val="745516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F2AF03-F084-EF07-BF32-CD0B73CBA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86" y="281473"/>
            <a:ext cx="7704000" cy="759307"/>
          </a:xfrm>
        </p:spPr>
        <p:txBody>
          <a:bodyPr/>
          <a:lstStyle/>
          <a:p>
            <a:r>
              <a:rPr lang="pt-PT"/>
              <a:t> </a:t>
            </a:r>
            <a:r>
              <a:rPr lang="pt-PT" sz="2400"/>
              <a:t>Organização dos Requisitos levantados</a:t>
            </a:r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F936C058-649D-8C2E-7E8C-5FA83ADC3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pt-PT" sz="1400"/>
          </a:p>
          <a:p>
            <a:pPr marL="152400" indent="0">
              <a:buNone/>
            </a:pPr>
            <a:r>
              <a:rPr lang="pt-PT" sz="1400"/>
              <a:t>A </a:t>
            </a:r>
            <a:r>
              <a:rPr lang="pt-PT" sz="1400" err="1"/>
              <a:t>WaveDetectives</a:t>
            </a:r>
            <a:r>
              <a:rPr lang="pt-PT" sz="1400"/>
              <a:t> recorreu a entrevistas com profissionais experientes em base de dados, questionários a lesados pelo golpe (vítimas) que indicaram os principais aspetos que deviam ser recolhidos sobre estas para que o caso seja solucionado e ainda forneceram indicações de quais elementos deveriam ser recolhidos sobre o suspeito.</a:t>
            </a:r>
          </a:p>
          <a:p>
            <a:pPr marL="152400" indent="0">
              <a:buNone/>
            </a:pPr>
            <a:endParaRPr lang="pt-PT" sz="1400"/>
          </a:p>
          <a:p>
            <a:pPr marL="152400" indent="0">
              <a:buNone/>
            </a:pPr>
            <a:r>
              <a:rPr lang="pt-PT" sz="1400"/>
              <a:t>Dois dos requisitos com mais relevância são:</a:t>
            </a:r>
          </a:p>
          <a:p>
            <a:pPr marL="152400" indent="0">
              <a:buNone/>
            </a:pPr>
            <a:endParaRPr lang="pt-PT" sz="1400"/>
          </a:p>
          <a:p>
            <a:pPr marL="152400" indent="0">
              <a:buNone/>
            </a:pPr>
            <a:endParaRPr lang="pt-PT"/>
          </a:p>
        </p:txBody>
      </p:sp>
      <p:pic>
        <p:nvPicPr>
          <p:cNvPr id="14" name="Imagem 13">
            <a:extLst>
              <a:ext uri="{FF2B5EF4-FFF2-40B4-BE49-F238E27FC236}">
                <a16:creationId xmlns:a16="http://schemas.microsoft.com/office/drawing/2014/main" id="{1A890F38-F18F-0129-1361-B07C4653B49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71" t="1180" r="918" b="618"/>
          <a:stretch/>
        </p:blipFill>
        <p:spPr>
          <a:xfrm>
            <a:off x="912848" y="1235197"/>
            <a:ext cx="7377338" cy="3418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51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71"/>
          <p:cNvSpPr txBox="1">
            <a:spLocks noGrp="1"/>
          </p:cNvSpPr>
          <p:nvPr>
            <p:ph type="title" idx="2"/>
          </p:nvPr>
        </p:nvSpPr>
        <p:spPr>
          <a:xfrm>
            <a:off x="7087931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04</a:t>
            </a:r>
            <a:endParaRPr sz="5400"/>
          </a:p>
        </p:txBody>
      </p:sp>
      <p:sp>
        <p:nvSpPr>
          <p:cNvPr id="2779" name="Google Shape;2779;p71"/>
          <p:cNvSpPr txBox="1">
            <a:spLocks noGrp="1"/>
          </p:cNvSpPr>
          <p:nvPr>
            <p:ph type="title"/>
          </p:nvPr>
        </p:nvSpPr>
        <p:spPr>
          <a:xfrm>
            <a:off x="1213506" y="1878850"/>
            <a:ext cx="48537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3600"/>
              <a:t>Modelação Concetual e Lógica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908D5F7-BF8F-FDD4-2D35-7DAF1798CF23}"/>
              </a:ext>
            </a:extLst>
          </p:cNvPr>
          <p:cNvSpPr txBox="1"/>
          <p:nvPr/>
        </p:nvSpPr>
        <p:spPr>
          <a:xfrm>
            <a:off x="1213507" y="3042505"/>
            <a:ext cx="48536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>
                <a:solidFill>
                  <a:schemeClr val="accent1">
                    <a:lumMod val="75000"/>
                  </a:schemeClr>
                </a:solidFill>
              </a:rPr>
              <a:t>Abordagem da modelação realizada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CD202-F134-EDFB-5115-3981FFBC8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/>
              <a:t>Modelação Concetual</a:t>
            </a:r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0D14DF-BCCC-2817-6822-937746C4B2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135075"/>
            <a:ext cx="7704000" cy="3563400"/>
          </a:xfrm>
        </p:spPr>
        <p:txBody>
          <a:bodyPr anchor="ctr"/>
          <a:lstStyle/>
          <a:p>
            <a:pPr marL="152400" indent="0" algn="just">
              <a:buNone/>
            </a:pPr>
            <a:endParaRPr lang="pt-PT"/>
          </a:p>
          <a:p>
            <a:pPr marL="152400" indent="0" algn="just">
              <a:buNone/>
            </a:pPr>
            <a:r>
              <a:rPr lang="pt-PT" sz="1400"/>
              <a:t>Utilizamos um diagrama ER na modelação concetual para estruturar informações de um crime de roubo de informações bancárias. O propósito deste diagrama é criar uma visualização clara e organizada dos elementos envolvidos, permitindo uma compreensão abrangente do processo. O </a:t>
            </a:r>
            <a:r>
              <a:rPr lang="pt-PT" sz="1400" err="1"/>
              <a:t>brModelo</a:t>
            </a:r>
            <a:r>
              <a:rPr lang="pt-PT" sz="1400"/>
              <a:t> auxiliou na criação e edição eficiente do diagrama.</a:t>
            </a:r>
          </a:p>
        </p:txBody>
      </p:sp>
    </p:spTree>
    <p:extLst>
      <p:ext uri="{BB962C8B-B14F-4D97-AF65-F5344CB8AC3E}">
        <p14:creationId xmlns:p14="http://schemas.microsoft.com/office/powerpoint/2010/main" val="3536674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196EC87-6D0B-1F4D-47C3-E5C4E0209FDE}"/>
              </a:ext>
            </a:extLst>
          </p:cNvPr>
          <p:cNvSpPr txBox="1">
            <a:spLocks/>
          </p:cNvSpPr>
          <p:nvPr/>
        </p:nvSpPr>
        <p:spPr>
          <a:xfrm>
            <a:off x="0" y="243452"/>
            <a:ext cx="90847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PT" sz="2800"/>
              <a:t>Modelação Concetual</a:t>
            </a:r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883E5F12-870F-183D-1142-8F62C80EA0B6}"/>
              </a:ext>
            </a:extLst>
          </p:cNvPr>
          <p:cNvSpPr txBox="1"/>
          <p:nvPr/>
        </p:nvSpPr>
        <p:spPr>
          <a:xfrm>
            <a:off x="4216791" y="4525654"/>
            <a:ext cx="477661" cy="284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>
                <a:solidFill>
                  <a:schemeClr val="tx1"/>
                </a:solidFill>
              </a:rPr>
              <a:t>(...)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62512F3-E590-FA3B-254E-F37E898621E1}"/>
              </a:ext>
            </a:extLst>
          </p:cNvPr>
          <p:cNvSpPr txBox="1"/>
          <p:nvPr/>
        </p:nvSpPr>
        <p:spPr>
          <a:xfrm>
            <a:off x="0" y="70367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>
                <a:solidFill>
                  <a:schemeClr val="accent1">
                    <a:lumMod val="75000"/>
                  </a:schemeClr>
                </a:solidFill>
              </a:rPr>
              <a:t>Identificação e Caracterização das Entidades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7812B280-EC84-D219-2524-D82CF290617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" t="499" r="565" b="876"/>
          <a:stretch/>
        </p:blipFill>
        <p:spPr>
          <a:xfrm>
            <a:off x="1862456" y="1043682"/>
            <a:ext cx="5366391" cy="3484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419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5" name="Google Shape;2595;p57"/>
          <p:cNvSpPr/>
          <p:nvPr/>
        </p:nvSpPr>
        <p:spPr>
          <a:xfrm>
            <a:off x="6810809" y="2995112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6" name="Google Shape;2596;p57"/>
          <p:cNvSpPr/>
          <p:nvPr/>
        </p:nvSpPr>
        <p:spPr>
          <a:xfrm>
            <a:off x="3701945" y="2995112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7" name="Google Shape;2597;p57"/>
          <p:cNvSpPr/>
          <p:nvPr/>
        </p:nvSpPr>
        <p:spPr>
          <a:xfrm>
            <a:off x="1066145" y="2995112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8" name="Google Shape;2598;p57"/>
          <p:cNvSpPr/>
          <p:nvPr/>
        </p:nvSpPr>
        <p:spPr>
          <a:xfrm>
            <a:off x="6833551" y="108803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9" name="Google Shape;2599;p57"/>
          <p:cNvSpPr/>
          <p:nvPr/>
        </p:nvSpPr>
        <p:spPr>
          <a:xfrm>
            <a:off x="3701945" y="118030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0" name="Google Shape;2600;p57"/>
          <p:cNvSpPr/>
          <p:nvPr/>
        </p:nvSpPr>
        <p:spPr>
          <a:xfrm>
            <a:off x="1066145" y="1180307"/>
            <a:ext cx="744000" cy="704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1" name="Google Shape;2601;p57"/>
          <p:cNvSpPr txBox="1">
            <a:spLocks noGrp="1"/>
          </p:cNvSpPr>
          <p:nvPr>
            <p:ph type="title"/>
          </p:nvPr>
        </p:nvSpPr>
        <p:spPr>
          <a:xfrm>
            <a:off x="593945" y="4087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2800">
                <a:latin typeface="Poppins" panose="00000500000000000000" pitchFamily="2" charset="0"/>
                <a:ea typeface="Georgia"/>
                <a:cs typeface="Poppins" panose="00000500000000000000" pitchFamily="2" charset="0"/>
                <a:sym typeface="Georgia"/>
              </a:rPr>
              <a:t>Conteúdos a abordar:</a:t>
            </a:r>
            <a:endParaRPr lang="pt-PT"/>
          </a:p>
        </p:txBody>
      </p:sp>
      <p:sp>
        <p:nvSpPr>
          <p:cNvPr id="2602" name="Google Shape;2602;p57"/>
          <p:cNvSpPr txBox="1">
            <a:spLocks noGrp="1"/>
          </p:cNvSpPr>
          <p:nvPr>
            <p:ph type="title" idx="2"/>
          </p:nvPr>
        </p:nvSpPr>
        <p:spPr>
          <a:xfrm>
            <a:off x="1064869" y="1884721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PT" sz="1600"/>
              <a:t>Tema</a:t>
            </a:r>
          </a:p>
        </p:txBody>
      </p:sp>
      <p:sp>
        <p:nvSpPr>
          <p:cNvPr id="2604" name="Google Shape;2604;p57"/>
          <p:cNvSpPr txBox="1">
            <a:spLocks noGrp="1"/>
          </p:cNvSpPr>
          <p:nvPr>
            <p:ph type="title" idx="4"/>
          </p:nvPr>
        </p:nvSpPr>
        <p:spPr>
          <a:xfrm>
            <a:off x="274320" y="3666107"/>
            <a:ext cx="24840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en" sz="1600"/>
              <a:t>Modelação Concetual e Lógica</a:t>
            </a:r>
            <a:endParaRPr lang="pt-PT" sz="1600"/>
          </a:p>
        </p:txBody>
      </p:sp>
      <p:sp>
        <p:nvSpPr>
          <p:cNvPr id="2605" name="Google Shape;2605;p57"/>
          <p:cNvSpPr txBox="1">
            <a:spLocks noGrp="1"/>
          </p:cNvSpPr>
          <p:nvPr>
            <p:ph type="title" idx="7"/>
          </p:nvPr>
        </p:nvSpPr>
        <p:spPr>
          <a:xfrm>
            <a:off x="2638082" y="1840562"/>
            <a:ext cx="3095535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Definição e </a:t>
            </a:r>
            <a:br>
              <a:rPr lang="en" sz="1600"/>
            </a:br>
            <a:r>
              <a:rPr lang="en" sz="1600"/>
              <a:t>Caracterização do Sistema</a:t>
            </a:r>
            <a:endParaRPr lang="pt-PT" sz="1600"/>
          </a:p>
        </p:txBody>
      </p:sp>
      <p:sp>
        <p:nvSpPr>
          <p:cNvPr id="2606" name="Google Shape;2606;p57"/>
          <p:cNvSpPr txBox="1">
            <a:spLocks noGrp="1"/>
          </p:cNvSpPr>
          <p:nvPr>
            <p:ph type="title" idx="3"/>
          </p:nvPr>
        </p:nvSpPr>
        <p:spPr>
          <a:xfrm>
            <a:off x="933657" y="1115807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607" name="Google Shape;2607;p57"/>
          <p:cNvSpPr txBox="1">
            <a:spLocks noGrp="1"/>
          </p:cNvSpPr>
          <p:nvPr>
            <p:ph type="title" idx="6"/>
          </p:nvPr>
        </p:nvSpPr>
        <p:spPr>
          <a:xfrm>
            <a:off x="963095" y="292343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608" name="Google Shape;2608;p57"/>
          <p:cNvSpPr txBox="1">
            <a:spLocks noGrp="1"/>
          </p:cNvSpPr>
          <p:nvPr>
            <p:ph type="title" idx="16"/>
          </p:nvPr>
        </p:nvSpPr>
        <p:spPr>
          <a:xfrm>
            <a:off x="5826012" y="1842626"/>
            <a:ext cx="308757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sz="1600"/>
              <a:t>Levantamento e Organização de Requisitos</a:t>
            </a:r>
            <a:endParaRPr lang="pt-PT" sz="1600"/>
          </a:p>
        </p:txBody>
      </p:sp>
      <p:sp>
        <p:nvSpPr>
          <p:cNvPr id="2609" name="Google Shape;2609;p57"/>
          <p:cNvSpPr txBox="1">
            <a:spLocks noGrp="1"/>
          </p:cNvSpPr>
          <p:nvPr>
            <p:ph type="title" idx="9"/>
          </p:nvPr>
        </p:nvSpPr>
        <p:spPr>
          <a:xfrm>
            <a:off x="3598895" y="1118560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612" name="Google Shape;2612;p57"/>
          <p:cNvSpPr txBox="1">
            <a:spLocks noGrp="1"/>
          </p:cNvSpPr>
          <p:nvPr>
            <p:ph type="title" idx="13"/>
          </p:nvPr>
        </p:nvSpPr>
        <p:spPr>
          <a:xfrm>
            <a:off x="2872160" y="3692332"/>
            <a:ext cx="2624949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pt-PT" sz="1600"/>
              <a:t>Álgebra Relacional</a:t>
            </a:r>
          </a:p>
        </p:txBody>
      </p:sp>
      <p:sp>
        <p:nvSpPr>
          <p:cNvPr id="2614" name="Google Shape;2614;p57"/>
          <p:cNvSpPr txBox="1">
            <a:spLocks noGrp="1"/>
          </p:cNvSpPr>
          <p:nvPr>
            <p:ph type="title" idx="15"/>
          </p:nvPr>
        </p:nvSpPr>
        <p:spPr>
          <a:xfrm>
            <a:off x="3598895" y="2923432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2616" name="Google Shape;2616;p57"/>
          <p:cNvSpPr txBox="1">
            <a:spLocks noGrp="1"/>
          </p:cNvSpPr>
          <p:nvPr>
            <p:ph type="title" idx="18"/>
          </p:nvPr>
        </p:nvSpPr>
        <p:spPr>
          <a:xfrm>
            <a:off x="6730501" y="1025237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617" name="Google Shape;2617;p57"/>
          <p:cNvSpPr txBox="1">
            <a:spLocks noGrp="1"/>
          </p:cNvSpPr>
          <p:nvPr>
            <p:ph type="title" idx="19"/>
          </p:nvPr>
        </p:nvSpPr>
        <p:spPr>
          <a:xfrm>
            <a:off x="5892152" y="3668171"/>
            <a:ext cx="29553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/>
            <a:r>
              <a:rPr lang="pt-PT" sz="1600"/>
              <a:t>Conclusões Retiradas</a:t>
            </a:r>
          </a:p>
        </p:txBody>
      </p:sp>
      <p:sp>
        <p:nvSpPr>
          <p:cNvPr id="2619" name="Google Shape;2619;p57"/>
          <p:cNvSpPr txBox="1">
            <a:spLocks noGrp="1"/>
          </p:cNvSpPr>
          <p:nvPr>
            <p:ph type="title" idx="21"/>
          </p:nvPr>
        </p:nvSpPr>
        <p:spPr>
          <a:xfrm>
            <a:off x="6720846" y="2964926"/>
            <a:ext cx="950100" cy="7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B990DB38-2283-D4E3-2817-F7954BAAB486}"/>
              </a:ext>
            </a:extLst>
          </p:cNvPr>
          <p:cNvGrpSpPr/>
          <p:nvPr/>
        </p:nvGrpSpPr>
        <p:grpSpPr>
          <a:xfrm>
            <a:off x="1264185" y="815694"/>
            <a:ext cx="41400" cy="26640"/>
            <a:chOff x="989865" y="805534"/>
            <a:chExt cx="41400" cy="2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" name="Tinta 1">
                  <a:extLst>
                    <a:ext uri="{FF2B5EF4-FFF2-40B4-BE49-F238E27FC236}">
                      <a16:creationId xmlns:a16="http://schemas.microsoft.com/office/drawing/2014/main" id="{C191BB3D-F08B-D306-488D-AA2A3A98AEDE}"/>
                    </a:ext>
                  </a:extLst>
                </p14:cNvPr>
                <p14:cNvContentPartPr/>
                <p14:nvPr/>
              </p14:nvContentPartPr>
              <p14:xfrm>
                <a:off x="989865" y="805534"/>
                <a:ext cx="360" cy="2520"/>
              </p14:xfrm>
            </p:contentPart>
          </mc:Choice>
          <mc:Fallback xmlns="">
            <p:pic>
              <p:nvPicPr>
                <p:cNvPr id="2" name="Tinta 1">
                  <a:extLst>
                    <a:ext uri="{FF2B5EF4-FFF2-40B4-BE49-F238E27FC236}">
                      <a16:creationId xmlns:a16="http://schemas.microsoft.com/office/drawing/2014/main" id="{C191BB3D-F08B-D306-488D-AA2A3A98AED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80865" y="796534"/>
                  <a:ext cx="180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3" name="Tinta 2">
                  <a:extLst>
                    <a:ext uri="{FF2B5EF4-FFF2-40B4-BE49-F238E27FC236}">
                      <a16:creationId xmlns:a16="http://schemas.microsoft.com/office/drawing/2014/main" id="{AEF30DFB-666F-41F9-8C16-D664E58A982A}"/>
                    </a:ext>
                  </a:extLst>
                </p14:cNvPr>
                <p14:cNvContentPartPr/>
                <p14:nvPr/>
              </p14:nvContentPartPr>
              <p14:xfrm>
                <a:off x="1008945" y="807334"/>
                <a:ext cx="22320" cy="24840"/>
              </p14:xfrm>
            </p:contentPart>
          </mc:Choice>
          <mc:Fallback xmlns="">
            <p:pic>
              <p:nvPicPr>
                <p:cNvPr id="3" name="Tinta 2">
                  <a:extLst>
                    <a:ext uri="{FF2B5EF4-FFF2-40B4-BE49-F238E27FC236}">
                      <a16:creationId xmlns:a16="http://schemas.microsoft.com/office/drawing/2014/main" id="{AEF30DFB-666F-41F9-8C16-D664E58A982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99945" y="798334"/>
                  <a:ext cx="39960" cy="4248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6196EC87-6D0B-1F4D-47C3-E5C4E0209FDE}"/>
              </a:ext>
            </a:extLst>
          </p:cNvPr>
          <p:cNvSpPr txBox="1">
            <a:spLocks/>
          </p:cNvSpPr>
          <p:nvPr/>
        </p:nvSpPr>
        <p:spPr>
          <a:xfrm>
            <a:off x="0" y="243452"/>
            <a:ext cx="90847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PT" sz="2800"/>
              <a:t>Modelação Concetual</a:t>
            </a:r>
            <a:endParaRPr lang="pt-PT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8C1FC5C-FC38-C6D7-939D-7F0BE8A45300}"/>
              </a:ext>
            </a:extLst>
          </p:cNvPr>
          <p:cNvSpPr txBox="1"/>
          <p:nvPr/>
        </p:nvSpPr>
        <p:spPr>
          <a:xfrm>
            <a:off x="0" y="703675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>
                <a:solidFill>
                  <a:schemeClr val="accent1">
                    <a:lumMod val="75000"/>
                  </a:schemeClr>
                </a:solidFill>
              </a:rPr>
              <a:t>Identificação e Caracterização dos Relacionamentos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E704D2-2920-1389-95F7-7F1B0F7CCB6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" t="1614" r="1023" b="3001"/>
          <a:stretch/>
        </p:blipFill>
        <p:spPr>
          <a:xfrm>
            <a:off x="925830" y="1331259"/>
            <a:ext cx="7202917" cy="3240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92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3DF76AA4-5A70-3021-5FEA-0669E49699EB}"/>
              </a:ext>
            </a:extLst>
          </p:cNvPr>
          <p:cNvSpPr txBox="1"/>
          <p:nvPr/>
        </p:nvSpPr>
        <p:spPr>
          <a:xfrm>
            <a:off x="-59267" y="728614"/>
            <a:ext cx="9144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600">
                <a:solidFill>
                  <a:schemeClr val="accent1">
                    <a:lumMod val="75000"/>
                  </a:schemeClr>
                </a:solidFill>
              </a:rPr>
              <a:t>Identificação e Caracterização dos Atributos</a:t>
            </a: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6196EC87-6D0B-1F4D-47C3-E5C4E0209FDE}"/>
              </a:ext>
            </a:extLst>
          </p:cNvPr>
          <p:cNvSpPr txBox="1">
            <a:spLocks/>
          </p:cNvSpPr>
          <p:nvPr/>
        </p:nvSpPr>
        <p:spPr>
          <a:xfrm>
            <a:off x="0" y="243452"/>
            <a:ext cx="908473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PT" sz="2800"/>
              <a:t>Modelação Concetual</a:t>
            </a:r>
            <a:endParaRPr lang="pt-PT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CF8EB0-ED88-2797-FB26-DF4F9C97F8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2" t="524" r="1525" b="1020"/>
          <a:stretch/>
        </p:blipFill>
        <p:spPr>
          <a:xfrm>
            <a:off x="2037726" y="1067168"/>
            <a:ext cx="4835792" cy="3458486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83E5F12-870F-183D-1142-8F62C80EA0B6}"/>
              </a:ext>
            </a:extLst>
          </p:cNvPr>
          <p:cNvSpPr txBox="1"/>
          <p:nvPr/>
        </p:nvSpPr>
        <p:spPr>
          <a:xfrm>
            <a:off x="4216791" y="4525654"/>
            <a:ext cx="477661" cy="284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>
                <a:solidFill>
                  <a:schemeClr val="tx1"/>
                </a:solidFill>
              </a:rPr>
              <a:t>(...)</a:t>
            </a:r>
          </a:p>
        </p:txBody>
      </p:sp>
    </p:spTree>
    <p:extLst>
      <p:ext uri="{BB962C8B-B14F-4D97-AF65-F5344CB8AC3E}">
        <p14:creationId xmlns:p14="http://schemas.microsoft.com/office/powerpoint/2010/main" val="171508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Uma imagem com diagrama, Esquema, Desenho técnico, texto&#10;&#10;Descrição gerada automaticamente">
            <a:extLst>
              <a:ext uri="{FF2B5EF4-FFF2-40B4-BE49-F238E27FC236}">
                <a16:creationId xmlns:a16="http://schemas.microsoft.com/office/drawing/2014/main" id="{5BEDADC5-E5D7-5232-A1B1-AB67CF887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83700"/>
            <a:ext cx="9144000" cy="522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8308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7CD202-F134-EDFB-5115-3981FFBC8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55922"/>
            <a:ext cx="7704000" cy="572700"/>
          </a:xfrm>
        </p:spPr>
        <p:txBody>
          <a:bodyPr/>
          <a:lstStyle/>
          <a:p>
            <a:r>
              <a:rPr lang="pt-PT" sz="2800"/>
              <a:t>Modelação Lógica</a:t>
            </a:r>
            <a:endParaRPr lang="pt-P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5E0D14DF-BCCC-2817-6822-937746C4B2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endParaRPr lang="pt-PT"/>
          </a:p>
          <a:p>
            <a:pPr marL="152400" indent="0">
              <a:buNone/>
            </a:pPr>
            <a:endParaRPr lang="pt-PT"/>
          </a:p>
          <a:p>
            <a:pPr marL="152400" indent="0">
              <a:buNone/>
            </a:pPr>
            <a:endParaRPr lang="pt-PT"/>
          </a:p>
          <a:p>
            <a:pPr marL="152400" indent="0" algn="just">
              <a:buNone/>
            </a:pPr>
            <a:r>
              <a:rPr lang="pt-PT"/>
              <a:t>O modelo lógico foi construído a partir do modelo concetual. As entidades e atributos </a:t>
            </a:r>
            <a:r>
              <a:rPr lang="pt-PT" err="1"/>
              <a:t>multi-valor</a:t>
            </a:r>
            <a:r>
              <a:rPr lang="pt-PT"/>
              <a:t> foram </a:t>
            </a:r>
          </a:p>
          <a:p>
            <a:pPr marL="152400" indent="0" algn="just">
              <a:buNone/>
            </a:pPr>
            <a:r>
              <a:rPr lang="pt-PT"/>
              <a:t>convertidos em tabelas.</a:t>
            </a:r>
          </a:p>
          <a:p>
            <a:pPr marL="152400" indent="0" algn="just">
              <a:buNone/>
            </a:pPr>
            <a:endParaRPr lang="pt-PT"/>
          </a:p>
          <a:p>
            <a:pPr marL="152400" indent="0">
              <a:buNone/>
            </a:pPr>
            <a:r>
              <a:rPr lang="pt-PT"/>
              <a:t>Começamos por definir cada uma das entidades do modelo concetual, adicionando os respetivos atributos. Atributos compostos são vistos como atributos simples, e atributos </a:t>
            </a:r>
            <a:r>
              <a:rPr lang="pt-PT" err="1"/>
              <a:t>multi-valor</a:t>
            </a:r>
            <a:r>
              <a:rPr lang="pt-PT"/>
              <a:t> possuem uma tabela própria que tem como chave estrangeira a chave primária da entidade; Consideramos o modelo produzido válido, uma vez que foi produzido com base no modelo concetual, e validado novamente por verificação da satisfação dos requisitos levantados previamente.</a:t>
            </a:r>
          </a:p>
          <a:p>
            <a:pPr marL="152400" indent="0">
              <a:buNone/>
            </a:pPr>
            <a:endParaRPr lang="pt-PT"/>
          </a:p>
          <a:p>
            <a:pPr marL="152400" indent="0">
              <a:buNone/>
            </a:pPr>
            <a:r>
              <a:rPr lang="pt-PT"/>
              <a:t>Os identificadores de uma entidade passam a designar-se por '</a:t>
            </a:r>
            <a:r>
              <a:rPr lang="pt-PT" err="1"/>
              <a:t>Primary</a:t>
            </a:r>
            <a:r>
              <a:rPr lang="pt-PT"/>
              <a:t> </a:t>
            </a:r>
            <a:r>
              <a:rPr lang="pt-PT" err="1"/>
              <a:t>Key</a:t>
            </a:r>
            <a:r>
              <a:rPr lang="pt-PT"/>
              <a:t>', ou '</a:t>
            </a:r>
            <a:r>
              <a:rPr lang="pt-PT" err="1"/>
              <a:t>Foreign</a:t>
            </a:r>
            <a:r>
              <a:rPr lang="pt-PT"/>
              <a:t> </a:t>
            </a:r>
            <a:r>
              <a:rPr lang="pt-PT" err="1"/>
              <a:t>Key</a:t>
            </a:r>
            <a:r>
              <a:rPr lang="pt-PT"/>
              <a:t>' caso o identificador de uma entidade esteja presente noutra sob a forma de tabela. Assim, após feita a conversão obtemos dez tabelas, das quais três foram originadas a partir do atributo </a:t>
            </a:r>
            <a:r>
              <a:rPr lang="pt-PT" err="1"/>
              <a:t>multi-valor</a:t>
            </a:r>
            <a:r>
              <a:rPr lang="pt-PT"/>
              <a:t> 'contacto'.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9E42B045-BAFD-1F13-B558-0B9DD552BECD}"/>
              </a:ext>
            </a:extLst>
          </p:cNvPr>
          <p:cNvSpPr txBox="1"/>
          <p:nvPr/>
        </p:nvSpPr>
        <p:spPr>
          <a:xfrm>
            <a:off x="0" y="76578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>
                <a:solidFill>
                  <a:schemeClr val="accent1">
                    <a:lumMod val="75000"/>
                  </a:schemeClr>
                </a:solidFill>
              </a:rPr>
              <a:t> Construção e Validação do Modelo de Dados Lógico</a:t>
            </a:r>
          </a:p>
        </p:txBody>
      </p:sp>
    </p:spTree>
    <p:extLst>
      <p:ext uri="{BB962C8B-B14F-4D97-AF65-F5344CB8AC3E}">
        <p14:creationId xmlns:p14="http://schemas.microsoft.com/office/powerpoint/2010/main" val="2962623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6F585D31-8E41-F9A7-A7BC-C1B7D935C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789" y="189228"/>
            <a:ext cx="6274420" cy="572700"/>
          </a:xfrm>
        </p:spPr>
        <p:txBody>
          <a:bodyPr/>
          <a:lstStyle/>
          <a:p>
            <a:r>
              <a:rPr lang="pt-PT" sz="2800"/>
              <a:t>Modelo Lógico</a:t>
            </a:r>
            <a:br>
              <a:rPr lang="pt-PT" sz="2800"/>
            </a:br>
            <a:r>
              <a:rPr lang="pt-PT" sz="2800"/>
              <a:t> </a:t>
            </a:r>
            <a:endParaRPr lang="pt-PT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294831D-609A-16D9-0690-863DBC197F41}"/>
              </a:ext>
            </a:extLst>
          </p:cNvPr>
          <p:cNvSpPr txBox="1"/>
          <p:nvPr/>
        </p:nvSpPr>
        <p:spPr>
          <a:xfrm>
            <a:off x="-2" y="690336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>
                <a:solidFill>
                  <a:schemeClr val="accent1">
                    <a:lumMod val="75000"/>
                  </a:schemeClr>
                </a:solidFill>
              </a:rPr>
              <a:t>Apresentação do Modelo Lógico</a:t>
            </a:r>
          </a:p>
        </p:txBody>
      </p:sp>
      <p:pic>
        <p:nvPicPr>
          <p:cNvPr id="2" name="Imagem 1" descr="Uma imagem com texto, captura de ecrã, Tipo de letra, Paralelo&#10;&#10;Descrição gerada automaticamente">
            <a:extLst>
              <a:ext uri="{FF2B5EF4-FFF2-40B4-BE49-F238E27FC236}">
                <a16:creationId xmlns:a16="http://schemas.microsoft.com/office/drawing/2014/main" id="{E0BC6925-9E70-9217-5DBC-06F7E4932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744" y="1143000"/>
            <a:ext cx="5884513" cy="3773010"/>
          </a:xfrm>
          <a:prstGeom prst="rect">
            <a:avLst/>
          </a:prstGeom>
          <a:ln w="76200">
            <a:solidFill>
              <a:schemeClr val="bg2"/>
            </a:solidFill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C58B347-0EFC-5802-C793-FAB209DE1A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>
              <a:buNone/>
            </a:pPr>
            <a:r>
              <a:rPr lang="pt-PT" sz="1400"/>
              <a:t>Vamos analisar as seguintes tabelas: </a:t>
            </a:r>
          </a:p>
          <a:p>
            <a:pPr marL="152400" indent="0">
              <a:buNone/>
            </a:pPr>
            <a:endParaRPr lang="pt-PT" sz="1400"/>
          </a:p>
          <a:p>
            <a:pPr marL="152400" indent="0">
              <a:buNone/>
            </a:pPr>
            <a:r>
              <a:rPr lang="pt-PT" sz="1400"/>
              <a:t>A entidade </a:t>
            </a:r>
            <a:r>
              <a:rPr lang="pt-PT" sz="1400" err="1"/>
              <a:t>AgentePolicia</a:t>
            </a:r>
            <a:r>
              <a:rPr lang="pt-PT" sz="1400"/>
              <a:t> deu origem a uma outra tabela </a:t>
            </a:r>
            <a:r>
              <a:rPr lang="pt-PT" sz="1400" err="1"/>
              <a:t>contactoAgente</a:t>
            </a:r>
            <a:r>
              <a:rPr lang="pt-PT" sz="1400"/>
              <a:t> devido ao seu atributo 'contacto' ser </a:t>
            </a:r>
            <a:r>
              <a:rPr lang="pt-PT" sz="1400" err="1"/>
              <a:t>multi-valor</a:t>
            </a:r>
            <a:r>
              <a:rPr lang="pt-PT" sz="1400"/>
              <a:t>.</a:t>
            </a:r>
          </a:p>
          <a:p>
            <a:pPr marL="152400" indent="0">
              <a:buNone/>
            </a:pPr>
            <a:endParaRPr lang="pt-PT"/>
          </a:p>
          <a:p>
            <a:pPr marL="152400" indent="0">
              <a:buNone/>
            </a:pPr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003343-23E4-85CE-2905-718851B3655B}"/>
              </a:ext>
            </a:extLst>
          </p:cNvPr>
          <p:cNvSpPr txBox="1">
            <a:spLocks/>
          </p:cNvSpPr>
          <p:nvPr/>
        </p:nvSpPr>
        <p:spPr>
          <a:xfrm>
            <a:off x="720000" y="309846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PT" sz="2800"/>
              <a:t>Modelação Lógica</a:t>
            </a:r>
            <a:endParaRPr lang="pt-PT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E89A99-1A11-AB52-0B4C-09F62B00F7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604" y="2571750"/>
            <a:ext cx="1477939" cy="1538511"/>
          </a:xfrm>
          <a:prstGeom prst="rect">
            <a:avLst/>
          </a:prstGeom>
          <a:ln w="76200">
            <a:solidFill>
              <a:schemeClr val="bg2"/>
            </a:solidFill>
          </a:ln>
        </p:spPr>
      </p:pic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605AE9F-1364-FB32-27C2-D86516154A5A}"/>
              </a:ext>
            </a:extLst>
          </p:cNvPr>
          <p:cNvSpPr/>
          <p:nvPr/>
        </p:nvSpPr>
        <p:spPr>
          <a:xfrm>
            <a:off x="3642732" y="2944475"/>
            <a:ext cx="1286107" cy="616481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chemeClr val="bg2"/>
                </a:solidFill>
              </a:ln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93C979EF-7830-4367-1D61-1F6B57888295}"/>
              </a:ext>
            </a:extLst>
          </p:cNvPr>
          <p:cNvSpPr txBox="1"/>
          <p:nvPr/>
        </p:nvSpPr>
        <p:spPr>
          <a:xfrm>
            <a:off x="0" y="77500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>
                <a:solidFill>
                  <a:schemeClr val="accent1">
                    <a:lumMod val="75000"/>
                  </a:schemeClr>
                </a:solidFill>
              </a:rPr>
              <a:t>Caracterização da Tabela </a:t>
            </a:r>
            <a:r>
              <a:rPr lang="pt-PT" sz="1200" err="1">
                <a:solidFill>
                  <a:schemeClr val="accent1">
                    <a:lumMod val="75000"/>
                  </a:schemeClr>
                </a:solidFill>
              </a:rPr>
              <a:t>AgentePolicia</a:t>
            </a:r>
            <a:endParaRPr lang="pt-PT" sz="12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" name="Imagem 1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6A8788DB-14F7-6C93-714C-E1E70C4EF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3566" y="2007220"/>
            <a:ext cx="1671908" cy="2427408"/>
          </a:xfrm>
          <a:prstGeom prst="rect">
            <a:avLst/>
          </a:prstGeom>
          <a:ln w="76200">
            <a:solidFill>
              <a:schemeClr val="bg2"/>
            </a:solidFill>
          </a:ln>
        </p:spPr>
      </p:pic>
    </p:spTree>
    <p:extLst>
      <p:ext uri="{BB962C8B-B14F-4D97-AF65-F5344CB8AC3E}">
        <p14:creationId xmlns:p14="http://schemas.microsoft.com/office/powerpoint/2010/main" val="17389210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3C58B347-0EFC-5802-C793-FAB209DE1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932316"/>
            <a:ext cx="7704000" cy="3563400"/>
          </a:xfrm>
        </p:spPr>
        <p:txBody>
          <a:bodyPr/>
          <a:lstStyle/>
          <a:p>
            <a:pPr marL="152400" indent="0">
              <a:buNone/>
            </a:pPr>
            <a:endParaRPr lang="pt-PT" sz="1400"/>
          </a:p>
          <a:p>
            <a:pPr marL="152400" indent="0">
              <a:buNone/>
            </a:pPr>
            <a:r>
              <a:rPr lang="pt-PT" sz="1400"/>
              <a:t>O </a:t>
            </a:r>
            <a:r>
              <a:rPr lang="pt-PT" sz="1400" err="1"/>
              <a:t>Processo_Criminal</a:t>
            </a:r>
            <a:r>
              <a:rPr lang="pt-PT" sz="1400"/>
              <a:t> é a tabela com mais colunas, mas duas delas podem ter valores nulos, nas linhas: '</a:t>
            </a:r>
            <a:r>
              <a:rPr lang="pt-PT" sz="1400" err="1"/>
              <a:t>contacto_Suspeito</a:t>
            </a:r>
            <a:r>
              <a:rPr lang="pt-PT" sz="1400"/>
              <a:t>' e '</a:t>
            </a:r>
            <a:r>
              <a:rPr lang="pt-PT" sz="1400" err="1"/>
              <a:t>dat_fim</a:t>
            </a:r>
            <a:r>
              <a:rPr lang="pt-PT" sz="1400"/>
              <a:t>'. Tal acontece, porque contacto do suspeito pode ser nulo pois pode ser desconhecido, a '</a:t>
            </a:r>
            <a:r>
              <a:rPr lang="pt-PT" sz="1400" err="1"/>
              <a:t>dat_fim</a:t>
            </a:r>
            <a:r>
              <a:rPr lang="pt-PT" sz="1400"/>
              <a:t>' também pode ser nulo, porque se o processo ainda estiver em curso não terá uma data de fim.</a:t>
            </a:r>
          </a:p>
          <a:p>
            <a:pPr marL="152400" indent="0">
              <a:buNone/>
            </a:pPr>
            <a:endParaRPr lang="pt-PT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F3003343-23E4-85CE-2905-718851B3655B}"/>
              </a:ext>
            </a:extLst>
          </p:cNvPr>
          <p:cNvSpPr txBox="1">
            <a:spLocks/>
          </p:cNvSpPr>
          <p:nvPr/>
        </p:nvSpPr>
        <p:spPr>
          <a:xfrm>
            <a:off x="720000" y="28096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oppins"/>
              <a:buNone/>
              <a:defRPr sz="35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pt-PT" sz="2800"/>
              <a:t>Modelação Lógica</a:t>
            </a:r>
            <a:endParaRPr lang="pt-PT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5605AE9F-1364-FB32-27C2-D86516154A5A}"/>
              </a:ext>
            </a:extLst>
          </p:cNvPr>
          <p:cNvSpPr/>
          <p:nvPr/>
        </p:nvSpPr>
        <p:spPr>
          <a:xfrm>
            <a:off x="3642732" y="2944475"/>
            <a:ext cx="1286107" cy="616481"/>
          </a:xfrm>
          <a:prstGeom prst="rightArrow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ln>
                <a:solidFill>
                  <a:schemeClr val="bg2"/>
                </a:solidFill>
              </a:ln>
            </a:endParaRPr>
          </a:p>
        </p:txBody>
      </p:sp>
      <p:pic>
        <p:nvPicPr>
          <p:cNvPr id="12" name="Imagem 11">
            <a:extLst>
              <a:ext uri="{FF2B5EF4-FFF2-40B4-BE49-F238E27FC236}">
                <a16:creationId xmlns:a16="http://schemas.microsoft.com/office/drawing/2014/main" id="{65FDA494-FC75-EE91-CB03-4B94D909E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365" y="2471029"/>
            <a:ext cx="1477940" cy="1740155"/>
          </a:xfrm>
          <a:prstGeom prst="rect">
            <a:avLst/>
          </a:prstGeom>
          <a:ln w="76200">
            <a:solidFill>
              <a:schemeClr val="bg2"/>
            </a:solidFill>
          </a:ln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B10CF522-954C-E982-CEB1-F6646400C97A}"/>
              </a:ext>
            </a:extLst>
          </p:cNvPr>
          <p:cNvSpPr txBox="1"/>
          <p:nvPr/>
        </p:nvSpPr>
        <p:spPr>
          <a:xfrm>
            <a:off x="0" y="775004"/>
            <a:ext cx="9144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1200">
                <a:solidFill>
                  <a:schemeClr val="accent1">
                    <a:lumMod val="75000"/>
                  </a:schemeClr>
                </a:solidFill>
              </a:rPr>
              <a:t>Caracterização da Tabela </a:t>
            </a:r>
            <a:r>
              <a:rPr lang="pt-PT" sz="1200" err="1">
                <a:solidFill>
                  <a:schemeClr val="accent1">
                    <a:lumMod val="75000"/>
                  </a:schemeClr>
                </a:solidFill>
              </a:rPr>
              <a:t>Processo_Criminal</a:t>
            </a:r>
            <a:endParaRPr lang="pt-PT" sz="120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Imagem 4" descr="Uma imagem com texto, captura de ecrã, Tipo de letra, número&#10;&#10;Descrição gerada automaticamente">
            <a:extLst>
              <a:ext uri="{FF2B5EF4-FFF2-40B4-BE49-F238E27FC236}">
                <a16:creationId xmlns:a16="http://schemas.microsoft.com/office/drawing/2014/main" id="{15DAA4DD-4AC9-7764-9439-FF6B48BAC6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9728" y="2355355"/>
            <a:ext cx="1568020" cy="223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6526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4" name="Google Shape;2654;p61"/>
          <p:cNvSpPr txBox="1">
            <a:spLocks noGrp="1"/>
          </p:cNvSpPr>
          <p:nvPr>
            <p:ph type="title"/>
          </p:nvPr>
        </p:nvSpPr>
        <p:spPr>
          <a:xfrm>
            <a:off x="2905125" y="1737932"/>
            <a:ext cx="4853700" cy="169106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/>
              <a:t>Álgebra Relacional</a:t>
            </a:r>
          </a:p>
        </p:txBody>
      </p:sp>
      <p:sp>
        <p:nvSpPr>
          <p:cNvPr id="2655" name="Google Shape;2655;p61"/>
          <p:cNvSpPr txBox="1">
            <a:spLocks noGrp="1"/>
          </p:cNvSpPr>
          <p:nvPr>
            <p:ph type="title" idx="2"/>
          </p:nvPr>
        </p:nvSpPr>
        <p:spPr>
          <a:xfrm>
            <a:off x="1008455" y="2053104"/>
            <a:ext cx="1266217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9" name="Google Shape;4149;p119"/>
          <p:cNvSpPr/>
          <p:nvPr/>
        </p:nvSpPr>
        <p:spPr>
          <a:xfrm>
            <a:off x="860918" y="1182145"/>
            <a:ext cx="7704000" cy="1376848"/>
          </a:xfrm>
          <a:prstGeom prst="roundRect">
            <a:avLst>
              <a:gd name="adj" fmla="val 82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0" name="Google Shape;4150;p119"/>
          <p:cNvSpPr/>
          <p:nvPr/>
        </p:nvSpPr>
        <p:spPr>
          <a:xfrm>
            <a:off x="860918" y="2775647"/>
            <a:ext cx="7704000" cy="64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PT" sz="2500" b="1" u="sng">
                <a:solidFill>
                  <a:schemeClr val="dk1"/>
                </a:solidFill>
                <a:latin typeface="Poppins"/>
                <a:cs typeface="Poppins"/>
              </a:rPr>
              <a:t>2ª expressão</a:t>
            </a:r>
          </a:p>
        </p:txBody>
      </p:sp>
      <p:sp>
        <p:nvSpPr>
          <p:cNvPr id="2" name="Google Shape;4149;p119">
            <a:extLst>
              <a:ext uri="{FF2B5EF4-FFF2-40B4-BE49-F238E27FC236}">
                <a16:creationId xmlns:a16="http://schemas.microsoft.com/office/drawing/2014/main" id="{EFBB992F-D54F-FDEE-6544-91B43C99EA45}"/>
              </a:ext>
            </a:extLst>
          </p:cNvPr>
          <p:cNvSpPr/>
          <p:nvPr/>
        </p:nvSpPr>
        <p:spPr>
          <a:xfrm>
            <a:off x="860917" y="3624719"/>
            <a:ext cx="7704000" cy="1298561"/>
          </a:xfrm>
          <a:prstGeom prst="roundRect">
            <a:avLst>
              <a:gd name="adj" fmla="val 8200"/>
            </a:avLst>
          </a:prstGeom>
          <a:noFill/>
          <a:ln w="2857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4150;p119">
            <a:extLst>
              <a:ext uri="{FF2B5EF4-FFF2-40B4-BE49-F238E27FC236}">
                <a16:creationId xmlns:a16="http://schemas.microsoft.com/office/drawing/2014/main" id="{F0C7704C-D8A4-2BEB-31E1-61F6D5F59B79}"/>
              </a:ext>
            </a:extLst>
          </p:cNvPr>
          <p:cNvSpPr/>
          <p:nvPr/>
        </p:nvSpPr>
        <p:spPr>
          <a:xfrm>
            <a:off x="860917" y="333072"/>
            <a:ext cx="7704000" cy="641400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pt-PT" sz="2500" b="1" u="sng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1ª expressão</a:t>
            </a:r>
            <a:r>
              <a:rPr lang="pt-PT" sz="2500" b="1">
                <a:solidFill>
                  <a:schemeClr val="dk1"/>
                </a:solidFill>
                <a:latin typeface="Poppins"/>
                <a:cs typeface="Poppins"/>
                <a:sym typeface="Poppins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6B4FDE8-9193-7DFC-D130-A44A9BC7CAEE}"/>
                  </a:ext>
                </a:extLst>
              </p:cNvPr>
              <p:cNvSpPr txBox="1"/>
              <p:nvPr/>
            </p:nvSpPr>
            <p:spPr>
              <a:xfrm>
                <a:off x="860917" y="1298997"/>
                <a:ext cx="7595714" cy="492443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PT" sz="1300" b="0" i="1" dirty="0" smtClean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𝑖𝑑𝑃𝑟𝑜𝑐𝑒𝑠𝑠𝑜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𝑑𝑒𝑠𝑐𝑟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𝑖𝑛𝑐𝑖𝑑𝑒𝑛𝑡𝑒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 ( (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pt-PT" sz="1300" b="0" i="1" dirty="0" smtClean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𝑝𝑜𝑙𝑖𝑐𝑖𝑎𝑙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 = 1000 (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𝐴𝑔𝑒𝑛𝑡𝑒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𝑃𝑜𝑙𝑖𝑐𝑖𝑎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)) ⨝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𝑝𝑜𝑙𝑖𝑐𝑖𝑎𝑙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𝑛𝑢𝑚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𝑝𝑜𝑙𝑖𝑐𝑖𝑎𝑙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𝑃𝑟𝑜𝑐𝑒𝑠𝑠𝑜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𝐶𝑟𝑖𝑚𝑖𝑛𝑎𝑙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4" name="CaixaDeTexto 3">
                <a:extLst>
                  <a:ext uri="{FF2B5EF4-FFF2-40B4-BE49-F238E27FC236}">
                    <a16:creationId xmlns:a16="http://schemas.microsoft.com/office/drawing/2014/main" id="{36B4FDE8-9193-7DFC-D130-A44A9BC7CA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17" y="1298997"/>
                <a:ext cx="7595714" cy="492443"/>
              </a:xfrm>
              <a:prstGeom prst="rect">
                <a:avLst/>
              </a:prstGeom>
              <a:blipFill>
                <a:blip r:embed="rId3"/>
                <a:stretch>
                  <a:fillRect b="-4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7DFF9406-A685-B991-5D61-C64616916505}"/>
              </a:ext>
            </a:extLst>
          </p:cNvPr>
          <p:cNvSpPr txBox="1"/>
          <p:nvPr/>
        </p:nvSpPr>
        <p:spPr>
          <a:xfrm>
            <a:off x="969204" y="1882829"/>
            <a:ext cx="7409534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>
                <a:solidFill>
                  <a:srgbClr val="DBDEE1"/>
                </a:solidFill>
                <a:latin typeface="gg sans"/>
              </a:rPr>
              <a:t>Lista todos os Processos Criminais (id do processo e descrição) que estão associados ao número policial de um dado Agente (1000, neste caso).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C3CEBD2-0585-D45C-4B98-713EFE662837}"/>
              </a:ext>
            </a:extLst>
          </p:cNvPr>
          <p:cNvSpPr txBox="1"/>
          <p:nvPr/>
        </p:nvSpPr>
        <p:spPr>
          <a:xfrm>
            <a:off x="968932" y="4225653"/>
            <a:ext cx="7487699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1600" b="1">
                <a:solidFill>
                  <a:srgbClr val="DBDEE1"/>
                </a:solidFill>
                <a:latin typeface="gg sans"/>
              </a:rPr>
              <a:t>Lista o id do processo e o contacto do suspeito do processo criminal associado a vítimas com X idade (70 anos, neste caso). É listado ainda o nome da vítima.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FABA7ED-7FBB-9CCF-97BD-2243948E819A}"/>
                  </a:ext>
                </a:extLst>
              </p:cNvPr>
              <p:cNvSpPr txBox="1"/>
              <p:nvPr/>
            </p:nvSpPr>
            <p:spPr>
              <a:xfrm>
                <a:off x="969204" y="3728841"/>
                <a:ext cx="7487427" cy="29238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00" i="1" dirty="0" smtClean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pt-PT" sz="1300" b="0" i="1" dirty="0" smtClean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𝑖𝑑𝑃𝑟𝑜𝑐𝑒𝑠𝑠𝑜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𝑐𝑜𝑛𝑡𝑎𝑐𝑡𝑜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𝑠𝑢𝑠𝑝𝑒𝑖𝑡𝑜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𝑛𝑜𝑚𝑒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 ((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𝑖𝑑𝑎𝑑𝑒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=70 (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𝑉𝑖𝑡𝑖𝑚𝑎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)) ⨝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𝑛𝑖𝑓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𝑛𝑖𝑓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𝑃𝑟𝑜𝑐𝑒𝑠𝑠𝑜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300" i="1" dirty="0" err="1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𝐶𝑟𝑖𝑚𝑖𝑛𝑎𝑙</m:t>
                      </m:r>
                      <m:r>
                        <a:rPr lang="en-US" sz="1300" i="1" dirty="0">
                          <a:solidFill>
                            <a:srgbClr val="DBDEE1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pt-PT"/>
              </a:p>
            </p:txBody>
          </p:sp>
        </mc:Choice>
        <mc:Fallback xmlns="">
          <p:sp>
            <p:nvSpPr>
              <p:cNvPr id="9" name="CaixaDeTexto 8">
                <a:extLst>
                  <a:ext uri="{FF2B5EF4-FFF2-40B4-BE49-F238E27FC236}">
                    <a16:creationId xmlns:a16="http://schemas.microsoft.com/office/drawing/2014/main" id="{DFABA7ED-7FBB-9CCF-97BD-2243948E8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204" y="3728841"/>
                <a:ext cx="7487427" cy="292388"/>
              </a:xfrm>
              <a:prstGeom prst="rect">
                <a:avLst/>
              </a:prstGeom>
              <a:blipFill>
                <a:blip r:embed="rId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4FDE00-B59D-9276-A74B-06AF92BB2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06" y="1801321"/>
            <a:ext cx="4853700" cy="1540857"/>
          </a:xfrm>
        </p:spPr>
        <p:txBody>
          <a:bodyPr/>
          <a:lstStyle/>
          <a:p>
            <a:pPr algn="ctr"/>
            <a:r>
              <a:rPr lang="en"/>
              <a:t>Conclusões </a:t>
            </a:r>
            <a:r>
              <a:rPr lang="pt-PT"/>
              <a:t>Retiradas</a:t>
            </a:r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B001FAE3-5770-0021-EBF7-1A9706322648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040880" y="2036618"/>
            <a:ext cx="1172351" cy="1082086"/>
          </a:xfrm>
        </p:spPr>
        <p:txBody>
          <a:bodyPr/>
          <a:lstStyle/>
          <a:p>
            <a:r>
              <a:rPr lang="en"/>
              <a:t>06</a:t>
            </a: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0647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8" name="Google Shape;2778;p71"/>
          <p:cNvSpPr txBox="1">
            <a:spLocks noGrp="1"/>
          </p:cNvSpPr>
          <p:nvPr>
            <p:ph type="title" idx="2"/>
          </p:nvPr>
        </p:nvSpPr>
        <p:spPr>
          <a:xfrm>
            <a:off x="7087931" y="2053104"/>
            <a:ext cx="11253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/>
              <a:t>01</a:t>
            </a:r>
            <a:endParaRPr sz="5400"/>
          </a:p>
        </p:txBody>
      </p:sp>
      <p:sp>
        <p:nvSpPr>
          <p:cNvPr id="2779" name="Google Shape;2779;p71"/>
          <p:cNvSpPr txBox="1">
            <a:spLocks noGrp="1"/>
          </p:cNvSpPr>
          <p:nvPr>
            <p:ph type="title"/>
          </p:nvPr>
        </p:nvSpPr>
        <p:spPr>
          <a:xfrm>
            <a:off x="1012545" y="2153913"/>
            <a:ext cx="4853700" cy="10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PT" sz="3600" b="0"/>
              <a:t>Tema do Trabalho</a:t>
            </a:r>
          </a:p>
        </p:txBody>
      </p:sp>
    </p:spTree>
    <p:extLst>
      <p:ext uri="{BB962C8B-B14F-4D97-AF65-F5344CB8AC3E}">
        <p14:creationId xmlns:p14="http://schemas.microsoft.com/office/powerpoint/2010/main" val="38404699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8" name="Google Shape;2848;p7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>
                <a:latin typeface="Georgia"/>
              </a:rPr>
              <a:t>Concluindo</a:t>
            </a:r>
          </a:p>
        </p:txBody>
      </p:sp>
      <p:sp>
        <p:nvSpPr>
          <p:cNvPr id="2872" name="Google Shape;2872;p77"/>
          <p:cNvSpPr/>
          <p:nvPr/>
        </p:nvSpPr>
        <p:spPr>
          <a:xfrm>
            <a:off x="5513941" y="1117947"/>
            <a:ext cx="3005137" cy="358446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2872;p77">
            <a:extLst>
              <a:ext uri="{FF2B5EF4-FFF2-40B4-BE49-F238E27FC236}">
                <a16:creationId xmlns:a16="http://schemas.microsoft.com/office/drawing/2014/main" id="{DACB5FB0-063E-4667-EE6B-ED2A09141234}"/>
              </a:ext>
            </a:extLst>
          </p:cNvPr>
          <p:cNvSpPr/>
          <p:nvPr/>
        </p:nvSpPr>
        <p:spPr>
          <a:xfrm>
            <a:off x="3243597" y="1117946"/>
            <a:ext cx="3240000" cy="358446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2872;p77">
            <a:extLst>
              <a:ext uri="{FF2B5EF4-FFF2-40B4-BE49-F238E27FC236}">
                <a16:creationId xmlns:a16="http://schemas.microsoft.com/office/drawing/2014/main" id="{83188DEF-5138-7F88-E2CC-CF7DD75F8B16}"/>
              </a:ext>
            </a:extLst>
          </p:cNvPr>
          <p:cNvSpPr/>
          <p:nvPr/>
        </p:nvSpPr>
        <p:spPr>
          <a:xfrm>
            <a:off x="620962" y="1117946"/>
            <a:ext cx="7898116" cy="3584465"/>
          </a:xfrm>
          <a:prstGeom prst="roundRect">
            <a:avLst>
              <a:gd name="adj" fmla="val 16667"/>
            </a:avLst>
          </a:prstGeom>
          <a:gradFill>
            <a:gsLst>
              <a:gs pos="0">
                <a:schemeClr val="lt2"/>
              </a:gs>
              <a:gs pos="80000">
                <a:schemeClr val="lt1"/>
              </a:gs>
              <a:gs pos="100000">
                <a:schemeClr val="lt1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542CCA11-EF92-9288-1036-6D9A970933CA}"/>
              </a:ext>
            </a:extLst>
          </p:cNvPr>
          <p:cNvSpPr txBox="1"/>
          <p:nvPr/>
        </p:nvSpPr>
        <p:spPr>
          <a:xfrm>
            <a:off x="1027503" y="1265198"/>
            <a:ext cx="7085034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b="1">
                <a:solidFill>
                  <a:schemeClr val="dk1"/>
                </a:solidFill>
                <a:latin typeface="DM Sans"/>
                <a:sym typeface="DM Sans"/>
              </a:rPr>
              <a:t>Contextualização e Objetivos</a:t>
            </a:r>
            <a:r>
              <a:rPr lang="pt-PT">
                <a:solidFill>
                  <a:schemeClr val="dk1"/>
                </a:solidFill>
                <a:latin typeface="DM Sans"/>
                <a:sym typeface="DM Sans"/>
              </a:rPr>
              <a:t>: Compreendemos profundamente as necessidades do caso de estudo, permitindo-nos estabelecer objetivos claros e relevantes.</a:t>
            </a:r>
          </a:p>
          <a:p>
            <a:endParaRPr lang="pt-PT">
              <a:solidFill>
                <a:schemeClr val="dk1"/>
              </a:solidFill>
              <a:latin typeface="DM Sans"/>
              <a:sym typeface="DM Sans"/>
            </a:endParaRPr>
          </a:p>
          <a:p>
            <a:r>
              <a:rPr lang="pt-PT" b="1">
                <a:solidFill>
                  <a:schemeClr val="dk1"/>
                </a:solidFill>
                <a:latin typeface="DM Sans"/>
                <a:sym typeface="DM Sans"/>
              </a:rPr>
              <a:t>Levantamento e Análise de Requisitos</a:t>
            </a:r>
            <a:r>
              <a:rPr lang="pt-PT">
                <a:solidFill>
                  <a:schemeClr val="dk1"/>
                </a:solidFill>
                <a:latin typeface="DM Sans"/>
                <a:sym typeface="DM Sans"/>
              </a:rPr>
              <a:t>: Adotamos métodos para capturar e organizar todas as exigências de forma coerente.</a:t>
            </a:r>
            <a:endParaRPr lang="pt-PT">
              <a:solidFill>
                <a:schemeClr val="dk1"/>
              </a:solidFill>
              <a:latin typeface="DM Sans"/>
            </a:endParaRPr>
          </a:p>
          <a:p>
            <a:endParaRPr lang="pt-PT">
              <a:solidFill>
                <a:schemeClr val="dk1"/>
              </a:solidFill>
              <a:latin typeface="DM Sans"/>
              <a:sym typeface="DM Sans"/>
            </a:endParaRPr>
          </a:p>
          <a:p>
            <a:r>
              <a:rPr lang="pt-PT" b="1">
                <a:solidFill>
                  <a:schemeClr val="dk1"/>
                </a:solidFill>
                <a:latin typeface="DM Sans"/>
                <a:sym typeface="DM Sans"/>
              </a:rPr>
              <a:t>Modelação Conceitual e Lógica</a:t>
            </a:r>
            <a:r>
              <a:rPr lang="pt-PT">
                <a:solidFill>
                  <a:schemeClr val="dk1"/>
                </a:solidFill>
                <a:latin typeface="DM Sans"/>
                <a:sym typeface="DM Sans"/>
              </a:rPr>
              <a:t>: Refletimos a complexidade do sistema, proporcionando uma base sólida para o desenvolvimento futuro.</a:t>
            </a:r>
            <a:endParaRPr lang="pt-PT">
              <a:solidFill>
                <a:schemeClr val="dk1"/>
              </a:solidFill>
              <a:latin typeface="DM Sans"/>
            </a:endParaRPr>
          </a:p>
          <a:p>
            <a:endParaRPr lang="pt-PT">
              <a:solidFill>
                <a:schemeClr val="dk1"/>
              </a:solidFill>
              <a:latin typeface="DM Sans"/>
              <a:sym typeface="DM Sans"/>
            </a:endParaRPr>
          </a:p>
          <a:p>
            <a:r>
              <a:rPr lang="pt-PT" b="1">
                <a:solidFill>
                  <a:schemeClr val="dk1"/>
                </a:solidFill>
                <a:latin typeface="DM Sans"/>
                <a:sym typeface="DM Sans"/>
              </a:rPr>
              <a:t>Desafios</a:t>
            </a:r>
            <a:r>
              <a:rPr lang="pt-PT">
                <a:solidFill>
                  <a:schemeClr val="dk1"/>
                </a:solidFill>
                <a:latin typeface="DM Sans"/>
                <a:sym typeface="DM Sans"/>
              </a:rPr>
              <a:t>: Enfrentamos desafios no levantamento de requisitos necessitando de um processo iterativo de avanços e recuos até alcançarmos um consenso satisfatório, para além das dificuldades relacionadas à álgebra relacional.</a:t>
            </a:r>
            <a:endParaRPr lang="pt-PT">
              <a:solidFill>
                <a:schemeClr val="dk1"/>
              </a:solidFill>
              <a:latin typeface="DM Sans"/>
            </a:endParaRPr>
          </a:p>
          <a:p>
            <a:endParaRPr lang="pt-PT">
              <a:solidFill>
                <a:schemeClr val="dk1"/>
              </a:solidFill>
              <a:latin typeface="DM Sans"/>
              <a:sym typeface="DM Sans"/>
            </a:endParaRPr>
          </a:p>
          <a:p>
            <a:r>
              <a:rPr lang="pt-PT" b="1">
                <a:solidFill>
                  <a:schemeClr val="dk1"/>
                </a:solidFill>
                <a:latin typeface="DM Sans"/>
                <a:sym typeface="DM Sans"/>
              </a:rPr>
              <a:t>Conclusão</a:t>
            </a:r>
            <a:r>
              <a:rPr lang="pt-PT">
                <a:solidFill>
                  <a:schemeClr val="dk1"/>
                </a:solidFill>
                <a:latin typeface="DM Sans"/>
                <a:sym typeface="DM Sans"/>
              </a:rPr>
              <a:t>: Estamos satisfeitos com esta etapa do projeto e confiantes de que estabelecemos uma excelente base para as fases subsequentes.</a:t>
            </a:r>
            <a:endParaRPr lang="pt-PT">
              <a:solidFill>
                <a:schemeClr val="dk1"/>
              </a:solidFill>
              <a:latin typeface="DM Sans"/>
            </a:endParaRPr>
          </a:p>
          <a:p>
            <a:br>
              <a:rPr lang="pt-PT">
                <a:latin typeface="DM Sans"/>
              </a:rPr>
            </a:br>
            <a:endParaRPr lang="pt-PT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C4924C-12E1-4254-3A7B-F417ACC48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/>
              <a:t>Tema do Trabalho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90F6D75-5636-E356-0378-EF95F8DDA9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2032"/>
            <a:ext cx="7704000" cy="3563400"/>
          </a:xfrm>
        </p:spPr>
        <p:txBody>
          <a:bodyPr/>
          <a:lstStyle/>
          <a:p>
            <a:pPr marL="438150" indent="-285750">
              <a:buFont typeface="Arial" panose="020B0604020202020204" pitchFamily="34" charset="0"/>
              <a:buChar char="•"/>
            </a:pPr>
            <a:endParaRPr lang="pt-PT" sz="180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pt-PT" sz="1800"/>
              <a:t>Consiste no desenvolvimento de uma base de dados para a empresa </a:t>
            </a:r>
            <a:r>
              <a:rPr lang="pt-PT" sz="1800" err="1"/>
              <a:t>WaveDetectives</a:t>
            </a:r>
            <a:r>
              <a:rPr lang="pt-PT" sz="1800"/>
              <a:t>. </a:t>
            </a:r>
          </a:p>
          <a:p>
            <a:pPr marL="438150" indent="-285750">
              <a:buFont typeface="Arial" panose="020B0604020202020204" pitchFamily="34" charset="0"/>
              <a:buChar char="•"/>
            </a:pPr>
            <a:endParaRPr lang="pt-PT" sz="1800"/>
          </a:p>
          <a:p>
            <a:pPr marL="438150" indent="-285750">
              <a:buFont typeface="Arial" panose="020B0604020202020204" pitchFamily="34" charset="0"/>
              <a:buChar char="•"/>
            </a:pPr>
            <a:r>
              <a:rPr lang="pt-PT" sz="1800"/>
              <a:t>Como principal objetivo vamos observar como a implementação desta base de dados revolucionará a capacidade da </a:t>
            </a:r>
            <a:r>
              <a:rPr lang="pt-PT" sz="1800" err="1"/>
              <a:t>WaveDetectives</a:t>
            </a:r>
            <a:r>
              <a:rPr lang="pt-PT" sz="1800"/>
              <a:t> em resolver casos criminais, através da identificação e análise de padrões e conexões entre casos passados e presentes.</a:t>
            </a:r>
          </a:p>
        </p:txBody>
      </p:sp>
    </p:spTree>
    <p:extLst>
      <p:ext uri="{BB962C8B-B14F-4D97-AF65-F5344CB8AC3E}">
        <p14:creationId xmlns:p14="http://schemas.microsoft.com/office/powerpoint/2010/main" val="1204137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FCFD45-759E-CC51-3293-F69F599C9F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125" y="1878850"/>
            <a:ext cx="4853700" cy="1469992"/>
          </a:xfrm>
        </p:spPr>
        <p:txBody>
          <a:bodyPr/>
          <a:lstStyle/>
          <a:p>
            <a:r>
              <a:rPr lang="en" b="0" err="1"/>
              <a:t>Definição</a:t>
            </a:r>
            <a:r>
              <a:rPr lang="en" b="0"/>
              <a:t> de Sistema</a:t>
            </a:r>
            <a:endParaRPr lang="pt-PT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EED07308-AA9F-5688-8FAC-79728B466672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/>
          <a:lstStyle/>
          <a:p>
            <a:r>
              <a:rPr lang="pt-PT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37621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6B4476-2ACA-437F-EFD2-604B46A6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488" y="417325"/>
            <a:ext cx="7704000" cy="1138448"/>
          </a:xfrm>
        </p:spPr>
        <p:txBody>
          <a:bodyPr/>
          <a:lstStyle/>
          <a:p>
            <a:r>
              <a:rPr lang="pt-PT" sz="3200"/>
              <a:t>Contexto de aplicação do sistema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B626A708-3085-30EA-1F6E-CB44AE83C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2400" indent="0" algn="just">
              <a:buNone/>
            </a:pPr>
            <a:endParaRPr lang="pt-PT"/>
          </a:p>
          <a:p>
            <a:pPr marL="152400" indent="0" algn="just">
              <a:buNone/>
            </a:pPr>
            <a:r>
              <a:rPr lang="pt-PT" sz="1400"/>
              <a:t>Ramirez perdeu o seu trabalho, então Rui que era um velho amigo do mesmo, apresenta-lhe uma proposta irrecusável que era a criação de uma agência de detetives privada, a WaveDetectives. </a:t>
            </a:r>
          </a:p>
          <a:p>
            <a:pPr marL="152400" indent="0" algn="just">
              <a:buNone/>
            </a:pPr>
            <a:endParaRPr lang="pt-PT" sz="1400"/>
          </a:p>
          <a:p>
            <a:pPr marL="152400" indent="0" algn="just">
              <a:buNone/>
            </a:pPr>
            <a:endParaRPr lang="pt-PT" sz="1400"/>
          </a:p>
          <a:p>
            <a:pPr marL="152400" indent="0" algn="just">
              <a:buNone/>
            </a:pPr>
            <a:r>
              <a:rPr lang="pt-PT" sz="1400"/>
              <a:t>Um dia, o inspetor Mendes solicitou ajuda num caso urgente de roubos de dados bancários que afetava milhares de pessoas. Perante este novo desafio, a WaveDetectives aceitou a proposta, mas sabiam que perante este desafio teriam de mudar algo na sua empresa e foi assim que decidiram implementar uma base de dados robusta e sofisticada, capaz de analisar e interligar os casos passados com informações atuais.</a:t>
            </a:r>
          </a:p>
        </p:txBody>
      </p:sp>
    </p:spTree>
    <p:extLst>
      <p:ext uri="{BB962C8B-B14F-4D97-AF65-F5344CB8AC3E}">
        <p14:creationId xmlns:p14="http://schemas.microsoft.com/office/powerpoint/2010/main" val="3564531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F776F1-E9D8-D83A-2D7A-0CD65ECEB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/>
              <a:t>Objetivos de trabalho 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B929529-4862-0986-04D0-E992A52B1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23850" indent="-171450">
              <a:buFont typeface="Arial" panose="020B0604020202020204" pitchFamily="34" charset="0"/>
              <a:buChar char="•"/>
            </a:pPr>
            <a:endParaRPr lang="pt-PT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pt-PT" sz="1600"/>
              <a:t>Interligar os casos passados com informações atuais.</a:t>
            </a:r>
          </a:p>
          <a:p>
            <a:pPr marL="152400" indent="0">
              <a:buNone/>
            </a:pPr>
            <a:endParaRPr lang="pt-PT" sz="160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pt-PT" sz="1600"/>
              <a:t>Com o aumento previsto no volume de casos e no número de funcionários, uma base de dados será essencial para manter um controle rigoroso e melhorar a eficiência operacional.</a:t>
            </a:r>
          </a:p>
          <a:p>
            <a:pPr marL="323850" indent="-171450">
              <a:buFont typeface="Arial" panose="020B0604020202020204" pitchFamily="34" charset="0"/>
              <a:buChar char="•"/>
            </a:pPr>
            <a:endParaRPr lang="pt-PT" sz="1600"/>
          </a:p>
          <a:p>
            <a:pPr marL="323850" indent="-171450">
              <a:buFont typeface="Arial" panose="020B0604020202020204" pitchFamily="34" charset="0"/>
              <a:buChar char="•"/>
            </a:pPr>
            <a:r>
              <a:rPr lang="pt-PT" sz="1600"/>
              <a:t>Ao identificar semelhanças e pistas, a base de dados não só facilitará a resolução de casos pendentes, mas também proporcionará uma gestão mais eficaz no futuro.</a:t>
            </a:r>
          </a:p>
          <a:p>
            <a:pPr marL="152400" indent="0">
              <a:buNone/>
            </a:pPr>
            <a:endParaRPr lang="pt-PT"/>
          </a:p>
          <a:p>
            <a:pPr marL="152400" indent="0">
              <a:buNone/>
            </a:pPr>
            <a:endParaRPr lang="pt-PT"/>
          </a:p>
          <a:p>
            <a:pPr marL="152400" indent="0">
              <a:buNone/>
            </a:pPr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5942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20B588-2DB6-899D-1C10-5E69426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sz="2800"/>
              <a:t>Análise da Viabilidade do processo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16F243BD-569F-70F5-D2D2-75F6D1C5C2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sz="1500"/>
          </a:p>
          <a:p>
            <a:r>
              <a:rPr lang="pt-PT" sz="1500"/>
              <a:t>Redução de Custos Operacionais;</a:t>
            </a:r>
          </a:p>
          <a:p>
            <a:endParaRPr lang="pt-PT" sz="1500"/>
          </a:p>
          <a:p>
            <a:r>
              <a:rPr lang="pt-PT" sz="1500"/>
              <a:t>Aumento da Eficiência na Resolução de Casos;</a:t>
            </a:r>
          </a:p>
          <a:p>
            <a:endParaRPr lang="pt-PT" sz="1500"/>
          </a:p>
          <a:p>
            <a:r>
              <a:rPr lang="pt-PT" sz="1500"/>
              <a:t>Colaboração com as Autoridades;</a:t>
            </a:r>
          </a:p>
          <a:p>
            <a:endParaRPr lang="pt-PT" sz="1500"/>
          </a:p>
          <a:p>
            <a:r>
              <a:rPr lang="pt-PT" sz="1500"/>
              <a:t>Disponibilidade de Informações Ampliada; </a:t>
            </a:r>
          </a:p>
        </p:txBody>
      </p:sp>
    </p:spTree>
    <p:extLst>
      <p:ext uri="{BB962C8B-B14F-4D97-AF65-F5344CB8AC3E}">
        <p14:creationId xmlns:p14="http://schemas.microsoft.com/office/powerpoint/2010/main" val="20131407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552E2-B5B7-5554-C826-9CB0639E4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Recursos e Equipa de Trabalho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81865AC-4177-D869-1E3C-F1A2E82F4C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15" b="1228"/>
          <a:stretch/>
        </p:blipFill>
        <p:spPr>
          <a:xfrm>
            <a:off x="1643922" y="1280160"/>
            <a:ext cx="5856156" cy="3237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87297"/>
      </p:ext>
    </p:extLst>
  </p:cSld>
  <p:clrMapOvr>
    <a:masterClrMapping/>
  </p:clrMapOvr>
</p:sld>
</file>

<file path=ppt/theme/theme1.xml><?xml version="1.0" encoding="utf-8"?>
<a:theme xmlns:a="http://schemas.openxmlformats.org/drawingml/2006/main" name="Database Project Proposal XL by Slidesgo">
  <a:themeElements>
    <a:clrScheme name="Simple Light">
      <a:dk1>
        <a:srgbClr val="FFFFFF"/>
      </a:dk1>
      <a:lt1>
        <a:srgbClr val="312962"/>
      </a:lt1>
      <a:dk2>
        <a:srgbClr val="24243E"/>
      </a:dk2>
      <a:lt2>
        <a:srgbClr val="115CF9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DFECFD65A558842917296554243D624" ma:contentTypeVersion="12" ma:contentTypeDescription="Criar um novo documento." ma:contentTypeScope="" ma:versionID="245b631993497dcb157aaccbe2a07e96">
  <xsd:schema xmlns:xsd="http://www.w3.org/2001/XMLSchema" xmlns:xs="http://www.w3.org/2001/XMLSchema" xmlns:p="http://schemas.microsoft.com/office/2006/metadata/properties" xmlns:ns3="9189aead-14f8-4f0c-8004-c1daf7ae9851" xmlns:ns4="33f17df8-3a91-4db9-a3a9-dd10d851dace" targetNamespace="http://schemas.microsoft.com/office/2006/metadata/properties" ma:root="true" ma:fieldsID="e888fc7e184785c1d0ae46be96adda55" ns3:_="" ns4:_="">
    <xsd:import namespace="9189aead-14f8-4f0c-8004-c1daf7ae9851"/>
    <xsd:import namespace="33f17df8-3a91-4db9-a3a9-dd10d851dac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89aead-14f8-4f0c-8004-c1daf7ae985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17df8-3a91-4db9-a3a9-dd10d851dace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talhes de 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Hash de Sugestão de Partilh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189aead-14f8-4f0c-8004-c1daf7ae9851" xsi:nil="true"/>
  </documentManagement>
</p:properties>
</file>

<file path=customXml/itemProps1.xml><?xml version="1.0" encoding="utf-8"?>
<ds:datastoreItem xmlns:ds="http://schemas.openxmlformats.org/officeDocument/2006/customXml" ds:itemID="{DDF62A61-329D-47EA-8EDF-D65BA8D14511}">
  <ds:schemaRefs>
    <ds:schemaRef ds:uri="33f17df8-3a91-4db9-a3a9-dd10d851dace"/>
    <ds:schemaRef ds:uri="9189aead-14f8-4f0c-8004-c1daf7ae985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2F56D5C-3707-49C1-9EB9-BEF766A571F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304008-E3C9-4DDE-A2A2-647A622D4629}">
  <ds:schemaRefs>
    <ds:schemaRef ds:uri="http://schemas.microsoft.com/office/2006/metadata/properties"/>
    <ds:schemaRef ds:uri="http://purl.org/dc/terms/"/>
    <ds:schemaRef ds:uri="http://www.w3.org/XML/1998/namespace"/>
    <ds:schemaRef ds:uri="http://purl.org/dc/elements/1.1/"/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33f17df8-3a91-4db9-a3a9-dd10d851dace"/>
    <ds:schemaRef ds:uri="9189aead-14f8-4f0c-8004-c1daf7ae985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1736</Words>
  <Application>Microsoft Macintosh PowerPoint</Application>
  <PresentationFormat>Apresentação no Ecrã (16:9)</PresentationFormat>
  <Paragraphs>165</Paragraphs>
  <Slides>30</Slides>
  <Notes>18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14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30</vt:i4>
      </vt:variant>
    </vt:vector>
  </HeadingPairs>
  <TitlesOfParts>
    <vt:vector size="45" baseType="lpstr">
      <vt:lpstr>Times New Roman</vt:lpstr>
      <vt:lpstr>Roboto Condensed Light</vt:lpstr>
      <vt:lpstr>Aptos</vt:lpstr>
      <vt:lpstr>Poppins</vt:lpstr>
      <vt:lpstr>Arial</vt:lpstr>
      <vt:lpstr>Open Sans</vt:lpstr>
      <vt:lpstr>Georgia</vt:lpstr>
      <vt:lpstr>ArialMT</vt:lpstr>
      <vt:lpstr>Cambria Math</vt:lpstr>
      <vt:lpstr>Calibri</vt:lpstr>
      <vt:lpstr>Roboto</vt:lpstr>
      <vt:lpstr>DM Sans</vt:lpstr>
      <vt:lpstr>gg sans</vt:lpstr>
      <vt:lpstr>PT Sans</vt:lpstr>
      <vt:lpstr>Database Project Proposal XL by Slidesgo</vt:lpstr>
      <vt:lpstr>WaveDetectives</vt:lpstr>
      <vt:lpstr>Conteúdos a abordar:</vt:lpstr>
      <vt:lpstr>01</vt:lpstr>
      <vt:lpstr>Tema do Trabalho</vt:lpstr>
      <vt:lpstr>Definição de Sistema</vt:lpstr>
      <vt:lpstr>Contexto de aplicação do sistema</vt:lpstr>
      <vt:lpstr>Objetivos de trabalho </vt:lpstr>
      <vt:lpstr>Análise da Viabilidade do processo</vt:lpstr>
      <vt:lpstr>Recursos e Equipa de Trabalho</vt:lpstr>
      <vt:lpstr>Plano de Execução do Projeto</vt:lpstr>
      <vt:lpstr>1ª e 2ª Fase</vt:lpstr>
      <vt:lpstr>3ª e 4ª Fase</vt:lpstr>
      <vt:lpstr>5ª Fase</vt:lpstr>
      <vt:lpstr>03</vt:lpstr>
      <vt:lpstr>Método de Levantamento e Análise de Requisitos</vt:lpstr>
      <vt:lpstr> Organização dos Requisitos levantados</vt:lpstr>
      <vt:lpstr>04</vt:lpstr>
      <vt:lpstr>Modelação Concetual</vt:lpstr>
      <vt:lpstr>Apresentação do PowerPoint</vt:lpstr>
      <vt:lpstr>Apresentação do PowerPoint</vt:lpstr>
      <vt:lpstr>Apresentação do PowerPoint</vt:lpstr>
      <vt:lpstr>Apresentação do PowerPoint</vt:lpstr>
      <vt:lpstr>Modelação Lógica</vt:lpstr>
      <vt:lpstr>Modelo Lógico  </vt:lpstr>
      <vt:lpstr>Apresentação do PowerPoint</vt:lpstr>
      <vt:lpstr>Apresentação do PowerPoint</vt:lpstr>
      <vt:lpstr>Álgebra Relacional</vt:lpstr>
      <vt:lpstr>Apresentação do PowerPoint</vt:lpstr>
      <vt:lpstr>Conclusões Retiradas</vt:lpstr>
      <vt:lpstr>Concluindo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 de Dados 2023/24</dc:title>
  <dc:creator>Marco Brito</dc:creator>
  <cp:lastModifiedBy>Pedro de Seabra Vieira</cp:lastModifiedBy>
  <cp:revision>2</cp:revision>
  <dcterms:modified xsi:type="dcterms:W3CDTF">2024-05-02T21:48:40Z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0x010100DDFECFD65A558842917296554243D624</vt:lpwstr>
  </property>
</Properties>
</file>