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3" d="100"/>
          <a:sy n="73" d="100"/>
        </p:scale>
        <p:origin x="37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30F0E-9A6E-40E8-9E50-91B1A91E3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A12E19-800D-4CF3-A40F-80DD4A5A9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2A91D-5EF4-4EA7-A38B-B96E1405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7610-2184-4532-A421-6CA366C6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5944E-8E26-42B3-B6F3-787BC93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792E-349D-4FCA-A613-5A7BA9C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A72D4E-1850-42A7-B291-86F4AF94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E0B89-D540-41E9-9A9F-8BE6B13C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A8774-1601-4159-8CC8-188AEDA6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007A7-C735-4C65-9037-3BB66E4B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5EDD70-D600-465B-86C9-1830DF5E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0F9FA-BC0A-4EC4-9178-AE5D07F8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2CAA2-5DA3-423B-B205-55F03A15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3495F-9195-491A-B410-EC6C43F0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699B4-E6A3-4EA6-B75C-2EEF9E76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B7B8-5B0A-4E19-BEF1-F818E1DE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B0D23-C09D-4C0C-974E-10A86C2E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DED19-6EF4-450E-A62C-91F72BA7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1344D-841C-41BE-AF4F-7992EDD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DFD7D-F2AA-45DB-BD88-4D364C48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0B24B-9553-49E9-A3FF-8AF64EC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5A635-61AF-4072-A04A-CF1A980F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C79BD-7ECA-452F-BC10-42F37024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59D9C-51AA-4C93-A3F2-DA7CB2DA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4F27C-200D-41E5-B3B5-6D531C87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7ECB-96FD-4F59-9A2F-87D777E4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4B967-42FC-4BB0-B253-F6786FC77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F845EA-F965-4DFF-85BB-1939EE29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B5AE9-883D-4C61-B34A-12CE8AC8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60D5A-22FE-4B35-8118-E0CC856E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4A157E-668D-4C4C-B8F9-042EA22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E1612-D10B-4D7D-8B87-022ECD9F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616CA-39E0-4375-91AC-DFA848C1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5B2A1C-0574-4BA1-8BD1-27C465C6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D0A71F-CFC5-43A1-8B66-76B123EEA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F2E9AE-F47F-4493-ABC6-4414100D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66FF67-A734-4E71-9BE6-FEAB3FC9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9AFC05-559B-4FE5-87EC-D97A9F40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95E4A5-24CE-4F62-988B-76EBE774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24785-26A1-4889-82F2-A825F07B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60EE21-7C51-4745-8033-B8D11CC2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12AE1-09A1-4641-8178-D95DB084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FBE9D-1050-4002-8877-E2123137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6A58A-687D-47C5-8276-AAACF388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8DEBDC-9765-453C-B936-181EC06D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0FDAE-EB68-4584-B35B-2E839318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1E1D0-3D50-4A19-9317-0BA34FF5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75065-8F2E-4218-9B15-1D3403B4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4AFBF-7093-44E8-9E98-E1FFC4FB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94A8C-E3A6-48C8-BA97-ACE06E95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01BF38-8CBA-4CFC-8088-9AFC1D2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65E7D-485B-4952-B469-154CB06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5F4DE-E961-4002-B698-067E15D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0838C6-E42C-4DDF-8C58-478B5D76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EE7C11-6C59-443C-818E-FA95976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D2F9F-54BC-40CC-A15D-0279CC3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9BDBF-7B63-4547-B1F2-A4261C0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6DAF7D-9D2B-45F4-8A79-3673C771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25698C-E0B3-4D3E-911C-D96CCD1D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2E79E-E2F8-4AE0-B701-DD5BD046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07DFF-CEF0-4041-B0EE-6210213F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26DA-2B01-4A1B-9481-D9034431E5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A679F-CE69-4215-9E06-DA6C7306C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9F219-18C3-4DF5-B5EC-983ED2D40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0041-CC57-4D7E-95EF-ABC7C4616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95FF58A-0D3E-4D13-A82D-AA841CA84121}"/>
              </a:ext>
            </a:extLst>
          </p:cNvPr>
          <p:cNvSpPr/>
          <p:nvPr/>
        </p:nvSpPr>
        <p:spPr>
          <a:xfrm>
            <a:off x="4389279" y="499832"/>
            <a:ext cx="2899192" cy="8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Short-Living Thread</a:t>
            </a:r>
            <a:endParaRPr lang="en-US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99B552B-8AF1-4585-A3AA-1B45A585C8F0}"/>
              </a:ext>
            </a:extLst>
          </p:cNvPr>
          <p:cNvSpPr/>
          <p:nvPr/>
        </p:nvSpPr>
        <p:spPr>
          <a:xfrm>
            <a:off x="169595" y="499832"/>
            <a:ext cx="2899192" cy="8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Message Handlers</a:t>
            </a:r>
            <a:endParaRPr lang="en-US" sz="14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E2ED104-E669-4B03-93A2-4E865756201E}"/>
              </a:ext>
            </a:extLst>
          </p:cNvPr>
          <p:cNvSpPr/>
          <p:nvPr/>
        </p:nvSpPr>
        <p:spPr>
          <a:xfrm>
            <a:off x="8608963" y="499831"/>
            <a:ext cx="2899192" cy="8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Reorganization</a:t>
            </a:r>
            <a:r>
              <a:rPr lang="de-DE" sz="1400" dirty="0"/>
              <a:t> Thread</a:t>
            </a:r>
            <a:endParaRPr lang="en-US" sz="1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5BA683-9798-4510-8C84-49BF941A9FA9}"/>
              </a:ext>
            </a:extLst>
          </p:cNvPr>
          <p:cNvSpPr/>
          <p:nvPr/>
        </p:nvSpPr>
        <p:spPr>
          <a:xfrm>
            <a:off x="8608963" y="2608714"/>
            <a:ext cx="2899192" cy="8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Writer Thread</a:t>
            </a:r>
            <a:endParaRPr lang="en-US" sz="14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A94E54C-A355-4516-B71E-1F848E96BE85}"/>
              </a:ext>
            </a:extLst>
          </p:cNvPr>
          <p:cNvSpPr/>
          <p:nvPr/>
        </p:nvSpPr>
        <p:spPr>
          <a:xfrm>
            <a:off x="4389279" y="2608714"/>
            <a:ext cx="2899192" cy="8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Process</a:t>
            </a:r>
            <a:r>
              <a:rPr lang="de-DE" sz="1400" dirty="0"/>
              <a:t> Thread</a:t>
            </a:r>
            <a:endParaRPr lang="en-US" sz="14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D045EBA-A888-4871-BF73-952D7231E1C4}"/>
              </a:ext>
            </a:extLst>
          </p:cNvPr>
          <p:cNvGrpSpPr/>
          <p:nvPr/>
        </p:nvGrpSpPr>
        <p:grpSpPr>
          <a:xfrm>
            <a:off x="3068787" y="545206"/>
            <a:ext cx="1391056" cy="364075"/>
            <a:chOff x="3068787" y="545206"/>
            <a:chExt cx="1391056" cy="364075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500017B-5C2C-4F13-97E7-58D5743ECD82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068787" y="909281"/>
              <a:ext cx="1320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96E3A5C-196A-4418-9B05-DDAF919AE92D}"/>
                </a:ext>
              </a:extLst>
            </p:cNvPr>
            <p:cNvSpPr txBox="1"/>
            <p:nvPr/>
          </p:nvSpPr>
          <p:spPr>
            <a:xfrm>
              <a:off x="3287866" y="545206"/>
              <a:ext cx="1171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Create</a:t>
              </a:r>
              <a:endParaRPr lang="en-US" sz="1400" dirty="0"/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0F90CCD-2DA7-4192-BF9C-796963E6EC3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838875" y="1318729"/>
            <a:ext cx="0" cy="128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D19252A-6A9B-4F99-9E7C-71392FEB92CC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1619191" y="1318729"/>
            <a:ext cx="2770088" cy="16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52B1169-0B3F-40BC-96DE-A362284646C3}"/>
              </a:ext>
            </a:extLst>
          </p:cNvPr>
          <p:cNvCxnSpPr>
            <a:stCxn id="6" idx="2"/>
            <a:endCxn id="8" idx="3"/>
          </p:cNvCxnSpPr>
          <p:nvPr/>
        </p:nvCxnSpPr>
        <p:spPr>
          <a:xfrm flipH="1">
            <a:off x="7288471" y="1318728"/>
            <a:ext cx="2770088" cy="169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3B371C-7A64-4295-9CC2-FDD1ADEC4BF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0058559" y="1318728"/>
            <a:ext cx="0" cy="12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BE9A657-247B-4AFD-9933-8B09C0E84979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5838875" y="909280"/>
            <a:ext cx="2770088" cy="16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D6BA61-D2F1-4533-91A1-B1791FBBF69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288471" y="909280"/>
            <a:ext cx="1320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D538990-3114-4D91-87A9-51C76B7EC892}"/>
              </a:ext>
            </a:extLst>
          </p:cNvPr>
          <p:cNvSpPr/>
          <p:nvPr/>
        </p:nvSpPr>
        <p:spPr>
          <a:xfrm>
            <a:off x="4389279" y="3853818"/>
            <a:ext cx="2899192" cy="8188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Short-Living Thread</a:t>
            </a:r>
            <a:endParaRPr lang="en-US" sz="14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CA2EA36-2B80-4079-99C5-DF43B8B2E915}"/>
              </a:ext>
            </a:extLst>
          </p:cNvPr>
          <p:cNvSpPr/>
          <p:nvPr/>
        </p:nvSpPr>
        <p:spPr>
          <a:xfrm>
            <a:off x="169595" y="3853818"/>
            <a:ext cx="2899192" cy="8188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Message Handlers</a:t>
            </a:r>
            <a:endParaRPr lang="en-US" sz="1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9C58D7A-F3F6-4021-AA3F-DC29E58BC905}"/>
              </a:ext>
            </a:extLst>
          </p:cNvPr>
          <p:cNvSpPr/>
          <p:nvPr/>
        </p:nvSpPr>
        <p:spPr>
          <a:xfrm>
            <a:off x="8608963" y="3853817"/>
            <a:ext cx="2899192" cy="8188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Reorganization</a:t>
            </a:r>
            <a:r>
              <a:rPr lang="de-DE" sz="1400" dirty="0"/>
              <a:t> Thread</a:t>
            </a:r>
            <a:endParaRPr lang="en-US" sz="14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A078C5C-74B3-4B76-9717-857BF6F68A81}"/>
              </a:ext>
            </a:extLst>
          </p:cNvPr>
          <p:cNvSpPr/>
          <p:nvPr/>
        </p:nvSpPr>
        <p:spPr>
          <a:xfrm>
            <a:off x="8608963" y="5962700"/>
            <a:ext cx="2899192" cy="8188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Writer Thread</a:t>
            </a:r>
            <a:endParaRPr lang="en-US" sz="1400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F667F98-5063-4AA5-B9FE-1451F420CF2C}"/>
              </a:ext>
            </a:extLst>
          </p:cNvPr>
          <p:cNvSpPr/>
          <p:nvPr/>
        </p:nvSpPr>
        <p:spPr>
          <a:xfrm>
            <a:off x="4389279" y="5962700"/>
            <a:ext cx="2899192" cy="8188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Process</a:t>
            </a:r>
            <a:r>
              <a:rPr lang="de-DE" sz="1400" dirty="0"/>
              <a:t> Thread</a:t>
            </a:r>
            <a:endParaRPr lang="en-US" sz="14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088B433-1FB5-4AEA-85E9-1A106FC4976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38875" y="4672714"/>
            <a:ext cx="4219684" cy="12899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2F1BAED-5230-48A2-BBA0-5A66C8323F3B}"/>
              </a:ext>
            </a:extLst>
          </p:cNvPr>
          <p:cNvCxnSpPr>
            <a:stCxn id="28" idx="2"/>
            <a:endCxn id="31" idx="1"/>
          </p:cNvCxnSpPr>
          <p:nvPr/>
        </p:nvCxnSpPr>
        <p:spPr>
          <a:xfrm>
            <a:off x="1619191" y="4672715"/>
            <a:ext cx="2770088" cy="16994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384E293-6F41-46AC-969D-6C8CA81AA96A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7288471" y="6372149"/>
            <a:ext cx="13204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A192C3B1-4884-4A5B-905D-8AF8FF5F7D52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 rot="10800000" flipH="1">
            <a:off x="4389279" y="4263267"/>
            <a:ext cx="2899192" cy="12700"/>
          </a:xfrm>
          <a:prstGeom prst="bentConnector5">
            <a:avLst>
              <a:gd name="adj1" fmla="val -7885"/>
              <a:gd name="adj2" fmla="val -5345811"/>
              <a:gd name="adj3" fmla="val 10788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5804D9D-0D9D-4675-98C7-4077FB650252}"/>
              </a:ext>
            </a:extLst>
          </p:cNvPr>
          <p:cNvSpPr txBox="1"/>
          <p:nvPr/>
        </p:nvSpPr>
        <p:spPr>
          <a:xfrm>
            <a:off x="4678651" y="4636931"/>
            <a:ext cx="283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Wait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recovery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ongoing</a:t>
            </a:r>
            <a:endParaRPr lang="de-DE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D03855-A436-4792-B2FA-D5C46A0946C8}"/>
              </a:ext>
            </a:extLst>
          </p:cNvPr>
          <p:cNvSpPr txBox="1"/>
          <p:nvPr/>
        </p:nvSpPr>
        <p:spPr>
          <a:xfrm>
            <a:off x="7286330" y="5771984"/>
            <a:ext cx="1324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Write Job Queue </a:t>
            </a:r>
            <a:r>
              <a:rPr lang="de-DE" sz="1400" dirty="0" err="1"/>
              <a:t>full</a:t>
            </a:r>
            <a:endParaRPr lang="de-DE" sz="1400" dirty="0"/>
          </a:p>
          <a:p>
            <a:r>
              <a:rPr lang="de-DE" sz="1400" dirty="0" err="1"/>
              <a:t>Wait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writing</a:t>
            </a:r>
            <a:endParaRPr lang="de-DE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6D35EC4-BEB3-4E59-A9AE-61A6FF715F5A}"/>
              </a:ext>
            </a:extLst>
          </p:cNvPr>
          <p:cNvSpPr txBox="1"/>
          <p:nvPr/>
        </p:nvSpPr>
        <p:spPr>
          <a:xfrm>
            <a:off x="7805708" y="4845280"/>
            <a:ext cx="218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Switch </a:t>
            </a:r>
            <a:r>
              <a:rPr lang="de-DE" sz="1400" dirty="0" err="1"/>
              <a:t>SecLog</a:t>
            </a:r>
            <a:endParaRPr lang="de-DE" sz="1400" dirty="0"/>
          </a:p>
          <a:p>
            <a:r>
              <a:rPr lang="de-DE" sz="1400" dirty="0" err="1"/>
              <a:t>Wait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</a:t>
            </a:r>
            <a:r>
              <a:rPr lang="de-DE" sz="1400" dirty="0" err="1"/>
              <a:t>grant</a:t>
            </a:r>
            <a:endParaRPr lang="de-DE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206D63F-C3E0-45E3-8D80-D44C0AE8A86D}"/>
              </a:ext>
            </a:extLst>
          </p:cNvPr>
          <p:cNvSpPr txBox="1"/>
          <p:nvPr/>
        </p:nvSpPr>
        <p:spPr>
          <a:xfrm>
            <a:off x="2108460" y="5185204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Write Buffer </a:t>
            </a:r>
            <a:r>
              <a:rPr lang="de-DE" sz="1400" dirty="0" err="1"/>
              <a:t>full</a:t>
            </a:r>
            <a:endParaRPr lang="en-US" sz="1400" dirty="0"/>
          </a:p>
          <a:p>
            <a:r>
              <a:rPr lang="de-DE" sz="1400" dirty="0"/>
              <a:t>W</a:t>
            </a:r>
            <a:r>
              <a:rPr lang="en-US" sz="1400" dirty="0" err="1"/>
              <a:t>ait</a:t>
            </a:r>
            <a:r>
              <a:rPr lang="en-US" sz="1400" dirty="0"/>
              <a:t> for flush</a:t>
            </a:r>
            <a:endParaRPr lang="de-DE" sz="14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6D08C8F-7B76-41BE-A022-E474E78CCF60}"/>
              </a:ext>
            </a:extLst>
          </p:cNvPr>
          <p:cNvCxnSpPr>
            <a:cxnSpLocks/>
          </p:cNvCxnSpPr>
          <p:nvPr/>
        </p:nvCxnSpPr>
        <p:spPr>
          <a:xfrm>
            <a:off x="2399572" y="1313473"/>
            <a:ext cx="2142107" cy="185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147940-E68A-4CEC-B32E-DEDF028F879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4619" y="1311711"/>
            <a:ext cx="3614660" cy="170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576824FB-07BB-4C27-BE0C-B96D15340EF2}"/>
              </a:ext>
            </a:extLst>
          </p:cNvPr>
          <p:cNvSpPr txBox="1"/>
          <p:nvPr/>
        </p:nvSpPr>
        <p:spPr>
          <a:xfrm>
            <a:off x="1063990" y="1633263"/>
            <a:ext cx="3614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Version Buffer </a:t>
            </a:r>
            <a:r>
              <a:rPr lang="de-DE" sz="1400" dirty="0" err="1"/>
              <a:t>full</a:t>
            </a:r>
            <a:r>
              <a:rPr lang="de-DE" sz="1400" dirty="0"/>
              <a:t> (</a:t>
            </a:r>
            <a:r>
              <a:rPr lang="de-DE" sz="1400" dirty="0" err="1"/>
              <a:t>getVersion</a:t>
            </a:r>
            <a:r>
              <a:rPr lang="de-DE" sz="1400" dirty="0"/>
              <a:t>/</a:t>
            </a:r>
            <a:r>
              <a:rPr lang="de-DE" sz="1400" dirty="0" err="1"/>
              <a:t>invalidate</a:t>
            </a:r>
            <a:r>
              <a:rPr lang="de-DE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Initialize </a:t>
            </a:r>
            <a:r>
              <a:rPr lang="de-DE" sz="1400" dirty="0" err="1"/>
              <a:t>recovered</a:t>
            </a:r>
            <a:r>
              <a:rPr lang="de-DE" sz="1400" dirty="0"/>
              <a:t> </a:t>
            </a:r>
            <a:r>
              <a:rPr lang="de-DE" sz="1400" dirty="0" err="1"/>
              <a:t>backup</a:t>
            </a:r>
            <a:r>
              <a:rPr lang="de-DE" sz="1400" dirty="0"/>
              <a:t> </a:t>
            </a:r>
            <a:r>
              <a:rPr lang="de-DE" sz="1400" dirty="0" err="1"/>
              <a:t>range</a:t>
            </a:r>
            <a:endParaRPr lang="en-US" sz="1400" dirty="0"/>
          </a:p>
          <a:p>
            <a:r>
              <a:rPr lang="de-DE" sz="1400" dirty="0"/>
              <a:t>W</a:t>
            </a:r>
            <a:r>
              <a:rPr lang="en-US" sz="1400" dirty="0" err="1"/>
              <a:t>ait</a:t>
            </a:r>
            <a:r>
              <a:rPr lang="en-US" sz="1400" dirty="0"/>
              <a:t> for flush</a:t>
            </a:r>
            <a:endParaRPr lang="de-DE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423179F-B198-4C1D-8125-FB634663F231}"/>
              </a:ext>
            </a:extLst>
          </p:cNvPr>
          <p:cNvSpPr txBox="1"/>
          <p:nvPr/>
        </p:nvSpPr>
        <p:spPr>
          <a:xfrm>
            <a:off x="5147490" y="1434493"/>
            <a:ext cx="16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Start </a:t>
            </a:r>
            <a:r>
              <a:rPr lang="de-DE" sz="1400" dirty="0" err="1"/>
              <a:t>recovery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en-US" sz="1400" dirty="0" err="1"/>
              <a:t>ait</a:t>
            </a:r>
            <a:r>
              <a:rPr lang="en-US" sz="1400" dirty="0"/>
              <a:t> for flush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C6D9B25-5785-48EB-80CD-BAA3615189FF}"/>
              </a:ext>
            </a:extLst>
          </p:cNvPr>
          <p:cNvSpPr txBox="1"/>
          <p:nvPr/>
        </p:nvSpPr>
        <p:spPr>
          <a:xfrm>
            <a:off x="7350039" y="620181"/>
            <a:ext cx="16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Start </a:t>
            </a:r>
            <a:r>
              <a:rPr lang="de-DE" sz="1400" dirty="0" err="1"/>
              <a:t>recovery</a:t>
            </a:r>
            <a:endParaRPr lang="de-DE" sz="1400" dirty="0"/>
          </a:p>
          <a:p>
            <a:r>
              <a:rPr lang="de-DE" sz="1400" dirty="0"/>
              <a:t>Block </a:t>
            </a:r>
            <a:r>
              <a:rPr lang="de-DE" sz="1400" dirty="0" err="1"/>
              <a:t>Reorg</a:t>
            </a:r>
            <a:r>
              <a:rPr lang="de-DE" sz="1400" dirty="0"/>
              <a:t>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21751D7-6008-45F0-BEF1-3879708D5850}"/>
              </a:ext>
            </a:extLst>
          </p:cNvPr>
          <p:cNvSpPr txBox="1"/>
          <p:nvPr/>
        </p:nvSpPr>
        <p:spPr>
          <a:xfrm>
            <a:off x="6717747" y="1361054"/>
            <a:ext cx="1481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Grant </a:t>
            </a:r>
            <a:r>
              <a:rPr lang="de-DE" sz="1400" dirty="0" err="1"/>
              <a:t>access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After </a:t>
            </a:r>
            <a:r>
              <a:rPr lang="de-DE" sz="1400" dirty="0" err="1"/>
              <a:t>flush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flush</a:t>
            </a:r>
            <a:r>
              <a:rPr lang="de-DE" sz="1400" dirty="0"/>
              <a:t> </a:t>
            </a:r>
            <a:r>
              <a:rPr lang="de-DE" sz="1400" dirty="0" err="1"/>
              <a:t>necessary</a:t>
            </a:r>
            <a:endParaRPr lang="de-DE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1EBA1C-6642-4543-9917-68BB413E2531}"/>
              </a:ext>
            </a:extLst>
          </p:cNvPr>
          <p:cNvSpPr txBox="1"/>
          <p:nvPr/>
        </p:nvSpPr>
        <p:spPr>
          <a:xfrm>
            <a:off x="10035841" y="1417819"/>
            <a:ext cx="1483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Version Buffer </a:t>
            </a:r>
            <a:r>
              <a:rPr lang="de-DE" sz="1400" dirty="0" err="1"/>
              <a:t>full</a:t>
            </a:r>
            <a:r>
              <a:rPr lang="de-DE" sz="1400" dirty="0"/>
              <a:t> and </a:t>
            </a:r>
            <a:r>
              <a:rPr lang="de-DE" sz="1400" dirty="0" err="1"/>
              <a:t>flush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Version Buffer not possible</a:t>
            </a:r>
          </a:p>
          <a:p>
            <a:r>
              <a:rPr lang="de-DE" sz="1400" dirty="0"/>
              <a:t>Trigger </a:t>
            </a:r>
            <a:r>
              <a:rPr lang="de-DE" sz="1400" dirty="0" err="1"/>
              <a:t>Reorg</a:t>
            </a:r>
            <a:r>
              <a:rPr lang="de-DE" sz="1400" dirty="0"/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E70C932-65C3-4925-8AAD-463368420992}"/>
              </a:ext>
            </a:extLst>
          </p:cNvPr>
          <p:cNvSpPr txBox="1"/>
          <p:nvPr/>
        </p:nvSpPr>
        <p:spPr>
          <a:xfrm>
            <a:off x="8336200" y="1633263"/>
            <a:ext cx="1483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Version Buffer </a:t>
            </a:r>
            <a:r>
              <a:rPr lang="de-DE" sz="1400" dirty="0" err="1"/>
              <a:t>full</a:t>
            </a:r>
            <a:r>
              <a:rPr lang="de-DE" sz="1400" dirty="0"/>
              <a:t> (</a:t>
            </a:r>
            <a:r>
              <a:rPr lang="de-DE" sz="1400" dirty="0" err="1"/>
              <a:t>eon</a:t>
            </a:r>
            <a:r>
              <a:rPr lang="de-DE" sz="1400" dirty="0"/>
              <a:t> </a:t>
            </a:r>
            <a:r>
              <a:rPr lang="de-DE" sz="1400" dirty="0" err="1"/>
              <a:t>transfer</a:t>
            </a:r>
            <a:r>
              <a:rPr lang="de-DE" sz="1400" dirty="0"/>
              <a:t>) </a:t>
            </a:r>
          </a:p>
          <a:p>
            <a:r>
              <a:rPr lang="de-DE" sz="1400" dirty="0"/>
              <a:t>W</a:t>
            </a:r>
            <a:r>
              <a:rPr lang="en-US" sz="1400" dirty="0" err="1"/>
              <a:t>ait</a:t>
            </a:r>
            <a:r>
              <a:rPr lang="en-US" sz="1400" dirty="0"/>
              <a:t> for flush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3407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Beineke</dc:creator>
  <cp:lastModifiedBy>Kevin Beineke</cp:lastModifiedBy>
  <cp:revision>21</cp:revision>
  <dcterms:created xsi:type="dcterms:W3CDTF">2018-09-18T07:55:17Z</dcterms:created>
  <dcterms:modified xsi:type="dcterms:W3CDTF">2018-09-18T10:45:20Z</dcterms:modified>
</cp:coreProperties>
</file>