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8BC9-117D-4871-BED8-EB9514E36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E8D31-2EEA-4633-AACF-7B669DB9B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A8F93-48CB-4ABB-9CA6-FC71D8FF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E8C9-263C-4B29-A004-C288E30C91DC}" type="datetimeFigureOut">
              <a:rPr lang="en-US" smtClean="0"/>
              <a:t>2020-09-29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B706-A689-4A36-967F-624142D4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0EFC5-3638-4DAC-B6DF-432FA254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DBCF-94C3-4BA3-A321-0DB87DF7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9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5591-85A5-46E0-BEB6-F3C3FB31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4BDE0-97B7-4D0B-86F7-7BFED166F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1BD2-B313-4755-B55A-0F4DC9A1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E8C9-263C-4B29-A004-C288E30C91DC}" type="datetimeFigureOut">
              <a:rPr lang="en-US" smtClean="0"/>
              <a:t>2020-09-29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AC53-373B-4027-95D8-7102A13F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2B196-13C7-48B1-96B8-DEE8EAB5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DBCF-94C3-4BA3-A321-0DB87DF7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467C3-EB72-4B3C-BA89-94F8DED8C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44CA1-0D72-4AE9-96F5-D863F34AC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F6846-CC97-4601-9155-AE7D6A32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E8C9-263C-4B29-A004-C288E30C91DC}" type="datetimeFigureOut">
              <a:rPr lang="en-US" smtClean="0"/>
              <a:t>2020-09-29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C2846-6DED-4F62-A4A0-0D5BA8F5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66720-EA9A-43C7-AFBA-303A6CED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DBCF-94C3-4BA3-A321-0DB87DF7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D5B8-F831-4155-BDB9-EA060E5F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667D-3AF6-4CBC-A5FE-D22D2FB0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DE73-0AB9-42FB-A3C1-C2A582E6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E8C9-263C-4B29-A004-C288E30C91DC}" type="datetimeFigureOut">
              <a:rPr lang="en-US" smtClean="0"/>
              <a:t>2020-09-29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F432-2C24-4F42-925D-C809217D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874C-734E-4DDD-AD74-050ED8AE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DBCF-94C3-4BA3-A321-0DB87DF7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0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A69F-D00D-424B-A206-16B5CAE9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77B82-C7FC-43FC-AABA-856210CD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3F836-78F1-479C-AF82-125B6DA9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E8C9-263C-4B29-A004-C288E30C91DC}" type="datetimeFigureOut">
              <a:rPr lang="en-US" smtClean="0"/>
              <a:t>2020-09-29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EE35-DC1B-4D5B-B830-B7BF258D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151D-46FC-4A3B-90DD-BCD0A9A2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DBCF-94C3-4BA3-A321-0DB87DF7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2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C8A3-0C2F-4B8D-B048-036CD491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1A47-EAB5-401B-B363-8CB88168D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C88DB-F861-4969-89B6-BD4C0CA4B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87FA-B72A-44E3-A8DA-7F08A298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E8C9-263C-4B29-A004-C288E30C91DC}" type="datetimeFigureOut">
              <a:rPr lang="en-US" smtClean="0"/>
              <a:t>2020-09-29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26184-0741-4653-9BAF-0FA8E513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ABCBB-6B1A-470F-9596-2794BDF4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DBCF-94C3-4BA3-A321-0DB87DF7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8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E2C0-191C-4EDA-A193-A5F23E25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79674-3863-4600-BFBA-87AE9547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BD3D3-05B5-4F2F-8A33-64FC58F91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27A3A-30F1-4D52-9020-852D734AA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CA841-1CC1-429B-AA5E-639926D98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8173D-9BD7-437D-82AB-78CE7254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E8C9-263C-4B29-A004-C288E30C91DC}" type="datetimeFigureOut">
              <a:rPr lang="en-US" smtClean="0"/>
              <a:t>2020-09-29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DF1F6-16E9-4511-9509-F9121DC8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CDDC6-803B-40BD-9A38-272687A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DBCF-94C3-4BA3-A321-0DB87DF7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902E-D807-47E5-973B-9EFFD550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E3474-B469-4087-A70B-A7C7E5CA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E8C9-263C-4B29-A004-C288E30C91DC}" type="datetimeFigureOut">
              <a:rPr lang="en-US" smtClean="0"/>
              <a:t>2020-09-29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2868C-A0A7-4EF9-9F05-EA24756E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79E1E-9E40-4078-97B5-6E832D5A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DBCF-94C3-4BA3-A321-0DB87DF7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5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B51ED-2C03-47B4-84F9-612A4158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E8C9-263C-4B29-A004-C288E30C91DC}" type="datetimeFigureOut">
              <a:rPr lang="en-US" smtClean="0"/>
              <a:t>2020-09-29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308D5-E52E-4574-94B2-1188EB02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E29A2-6AFA-47F8-B6D9-D1A24725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DBCF-94C3-4BA3-A321-0DB87DF7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7EF5-223F-49FE-9447-6B05E736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5302-EBE8-4D1E-B670-207D551E5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562A2-3CA3-48D7-BE34-A5030F6B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AFFBD-8DB8-489A-89E1-C573E166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E8C9-263C-4B29-A004-C288E30C91DC}" type="datetimeFigureOut">
              <a:rPr lang="en-US" smtClean="0"/>
              <a:t>2020-09-29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D9835-7E3C-4CAD-BE95-4C1724F8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58031-54B7-4EBA-80D6-251F1A87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DBCF-94C3-4BA3-A321-0DB87DF7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9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ADE1-E755-46B8-A1B3-D77D25A4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E16C4-F1BC-4577-83F1-CCAA6001C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1D756-F9FF-4CE1-87F4-3806C70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5BC97-09B5-4037-AEA4-4A7505C2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E8C9-263C-4B29-A004-C288E30C91DC}" type="datetimeFigureOut">
              <a:rPr lang="en-US" smtClean="0"/>
              <a:t>2020-09-29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4F6A4-407E-43DC-A322-B289E9DC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AF4A8-74A4-449C-A644-3C2A2A3F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DBCF-94C3-4BA3-A321-0DB87DF7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6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FC2BB-45FF-4C06-8527-AB772F5A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28CE-A794-4A92-96CB-C59F0697F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5965F-0255-4F87-BBBB-D0171C0DC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7E8C9-263C-4B29-A004-C288E30C91DC}" type="datetimeFigureOut">
              <a:rPr lang="en-US" smtClean="0"/>
              <a:t>2020-09-29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BBDA-7792-4C0A-AE04-BA54A86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04EC8-C6A5-4237-9A1D-3173C3203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DBCF-94C3-4BA3-A321-0DB87DF7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80DF-33FB-419F-9DA1-2ABC4956C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258" y="2674010"/>
            <a:ext cx="7003500" cy="994382"/>
          </a:xfrm>
        </p:spPr>
        <p:txBody>
          <a:bodyPr>
            <a:noAutofit/>
          </a:bodyPr>
          <a:lstStyle/>
          <a:p>
            <a:pPr algn="l"/>
            <a:r>
              <a:rPr lang="pl-PL" sz="115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pl-PL" sz="8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micSelector</a:t>
            </a:r>
            <a:endParaRPr lang="en-US" sz="8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77184-2A7E-44C2-AB1C-60DB55782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757" y="3372617"/>
            <a:ext cx="5039266" cy="704635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l-PL" sz="2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</a:t>
            </a:r>
            <a:r>
              <a:rPr lang="pl-PL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pl-PL" sz="2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selection</a:t>
            </a:r>
            <a:r>
              <a:rPr lang="pl-PL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lang="pl-PL" sz="2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classification</a:t>
            </a:r>
            <a:r>
              <a:rPr lang="pl-PL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pl-PL" sz="2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suite</a:t>
            </a:r>
            <a:endParaRPr lang="pl-PL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 biostat.umed.pl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714CA5-8F5A-4C42-B039-E7AD31A43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453" y="3698429"/>
            <a:ext cx="483206" cy="23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gnifying, Glass, Lens, Zoom, Magnify, Optical">
            <a:extLst>
              <a:ext uri="{FF2B5EF4-FFF2-40B4-BE49-F238E27FC236}">
                <a16:creationId xmlns:a16="http://schemas.microsoft.com/office/drawing/2014/main" id="{7F52A7A6-89AD-4E47-AE9E-1B110CFA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818" y="2359720"/>
            <a:ext cx="1158695" cy="17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3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Theme</vt:lpstr>
      <vt:lpstr>omicSelector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omicSelector</dc:title>
  <dc:creator>Konrad Stawiski</dc:creator>
  <cp:lastModifiedBy>Konrad Stawiski</cp:lastModifiedBy>
  <cp:revision>1</cp:revision>
  <dcterms:created xsi:type="dcterms:W3CDTF">2020-09-29T20:41:36Z</dcterms:created>
  <dcterms:modified xsi:type="dcterms:W3CDTF">2020-09-29T21:36:18Z</dcterms:modified>
</cp:coreProperties>
</file>