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56" r:id="rId2"/>
    <p:sldId id="269" r:id="rId3"/>
    <p:sldId id="265" r:id="rId4"/>
    <p:sldId id="266" r:id="rId5"/>
    <p:sldId id="262" r:id="rId6"/>
    <p:sldId id="268" r:id="rId7"/>
    <p:sldId id="267" r:id="rId8"/>
    <p:sldId id="277" r:id="rId9"/>
    <p:sldId id="278" r:id="rId10"/>
    <p:sldId id="279" r:id="rId11"/>
    <p:sldId id="286" r:id="rId12"/>
    <p:sldId id="280" r:id="rId13"/>
    <p:sldId id="260" r:id="rId14"/>
    <p:sldId id="289" r:id="rId15"/>
    <p:sldId id="290" r:id="rId16"/>
    <p:sldId id="291" r:id="rId17"/>
    <p:sldId id="293" r:id="rId18"/>
    <p:sldId id="292" r:id="rId19"/>
    <p:sldId id="294" r:id="rId20"/>
    <p:sldId id="282" r:id="rId21"/>
    <p:sldId id="261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107F8-2CB5-F0B1-E07D-A2B713761052}" v="43" dt="2021-05-03T23:07:15.369"/>
    <p1510:client id="{76D67F04-CFB4-C388-E13D-DC09C022D027}" v="78" dt="2021-05-03T23:08:27.423"/>
    <p1510:client id="{848A3A7A-CD08-4E04-8392-DD1EF2C9E560}" v="60" dt="2021-05-03T22:43:35.032"/>
    <p1510:client id="{A46BC49F-E0F2-C000-1872-205A3EE92550}" v="42" dt="2021-05-03T23:27:19.377"/>
    <p1510:client id="{CECB9016-FD0C-4866-BA68-D86E36E9A6D8}" v="40" dt="2021-05-04T19:09:00.625"/>
    <p1510:client id="{DDB5B36F-8886-688B-F656-356CB9817EF5}" v="5" dt="2021-05-05T23:21:46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8D05-6F65-4F4E-8135-B23D65A83815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6447E3-F9CC-4EA0-8982-B9C4FD712181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Dataset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0E67F124-BD40-4C70-8011-D471CC8F9EF9}" type="parTrans" cxnId="{33A02735-7B28-4108-ACAA-3115CC9AC1A4}">
      <dgm:prSet/>
      <dgm:spPr/>
      <dgm:t>
        <a:bodyPr/>
        <a:lstStyle/>
        <a:p>
          <a:endParaRPr lang="en-US"/>
        </a:p>
      </dgm:t>
    </dgm:pt>
    <dgm:pt modelId="{DB7C497A-C214-46D0-AA0D-1703F8F1A70F}" type="sibTrans" cxnId="{33A02735-7B28-4108-ACAA-3115CC9AC1A4}">
      <dgm:prSet/>
      <dgm:spPr/>
      <dgm:t>
        <a:bodyPr/>
        <a:lstStyle/>
        <a:p>
          <a:endParaRPr lang="en-US"/>
        </a:p>
      </dgm:t>
    </dgm:pt>
    <dgm:pt modelId="{FCD79332-D6BF-4FED-9295-F453E338E35B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Evaluation Method</a:t>
          </a:r>
          <a:endParaRPr lang="en-US"/>
        </a:p>
      </dgm:t>
    </dgm:pt>
    <dgm:pt modelId="{195CC7DA-1829-46D7-8002-35AF19BEF1A9}" type="parTrans" cxnId="{A2E96A96-DA38-43F8-979E-2E5C6F41DA5D}">
      <dgm:prSet/>
      <dgm:spPr/>
      <dgm:t>
        <a:bodyPr/>
        <a:lstStyle/>
        <a:p>
          <a:endParaRPr lang="en-US"/>
        </a:p>
      </dgm:t>
    </dgm:pt>
    <dgm:pt modelId="{56194EFC-4907-4F1C-A9A6-49E8E19E024A}" type="sibTrans" cxnId="{A2E96A96-DA38-43F8-979E-2E5C6F41DA5D}">
      <dgm:prSet/>
      <dgm:spPr/>
      <dgm:t>
        <a:bodyPr/>
        <a:lstStyle/>
        <a:p>
          <a:endParaRPr lang="en-US"/>
        </a:p>
      </dgm:t>
    </dgm:pt>
    <dgm:pt modelId="{1B85A880-C35A-4820-9662-407280AD3FE3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AUC score</a:t>
          </a:r>
          <a:endParaRPr lang="en-US"/>
        </a:p>
      </dgm:t>
    </dgm:pt>
    <dgm:pt modelId="{21027E53-9818-4BD9-A4BB-E4B571560304}" type="parTrans" cxnId="{9589EEE0-9935-4D9F-8081-3A443AA57908}">
      <dgm:prSet/>
      <dgm:spPr/>
      <dgm:t>
        <a:bodyPr/>
        <a:lstStyle/>
        <a:p>
          <a:endParaRPr lang="en-US"/>
        </a:p>
      </dgm:t>
    </dgm:pt>
    <dgm:pt modelId="{463DEC90-A7D2-4EB5-9BD0-A0D3AC8E7EF3}" type="sibTrans" cxnId="{9589EEE0-9935-4D9F-8081-3A443AA57908}">
      <dgm:prSet/>
      <dgm:spPr/>
      <dgm:t>
        <a:bodyPr/>
        <a:lstStyle/>
        <a:p>
          <a:endParaRPr lang="en-US"/>
        </a:p>
      </dgm:t>
    </dgm:pt>
    <dgm:pt modelId="{851A2C0A-A187-4FBA-9146-09A9379E93CA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Goal</a:t>
          </a:r>
          <a:endParaRPr lang="en-US"/>
        </a:p>
      </dgm:t>
    </dgm:pt>
    <dgm:pt modelId="{EC99017E-4105-46D4-8DD6-BAFEC21F3E3B}" type="parTrans" cxnId="{A79DE3C4-82CE-4237-8C56-7BAFE8EDF62F}">
      <dgm:prSet/>
      <dgm:spPr/>
      <dgm:t>
        <a:bodyPr/>
        <a:lstStyle/>
        <a:p>
          <a:endParaRPr lang="en-US"/>
        </a:p>
      </dgm:t>
    </dgm:pt>
    <dgm:pt modelId="{ACCF555B-2211-4B10-BE01-6BE2CD226271}" type="sibTrans" cxnId="{A79DE3C4-82CE-4237-8C56-7BAFE8EDF62F}">
      <dgm:prSet/>
      <dgm:spPr/>
      <dgm:t>
        <a:bodyPr/>
        <a:lstStyle/>
        <a:p>
          <a:endParaRPr lang="en-US"/>
        </a:p>
      </dgm:t>
    </dgm:pt>
    <dgm:pt modelId="{757B1E84-DB57-4330-B847-BB5B21E48216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Prediction of legitimacy of the message</a:t>
          </a:r>
          <a:endParaRPr lang="en-US"/>
        </a:p>
      </dgm:t>
    </dgm:pt>
    <dgm:pt modelId="{081AA8D3-D03A-4001-BAD3-AC5277A03BD3}" type="parTrans" cxnId="{02162054-2E8D-4043-A032-7CD065945506}">
      <dgm:prSet/>
      <dgm:spPr/>
      <dgm:t>
        <a:bodyPr/>
        <a:lstStyle/>
        <a:p>
          <a:endParaRPr lang="en-US"/>
        </a:p>
      </dgm:t>
    </dgm:pt>
    <dgm:pt modelId="{273F8EA5-51BC-4D20-BCE5-48CED898BCF8}" type="sibTrans" cxnId="{02162054-2E8D-4043-A032-7CD065945506}">
      <dgm:prSet/>
      <dgm:spPr/>
      <dgm:t>
        <a:bodyPr/>
        <a:lstStyle/>
        <a:p>
          <a:endParaRPr lang="en-US"/>
        </a:p>
      </dgm:t>
    </dgm:pt>
    <dgm:pt modelId="{22E5C1C6-0DA4-4C6D-AAAE-496343114E0A}">
      <dgm:prSet phldr="0"/>
      <dgm:spPr/>
      <dgm:t>
        <a:bodyPr/>
        <a:lstStyle/>
        <a:p>
          <a:r>
            <a:rPr lang="en-US">
              <a:latin typeface="Calibri"/>
              <a:cs typeface="Calibri"/>
            </a:rPr>
            <a:t>containing SMS messages that are either "spam" messages or "ham" messages</a:t>
          </a:r>
          <a:endParaRPr lang="en-US"/>
        </a:p>
      </dgm:t>
    </dgm:pt>
    <dgm:pt modelId="{69F1AC0A-4F5A-46B9-88DD-4CAAD6E092B4}" type="parTrans" cxnId="{62F4EABD-B180-4191-A37A-22762CF4A137}">
      <dgm:prSet/>
      <dgm:spPr/>
    </dgm:pt>
    <dgm:pt modelId="{FC665838-3557-4F96-AA23-7AF09195A2E3}" type="sibTrans" cxnId="{62F4EABD-B180-4191-A37A-22762CF4A137}">
      <dgm:prSet/>
      <dgm:spPr/>
      <dgm:t>
        <a:bodyPr/>
        <a:lstStyle/>
        <a:p>
          <a:endParaRPr lang="en-US"/>
        </a:p>
      </dgm:t>
    </dgm:pt>
    <dgm:pt modelId="{AA743AFD-33C7-460B-8CB6-A5549419FC09}" type="pres">
      <dgm:prSet presAssocID="{34FF8D05-6F65-4F4E-8135-B23D65A83815}" presName="linear" presStyleCnt="0">
        <dgm:presLayoutVars>
          <dgm:animLvl val="lvl"/>
          <dgm:resizeHandles val="exact"/>
        </dgm:presLayoutVars>
      </dgm:prSet>
      <dgm:spPr/>
    </dgm:pt>
    <dgm:pt modelId="{4C8781C7-10B5-4E29-83E6-1886327AA9DC}" type="pres">
      <dgm:prSet presAssocID="{316447E3-F9CC-4EA0-8982-B9C4FD7121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6AE671-388D-4A55-963B-7BCC1AC6C138}" type="pres">
      <dgm:prSet presAssocID="{316447E3-F9CC-4EA0-8982-B9C4FD712181}" presName="childText" presStyleLbl="revTx" presStyleIdx="0" presStyleCnt="3">
        <dgm:presLayoutVars>
          <dgm:bulletEnabled val="1"/>
        </dgm:presLayoutVars>
      </dgm:prSet>
      <dgm:spPr/>
    </dgm:pt>
    <dgm:pt modelId="{4FF696C0-2129-4552-A880-75286F4E0386}" type="pres">
      <dgm:prSet presAssocID="{FCD79332-D6BF-4FED-9295-F453E338E3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8812D8-0745-46B1-85D2-E93BBC98B871}" type="pres">
      <dgm:prSet presAssocID="{FCD79332-D6BF-4FED-9295-F453E338E35B}" presName="childText" presStyleLbl="revTx" presStyleIdx="1" presStyleCnt="3">
        <dgm:presLayoutVars>
          <dgm:bulletEnabled val="1"/>
        </dgm:presLayoutVars>
      </dgm:prSet>
      <dgm:spPr/>
    </dgm:pt>
    <dgm:pt modelId="{4E7872B4-A5B1-4798-9980-06660B119493}" type="pres">
      <dgm:prSet presAssocID="{851A2C0A-A187-4FBA-9146-09A9379E93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313EBDC-7703-4F6A-9CF9-6259E227F529}" type="pres">
      <dgm:prSet presAssocID="{851A2C0A-A187-4FBA-9146-09A9379E93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6D1A719-2B4B-44C6-ABE6-672C348E5179}" type="presOf" srcId="{FCD79332-D6BF-4FED-9295-F453E338E35B}" destId="{4FF696C0-2129-4552-A880-75286F4E0386}" srcOrd="0" destOrd="0" presId="urn:microsoft.com/office/officeart/2005/8/layout/vList2"/>
    <dgm:cxn modelId="{9B71B624-4854-4949-AFF3-C9445A608BF1}" type="presOf" srcId="{22E5C1C6-0DA4-4C6D-AAAE-496343114E0A}" destId="{506AE671-388D-4A55-963B-7BCC1AC6C138}" srcOrd="0" destOrd="0" presId="urn:microsoft.com/office/officeart/2005/8/layout/vList2"/>
    <dgm:cxn modelId="{25B87F33-5459-4D06-8FCE-71F65398E3CC}" type="presOf" srcId="{757B1E84-DB57-4330-B847-BB5B21E48216}" destId="{E313EBDC-7703-4F6A-9CF9-6259E227F529}" srcOrd="0" destOrd="0" presId="urn:microsoft.com/office/officeart/2005/8/layout/vList2"/>
    <dgm:cxn modelId="{33A02735-7B28-4108-ACAA-3115CC9AC1A4}" srcId="{34FF8D05-6F65-4F4E-8135-B23D65A83815}" destId="{316447E3-F9CC-4EA0-8982-B9C4FD712181}" srcOrd="0" destOrd="0" parTransId="{0E67F124-BD40-4C70-8011-D471CC8F9EF9}" sibTransId="{DB7C497A-C214-46D0-AA0D-1703F8F1A70F}"/>
    <dgm:cxn modelId="{02162054-2E8D-4043-A032-7CD065945506}" srcId="{851A2C0A-A187-4FBA-9146-09A9379E93CA}" destId="{757B1E84-DB57-4330-B847-BB5B21E48216}" srcOrd="0" destOrd="0" parTransId="{081AA8D3-D03A-4001-BAD3-AC5277A03BD3}" sibTransId="{273F8EA5-51BC-4D20-BCE5-48CED898BCF8}"/>
    <dgm:cxn modelId="{A2E96A96-DA38-43F8-979E-2E5C6F41DA5D}" srcId="{34FF8D05-6F65-4F4E-8135-B23D65A83815}" destId="{FCD79332-D6BF-4FED-9295-F453E338E35B}" srcOrd="1" destOrd="0" parTransId="{195CC7DA-1829-46D7-8002-35AF19BEF1A9}" sibTransId="{56194EFC-4907-4F1C-A9A6-49E8E19E024A}"/>
    <dgm:cxn modelId="{9755BB9B-259A-49B9-82FC-9EA9C02FEB19}" type="presOf" srcId="{1B85A880-C35A-4820-9662-407280AD3FE3}" destId="{8B8812D8-0745-46B1-85D2-E93BBC98B871}" srcOrd="0" destOrd="0" presId="urn:microsoft.com/office/officeart/2005/8/layout/vList2"/>
    <dgm:cxn modelId="{E207079F-6343-4109-9487-853B849C7CE1}" type="presOf" srcId="{316447E3-F9CC-4EA0-8982-B9C4FD712181}" destId="{4C8781C7-10B5-4E29-83E6-1886327AA9DC}" srcOrd="0" destOrd="0" presId="urn:microsoft.com/office/officeart/2005/8/layout/vList2"/>
    <dgm:cxn modelId="{E389E5B5-680C-444F-BDE4-A2FC85343890}" type="presOf" srcId="{851A2C0A-A187-4FBA-9146-09A9379E93CA}" destId="{4E7872B4-A5B1-4798-9980-06660B119493}" srcOrd="0" destOrd="0" presId="urn:microsoft.com/office/officeart/2005/8/layout/vList2"/>
    <dgm:cxn modelId="{62F4EABD-B180-4191-A37A-22762CF4A137}" srcId="{316447E3-F9CC-4EA0-8982-B9C4FD712181}" destId="{22E5C1C6-0DA4-4C6D-AAAE-496343114E0A}" srcOrd="0" destOrd="0" parTransId="{69F1AC0A-4F5A-46B9-88DD-4CAAD6E092B4}" sibTransId="{FC665838-3557-4F96-AA23-7AF09195A2E3}"/>
    <dgm:cxn modelId="{A79DE3C4-82CE-4237-8C56-7BAFE8EDF62F}" srcId="{34FF8D05-6F65-4F4E-8135-B23D65A83815}" destId="{851A2C0A-A187-4FBA-9146-09A9379E93CA}" srcOrd="2" destOrd="0" parTransId="{EC99017E-4105-46D4-8DD6-BAFEC21F3E3B}" sibTransId="{ACCF555B-2211-4B10-BE01-6BE2CD226271}"/>
    <dgm:cxn modelId="{9589EEE0-9935-4D9F-8081-3A443AA57908}" srcId="{FCD79332-D6BF-4FED-9295-F453E338E35B}" destId="{1B85A880-C35A-4820-9662-407280AD3FE3}" srcOrd="0" destOrd="0" parTransId="{21027E53-9818-4BD9-A4BB-E4B571560304}" sibTransId="{463DEC90-A7D2-4EB5-9BD0-A0D3AC8E7EF3}"/>
    <dgm:cxn modelId="{878C9BF2-61FF-4BE8-A193-1BFC85283ACF}" type="presOf" srcId="{34FF8D05-6F65-4F4E-8135-B23D65A83815}" destId="{AA743AFD-33C7-460B-8CB6-A5549419FC09}" srcOrd="0" destOrd="0" presId="urn:microsoft.com/office/officeart/2005/8/layout/vList2"/>
    <dgm:cxn modelId="{DF88C0C1-49FD-44BE-924C-AFDD1352D2A5}" type="presParOf" srcId="{AA743AFD-33C7-460B-8CB6-A5549419FC09}" destId="{4C8781C7-10B5-4E29-83E6-1886327AA9DC}" srcOrd="0" destOrd="0" presId="urn:microsoft.com/office/officeart/2005/8/layout/vList2"/>
    <dgm:cxn modelId="{DA0FD86D-59A5-4F43-8B5B-3BA185AA96DD}" type="presParOf" srcId="{AA743AFD-33C7-460B-8CB6-A5549419FC09}" destId="{506AE671-388D-4A55-963B-7BCC1AC6C138}" srcOrd="1" destOrd="0" presId="urn:microsoft.com/office/officeart/2005/8/layout/vList2"/>
    <dgm:cxn modelId="{4C0F480E-8378-46CC-835C-985051D3FB32}" type="presParOf" srcId="{AA743AFD-33C7-460B-8CB6-A5549419FC09}" destId="{4FF696C0-2129-4552-A880-75286F4E0386}" srcOrd="2" destOrd="0" presId="urn:microsoft.com/office/officeart/2005/8/layout/vList2"/>
    <dgm:cxn modelId="{AC23C941-7A86-4F02-A493-33182E6B3551}" type="presParOf" srcId="{AA743AFD-33C7-460B-8CB6-A5549419FC09}" destId="{8B8812D8-0745-46B1-85D2-E93BBC98B871}" srcOrd="3" destOrd="0" presId="urn:microsoft.com/office/officeart/2005/8/layout/vList2"/>
    <dgm:cxn modelId="{45C2E664-17E5-4A53-B5F5-D3D678BC4D1E}" type="presParOf" srcId="{AA743AFD-33C7-460B-8CB6-A5549419FC09}" destId="{4E7872B4-A5B1-4798-9980-06660B119493}" srcOrd="4" destOrd="0" presId="urn:microsoft.com/office/officeart/2005/8/layout/vList2"/>
    <dgm:cxn modelId="{8C5C6C68-EB2B-432D-AA96-8128A407B1EA}" type="presParOf" srcId="{AA743AFD-33C7-460B-8CB6-A5549419FC09}" destId="{E313EBDC-7703-4F6A-9CF9-6259E227F52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CC01C2-2FA1-4F9D-8E33-A7708CBBD8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2FC199E-66DD-4D16-A0BD-13740D98A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Summary of Predictive Features:</a:t>
          </a:r>
          <a:endParaRPr lang="en-US"/>
        </a:p>
      </dgm:t>
    </dgm:pt>
    <dgm:pt modelId="{9FE0C882-D2E1-4D04-80DB-3AD15C715622}" type="parTrans" cxnId="{DECDCDD7-2A83-4AA7-86F8-036C040BA862}">
      <dgm:prSet/>
      <dgm:spPr/>
      <dgm:t>
        <a:bodyPr/>
        <a:lstStyle/>
        <a:p>
          <a:endParaRPr lang="en-US"/>
        </a:p>
      </dgm:t>
    </dgm:pt>
    <dgm:pt modelId="{C01046E2-29F5-4828-BFE4-3763F8AEF98A}" type="sibTrans" cxnId="{DECDCDD7-2A83-4AA7-86F8-036C040BA862}">
      <dgm:prSet/>
      <dgm:spPr/>
      <dgm:t>
        <a:bodyPr/>
        <a:lstStyle/>
        <a:p>
          <a:endParaRPr lang="en-US"/>
        </a:p>
      </dgm:t>
    </dgm:pt>
    <dgm:pt modelId="{637B0975-B989-4577-9E88-C519E0A36CA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sentiment analysis</a:t>
          </a:r>
          <a:r>
            <a:rPr lang="en-US">
              <a:latin typeface="Calibri Light" panose="020F0302020204030204"/>
            </a:rPr>
            <a:t> to get </a:t>
          </a:r>
          <a:r>
            <a:rPr lang="en-US"/>
            <a:t> TFIDF </a:t>
          </a:r>
          <a:r>
            <a:rPr lang="en-US">
              <a:latin typeface="Calibri Light" panose="020F0302020204030204"/>
            </a:rPr>
            <a:t>score and</a:t>
          </a:r>
          <a:r>
            <a:rPr lang="en-US"/>
            <a:t> Count Vectorization</a:t>
          </a:r>
          <a:r>
            <a:rPr lang="en-US">
              <a:latin typeface="Calibri Light" panose="020F0302020204030204"/>
            </a:rPr>
            <a:t> score</a:t>
          </a:r>
          <a:r>
            <a:rPr lang="en-US"/>
            <a:t>. </a:t>
          </a:r>
        </a:p>
      </dgm:t>
    </dgm:pt>
    <dgm:pt modelId="{D5C75D66-4F87-4429-AA84-30167E71C0EA}" type="parTrans" cxnId="{45815057-4FD6-44A0-96AC-D231719EC41B}">
      <dgm:prSet/>
      <dgm:spPr/>
      <dgm:t>
        <a:bodyPr/>
        <a:lstStyle/>
        <a:p>
          <a:endParaRPr lang="en-US"/>
        </a:p>
      </dgm:t>
    </dgm:pt>
    <dgm:pt modelId="{47DC94DE-1F17-4F33-82DC-E70876F93B1C}" type="sibTrans" cxnId="{45815057-4FD6-44A0-96AC-D231719EC41B}">
      <dgm:prSet/>
      <dgm:spPr/>
      <dgm:t>
        <a:bodyPr/>
        <a:lstStyle/>
        <a:p>
          <a:endParaRPr lang="en-US"/>
        </a:p>
      </dgm:t>
    </dgm:pt>
    <dgm:pt modelId="{1B409404-ED9C-40E8-B318-89BD64402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Description of Binary Outcome:</a:t>
          </a:r>
          <a:endParaRPr lang="en-US"/>
        </a:p>
      </dgm:t>
    </dgm:pt>
    <dgm:pt modelId="{6BE8C004-2E81-493B-9536-07ADA28426CB}" type="parTrans" cxnId="{EB8D43C2-4C59-4251-B62C-39E61033C2B2}">
      <dgm:prSet/>
      <dgm:spPr/>
      <dgm:t>
        <a:bodyPr/>
        <a:lstStyle/>
        <a:p>
          <a:endParaRPr lang="en-US"/>
        </a:p>
      </dgm:t>
    </dgm:pt>
    <dgm:pt modelId="{FB9E9378-D8D5-428A-B43A-88FDCA17022A}" type="sibTrans" cxnId="{EB8D43C2-4C59-4251-B62C-39E61033C2B2}">
      <dgm:prSet/>
      <dgm:spPr/>
      <dgm:t>
        <a:bodyPr/>
        <a:lstStyle/>
        <a:p>
          <a:endParaRPr lang="en-US"/>
        </a:p>
      </dgm:t>
    </dgm:pt>
    <dgm:pt modelId="{BC24EFDA-AE65-44DC-B9DB-D1DB651CBAD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The binary outcome is if the message was “spam” or “ham” (legitimate).</a:t>
          </a:r>
          <a:endParaRPr lang="en-US" b="1">
            <a:latin typeface="Calibri Light" panose="020F0302020204030204"/>
          </a:endParaRPr>
        </a:p>
      </dgm:t>
    </dgm:pt>
    <dgm:pt modelId="{0DEE2F45-82CD-40B2-8156-2A9956E36828}" type="parTrans" cxnId="{D4CF9D33-34D2-4F62-A644-2EEA002A9886}">
      <dgm:prSet/>
      <dgm:spPr/>
    </dgm:pt>
    <dgm:pt modelId="{95E828C4-0B1E-4031-BF66-EDA87BE656C7}" type="sibTrans" cxnId="{D4CF9D33-34D2-4F62-A644-2EEA002A9886}">
      <dgm:prSet/>
      <dgm:spPr/>
      <dgm:t>
        <a:bodyPr/>
        <a:lstStyle/>
        <a:p>
          <a:endParaRPr lang="en-US"/>
        </a:p>
      </dgm:t>
    </dgm:pt>
    <dgm:pt modelId="{BDCB3BA8-0CBA-4775-9100-7FBE096D1D24}" type="pres">
      <dgm:prSet presAssocID="{CECC01C2-2FA1-4F9D-8E33-A7708CBBD883}" presName="root" presStyleCnt="0">
        <dgm:presLayoutVars>
          <dgm:dir/>
          <dgm:resizeHandles val="exact"/>
        </dgm:presLayoutVars>
      </dgm:prSet>
      <dgm:spPr/>
    </dgm:pt>
    <dgm:pt modelId="{3AF97D55-75F0-4B3D-A73E-554D81B44B0F}" type="pres">
      <dgm:prSet presAssocID="{F2FC199E-66DD-4D16-A0BD-13740D98A202}" presName="compNode" presStyleCnt="0"/>
      <dgm:spPr/>
    </dgm:pt>
    <dgm:pt modelId="{749281CC-447B-4EE8-84D5-D7AD65D05849}" type="pres">
      <dgm:prSet presAssocID="{F2FC199E-66DD-4D16-A0BD-13740D98A202}" presName="bgRect" presStyleLbl="bgShp" presStyleIdx="0" presStyleCnt="2"/>
      <dgm:spPr/>
    </dgm:pt>
    <dgm:pt modelId="{5663543C-6A0C-47F4-B842-541B019678EE}" type="pres">
      <dgm:prSet presAssocID="{F2FC199E-66DD-4D16-A0BD-13740D98A2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7534B13-B88A-483A-A0C0-6312AC142086}" type="pres">
      <dgm:prSet presAssocID="{F2FC199E-66DD-4D16-A0BD-13740D98A202}" presName="spaceRect" presStyleCnt="0"/>
      <dgm:spPr/>
    </dgm:pt>
    <dgm:pt modelId="{9AE72A7D-8156-48CE-AA7A-83736CF267B7}" type="pres">
      <dgm:prSet presAssocID="{F2FC199E-66DD-4D16-A0BD-13740D98A202}" presName="parTx" presStyleLbl="revTx" presStyleIdx="0" presStyleCnt="4">
        <dgm:presLayoutVars>
          <dgm:chMax val="0"/>
          <dgm:chPref val="0"/>
        </dgm:presLayoutVars>
      </dgm:prSet>
      <dgm:spPr/>
    </dgm:pt>
    <dgm:pt modelId="{A4EFB691-C972-48ED-90E9-2F8E377B2BE6}" type="pres">
      <dgm:prSet presAssocID="{F2FC199E-66DD-4D16-A0BD-13740D98A202}" presName="desTx" presStyleLbl="revTx" presStyleIdx="1" presStyleCnt="4">
        <dgm:presLayoutVars/>
      </dgm:prSet>
      <dgm:spPr/>
    </dgm:pt>
    <dgm:pt modelId="{C2062BF0-F144-4F42-A697-3C25474B378C}" type="pres">
      <dgm:prSet presAssocID="{C01046E2-29F5-4828-BFE4-3763F8AEF98A}" presName="sibTrans" presStyleCnt="0"/>
      <dgm:spPr/>
    </dgm:pt>
    <dgm:pt modelId="{2D8CDCE8-354D-498F-B4A2-F7C8D93F3955}" type="pres">
      <dgm:prSet presAssocID="{1B409404-ED9C-40E8-B318-89BD644027B4}" presName="compNode" presStyleCnt="0"/>
      <dgm:spPr/>
    </dgm:pt>
    <dgm:pt modelId="{DFBF3886-F411-4893-9804-EC65DE9796B3}" type="pres">
      <dgm:prSet presAssocID="{1B409404-ED9C-40E8-B318-89BD644027B4}" presName="bgRect" presStyleLbl="bgShp" presStyleIdx="1" presStyleCnt="2"/>
      <dgm:spPr/>
    </dgm:pt>
    <dgm:pt modelId="{6F76B038-DB54-44FA-AC10-79228E905EF4}" type="pres">
      <dgm:prSet presAssocID="{1B409404-ED9C-40E8-B318-89BD644027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28CFDF5-F680-4882-A28D-B3E722EDBC56}" type="pres">
      <dgm:prSet presAssocID="{1B409404-ED9C-40E8-B318-89BD644027B4}" presName="spaceRect" presStyleCnt="0"/>
      <dgm:spPr/>
    </dgm:pt>
    <dgm:pt modelId="{49DA2E0A-7FC9-4CD4-8AAA-BA302A4C1158}" type="pres">
      <dgm:prSet presAssocID="{1B409404-ED9C-40E8-B318-89BD644027B4}" presName="parTx" presStyleLbl="revTx" presStyleIdx="2" presStyleCnt="4">
        <dgm:presLayoutVars>
          <dgm:chMax val="0"/>
          <dgm:chPref val="0"/>
        </dgm:presLayoutVars>
      </dgm:prSet>
      <dgm:spPr/>
    </dgm:pt>
    <dgm:pt modelId="{B03D29C3-4671-40BE-9A3E-B78DB36FA7B2}" type="pres">
      <dgm:prSet presAssocID="{1B409404-ED9C-40E8-B318-89BD644027B4}" presName="desTx" presStyleLbl="revTx" presStyleIdx="3" presStyleCnt="4">
        <dgm:presLayoutVars/>
      </dgm:prSet>
      <dgm:spPr/>
    </dgm:pt>
  </dgm:ptLst>
  <dgm:cxnLst>
    <dgm:cxn modelId="{50B7EA0A-9ED3-428E-995C-EEC40750E45E}" type="presOf" srcId="{637B0975-B989-4577-9E88-C519E0A36CAB}" destId="{A4EFB691-C972-48ED-90E9-2F8E377B2BE6}" srcOrd="0" destOrd="0" presId="urn:microsoft.com/office/officeart/2018/2/layout/IconVerticalSolidList"/>
    <dgm:cxn modelId="{D4CF9D33-34D2-4F62-A644-2EEA002A9886}" srcId="{1B409404-ED9C-40E8-B318-89BD644027B4}" destId="{BC24EFDA-AE65-44DC-B9DB-D1DB651CBADA}" srcOrd="0" destOrd="0" parTransId="{0DEE2F45-82CD-40B2-8156-2A9956E36828}" sibTransId="{95E828C4-0B1E-4031-BF66-EDA87BE656C7}"/>
    <dgm:cxn modelId="{0953D84F-56C7-4938-9E0E-E4FBECFD6FDA}" type="presOf" srcId="{1B409404-ED9C-40E8-B318-89BD644027B4}" destId="{49DA2E0A-7FC9-4CD4-8AAA-BA302A4C1158}" srcOrd="0" destOrd="0" presId="urn:microsoft.com/office/officeart/2018/2/layout/IconVerticalSolidList"/>
    <dgm:cxn modelId="{32AEFF55-34B7-43FE-81FE-39B11ADBDF5F}" type="presOf" srcId="{F2FC199E-66DD-4D16-A0BD-13740D98A202}" destId="{9AE72A7D-8156-48CE-AA7A-83736CF267B7}" srcOrd="0" destOrd="0" presId="urn:microsoft.com/office/officeart/2018/2/layout/IconVerticalSolidList"/>
    <dgm:cxn modelId="{08186876-7661-4607-99A8-249FBC69B889}" type="presOf" srcId="{BC24EFDA-AE65-44DC-B9DB-D1DB651CBADA}" destId="{B03D29C3-4671-40BE-9A3E-B78DB36FA7B2}" srcOrd="0" destOrd="0" presId="urn:microsoft.com/office/officeart/2018/2/layout/IconVerticalSolidList"/>
    <dgm:cxn modelId="{45815057-4FD6-44A0-96AC-D231719EC41B}" srcId="{F2FC199E-66DD-4D16-A0BD-13740D98A202}" destId="{637B0975-B989-4577-9E88-C519E0A36CAB}" srcOrd="0" destOrd="0" parTransId="{D5C75D66-4F87-4429-AA84-30167E71C0EA}" sibTransId="{47DC94DE-1F17-4F33-82DC-E70876F93B1C}"/>
    <dgm:cxn modelId="{437D84A1-67C1-410C-845E-9685A6C50864}" type="presOf" srcId="{CECC01C2-2FA1-4F9D-8E33-A7708CBBD883}" destId="{BDCB3BA8-0CBA-4775-9100-7FBE096D1D24}" srcOrd="0" destOrd="0" presId="urn:microsoft.com/office/officeart/2018/2/layout/IconVerticalSolidList"/>
    <dgm:cxn modelId="{EB8D43C2-4C59-4251-B62C-39E61033C2B2}" srcId="{CECC01C2-2FA1-4F9D-8E33-A7708CBBD883}" destId="{1B409404-ED9C-40E8-B318-89BD644027B4}" srcOrd="1" destOrd="0" parTransId="{6BE8C004-2E81-493B-9536-07ADA28426CB}" sibTransId="{FB9E9378-D8D5-428A-B43A-88FDCA17022A}"/>
    <dgm:cxn modelId="{DECDCDD7-2A83-4AA7-86F8-036C040BA862}" srcId="{CECC01C2-2FA1-4F9D-8E33-A7708CBBD883}" destId="{F2FC199E-66DD-4D16-A0BD-13740D98A202}" srcOrd="0" destOrd="0" parTransId="{9FE0C882-D2E1-4D04-80DB-3AD15C715622}" sibTransId="{C01046E2-29F5-4828-BFE4-3763F8AEF98A}"/>
    <dgm:cxn modelId="{9F04BBA8-152D-4142-BFF7-458AC6616F48}" type="presParOf" srcId="{BDCB3BA8-0CBA-4775-9100-7FBE096D1D24}" destId="{3AF97D55-75F0-4B3D-A73E-554D81B44B0F}" srcOrd="0" destOrd="0" presId="urn:microsoft.com/office/officeart/2018/2/layout/IconVerticalSolidList"/>
    <dgm:cxn modelId="{D67FFC8D-FFE3-4C67-93D7-4E8FDBDFEB52}" type="presParOf" srcId="{3AF97D55-75F0-4B3D-A73E-554D81B44B0F}" destId="{749281CC-447B-4EE8-84D5-D7AD65D05849}" srcOrd="0" destOrd="0" presId="urn:microsoft.com/office/officeart/2018/2/layout/IconVerticalSolidList"/>
    <dgm:cxn modelId="{DA989B03-BB88-44FC-A920-128F9F0464FA}" type="presParOf" srcId="{3AF97D55-75F0-4B3D-A73E-554D81B44B0F}" destId="{5663543C-6A0C-47F4-B842-541B019678EE}" srcOrd="1" destOrd="0" presId="urn:microsoft.com/office/officeart/2018/2/layout/IconVerticalSolidList"/>
    <dgm:cxn modelId="{3277C46A-203D-454A-80DB-80DDF259E424}" type="presParOf" srcId="{3AF97D55-75F0-4B3D-A73E-554D81B44B0F}" destId="{57534B13-B88A-483A-A0C0-6312AC142086}" srcOrd="2" destOrd="0" presId="urn:microsoft.com/office/officeart/2018/2/layout/IconVerticalSolidList"/>
    <dgm:cxn modelId="{2B70A838-5229-4A10-BCCB-0870A12EC1C7}" type="presParOf" srcId="{3AF97D55-75F0-4B3D-A73E-554D81B44B0F}" destId="{9AE72A7D-8156-48CE-AA7A-83736CF267B7}" srcOrd="3" destOrd="0" presId="urn:microsoft.com/office/officeart/2018/2/layout/IconVerticalSolidList"/>
    <dgm:cxn modelId="{1829C2F3-5368-4D74-BF1F-80320ADE1B46}" type="presParOf" srcId="{3AF97D55-75F0-4B3D-A73E-554D81B44B0F}" destId="{A4EFB691-C972-48ED-90E9-2F8E377B2BE6}" srcOrd="4" destOrd="0" presId="urn:microsoft.com/office/officeart/2018/2/layout/IconVerticalSolidList"/>
    <dgm:cxn modelId="{FDA5DB7E-78C8-4F51-A5DF-107B450E0A08}" type="presParOf" srcId="{BDCB3BA8-0CBA-4775-9100-7FBE096D1D24}" destId="{C2062BF0-F144-4F42-A697-3C25474B378C}" srcOrd="1" destOrd="0" presId="urn:microsoft.com/office/officeart/2018/2/layout/IconVerticalSolidList"/>
    <dgm:cxn modelId="{43DA90F3-A7AC-4A8A-828E-75E73DEFF857}" type="presParOf" srcId="{BDCB3BA8-0CBA-4775-9100-7FBE096D1D24}" destId="{2D8CDCE8-354D-498F-B4A2-F7C8D93F3955}" srcOrd="2" destOrd="0" presId="urn:microsoft.com/office/officeart/2018/2/layout/IconVerticalSolidList"/>
    <dgm:cxn modelId="{AAB76D0F-4454-4DFF-AD24-89080615E56B}" type="presParOf" srcId="{2D8CDCE8-354D-498F-B4A2-F7C8D93F3955}" destId="{DFBF3886-F411-4893-9804-EC65DE9796B3}" srcOrd="0" destOrd="0" presId="urn:microsoft.com/office/officeart/2018/2/layout/IconVerticalSolidList"/>
    <dgm:cxn modelId="{609C9F27-3179-48B6-B585-AD9525ECC46F}" type="presParOf" srcId="{2D8CDCE8-354D-498F-B4A2-F7C8D93F3955}" destId="{6F76B038-DB54-44FA-AC10-79228E905EF4}" srcOrd="1" destOrd="0" presId="urn:microsoft.com/office/officeart/2018/2/layout/IconVerticalSolidList"/>
    <dgm:cxn modelId="{63C47C90-1BE2-4DD9-976E-0A6547A9B21A}" type="presParOf" srcId="{2D8CDCE8-354D-498F-B4A2-F7C8D93F3955}" destId="{A28CFDF5-F680-4882-A28D-B3E722EDBC56}" srcOrd="2" destOrd="0" presId="urn:microsoft.com/office/officeart/2018/2/layout/IconVerticalSolidList"/>
    <dgm:cxn modelId="{F985F24D-6C6C-4818-B0BF-B572FB16BDA7}" type="presParOf" srcId="{2D8CDCE8-354D-498F-B4A2-F7C8D93F3955}" destId="{49DA2E0A-7FC9-4CD4-8AAA-BA302A4C1158}" srcOrd="3" destOrd="0" presId="urn:microsoft.com/office/officeart/2018/2/layout/IconVerticalSolidList"/>
    <dgm:cxn modelId="{A2A8398F-57D9-4FF9-B20C-292501DC4096}" type="presParOf" srcId="{2D8CDCE8-354D-498F-B4A2-F7C8D93F3955}" destId="{B03D29C3-4671-40BE-9A3E-B78DB36FA7B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B88E3-8B87-43F1-9AAA-5D07228AA65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A1CE17-C99D-40BB-B48D-378488BB2E56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SMV</a:t>
          </a:r>
          <a:endParaRPr lang="en-US"/>
        </a:p>
      </dgm:t>
    </dgm:pt>
    <dgm:pt modelId="{F0E934AE-7F8B-46F9-AA17-3C41F3385899}" type="parTrans" cxnId="{DAFB6224-7D40-428C-B5D2-CC3CEF9B3732}">
      <dgm:prSet/>
      <dgm:spPr/>
      <dgm:t>
        <a:bodyPr/>
        <a:lstStyle/>
        <a:p>
          <a:endParaRPr lang="en-US"/>
        </a:p>
      </dgm:t>
    </dgm:pt>
    <dgm:pt modelId="{5CCA4783-3E93-444A-87E0-D3CC2C4DD4F6}" type="sibTrans" cxnId="{DAFB6224-7D40-428C-B5D2-CC3CEF9B3732}">
      <dgm:prSet/>
      <dgm:spPr/>
      <dgm:t>
        <a:bodyPr/>
        <a:lstStyle/>
        <a:p>
          <a:endParaRPr lang="en-US"/>
        </a:p>
      </dgm:t>
    </dgm:pt>
    <dgm:pt modelId="{F4F1EF41-2195-46E7-A294-834CAC30530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AUC: 0.916</a:t>
          </a:r>
          <a:endParaRPr lang="en-US"/>
        </a:p>
      </dgm:t>
    </dgm:pt>
    <dgm:pt modelId="{797EA126-6F4E-44E1-BE63-6AD3C342150E}" type="parTrans" cxnId="{BDA20F74-15DE-4BE8-BDEF-50E2B87A8696}">
      <dgm:prSet/>
      <dgm:spPr/>
      <dgm:t>
        <a:bodyPr/>
        <a:lstStyle/>
        <a:p>
          <a:endParaRPr lang="en-US"/>
        </a:p>
      </dgm:t>
    </dgm:pt>
    <dgm:pt modelId="{070F7751-5D54-4F4C-9766-3C3DFF325744}" type="sibTrans" cxnId="{BDA20F74-15DE-4BE8-BDEF-50E2B87A8696}">
      <dgm:prSet/>
      <dgm:spPr/>
      <dgm:t>
        <a:bodyPr/>
        <a:lstStyle/>
        <a:p>
          <a:endParaRPr lang="en-US"/>
        </a:p>
      </dgm:t>
    </dgm:pt>
    <dgm:pt modelId="{B9CDA593-67DA-417A-BBD6-7D3327E9E96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Random Forest</a:t>
          </a:r>
          <a:endParaRPr lang="en-US"/>
        </a:p>
      </dgm:t>
    </dgm:pt>
    <dgm:pt modelId="{9883FD38-DF57-43AA-87C5-F8F41547BAD3}" type="parTrans" cxnId="{DB2BD141-A54E-467E-ACBE-07316FADE407}">
      <dgm:prSet/>
      <dgm:spPr/>
      <dgm:t>
        <a:bodyPr/>
        <a:lstStyle/>
        <a:p>
          <a:endParaRPr lang="en-US"/>
        </a:p>
      </dgm:t>
    </dgm:pt>
    <dgm:pt modelId="{3C9DC2BD-7156-44DD-BB53-5C2D2A368591}" type="sibTrans" cxnId="{DB2BD141-A54E-467E-ACBE-07316FADE407}">
      <dgm:prSet/>
      <dgm:spPr/>
      <dgm:t>
        <a:bodyPr/>
        <a:lstStyle/>
        <a:p>
          <a:endParaRPr lang="en-US"/>
        </a:p>
      </dgm:t>
    </dgm:pt>
    <dgm:pt modelId="{17726CE4-5731-4269-BFC4-9E18FDA41F4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AUC: 0.992</a:t>
          </a:r>
          <a:endParaRPr lang="en-US"/>
        </a:p>
      </dgm:t>
    </dgm:pt>
    <dgm:pt modelId="{A474C23C-D26C-4805-9C4B-2C108763F17E}" type="parTrans" cxnId="{E6D592AF-C7D0-4ABB-B170-10BFA9FBAE2D}">
      <dgm:prSet/>
      <dgm:spPr/>
      <dgm:t>
        <a:bodyPr/>
        <a:lstStyle/>
        <a:p>
          <a:endParaRPr lang="en-US"/>
        </a:p>
      </dgm:t>
    </dgm:pt>
    <dgm:pt modelId="{B6163450-E4BD-497A-A4DC-CC90619E1DC2}" type="sibTrans" cxnId="{E6D592AF-C7D0-4ABB-B170-10BFA9FBAE2D}">
      <dgm:prSet/>
      <dgm:spPr/>
      <dgm:t>
        <a:bodyPr/>
        <a:lstStyle/>
        <a:p>
          <a:endParaRPr lang="en-US"/>
        </a:p>
      </dgm:t>
    </dgm:pt>
    <dgm:pt modelId="{72A48D18-F24A-4541-9A63-599BEF3F52CD}" type="pres">
      <dgm:prSet presAssocID="{2F9B88E3-8B87-43F1-9AAA-5D07228AA6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F6938E-B157-4BF3-ACFF-585BB9FD8D16}" type="pres">
      <dgm:prSet presAssocID="{91A1CE17-C99D-40BB-B48D-378488BB2E56}" presName="root" presStyleCnt="0"/>
      <dgm:spPr/>
    </dgm:pt>
    <dgm:pt modelId="{0FA0E8DB-BBFB-4BAF-A971-B2C0FD4FF90B}" type="pres">
      <dgm:prSet presAssocID="{91A1CE17-C99D-40BB-B48D-378488BB2E56}" presName="rootComposite" presStyleCnt="0"/>
      <dgm:spPr/>
    </dgm:pt>
    <dgm:pt modelId="{CC8CD4B7-AD18-4D00-9A18-A1AE6C47F7B2}" type="pres">
      <dgm:prSet presAssocID="{91A1CE17-C99D-40BB-B48D-378488BB2E56}" presName="rootText" presStyleLbl="node1" presStyleIdx="0" presStyleCnt="2"/>
      <dgm:spPr/>
    </dgm:pt>
    <dgm:pt modelId="{7B89D438-D6C0-405B-AEE4-9963DB6B0A1D}" type="pres">
      <dgm:prSet presAssocID="{91A1CE17-C99D-40BB-B48D-378488BB2E56}" presName="rootConnector" presStyleLbl="node1" presStyleIdx="0" presStyleCnt="2"/>
      <dgm:spPr/>
    </dgm:pt>
    <dgm:pt modelId="{24DB4204-E9F0-4DC0-ADA4-7FA8B396F7AD}" type="pres">
      <dgm:prSet presAssocID="{91A1CE17-C99D-40BB-B48D-378488BB2E56}" presName="childShape" presStyleCnt="0"/>
      <dgm:spPr/>
    </dgm:pt>
    <dgm:pt modelId="{D9193A1C-DDD1-4A90-B223-2E680B9FD27E}" type="pres">
      <dgm:prSet presAssocID="{797EA126-6F4E-44E1-BE63-6AD3C342150E}" presName="Name13" presStyleLbl="parChTrans1D2" presStyleIdx="0" presStyleCnt="2"/>
      <dgm:spPr/>
    </dgm:pt>
    <dgm:pt modelId="{4978A19F-3158-48AD-A086-5F59C7F11D26}" type="pres">
      <dgm:prSet presAssocID="{F4F1EF41-2195-46E7-A294-834CAC305306}" presName="childText" presStyleLbl="bgAcc1" presStyleIdx="0" presStyleCnt="2">
        <dgm:presLayoutVars>
          <dgm:bulletEnabled val="1"/>
        </dgm:presLayoutVars>
      </dgm:prSet>
      <dgm:spPr/>
    </dgm:pt>
    <dgm:pt modelId="{7CC8791F-A2E1-49E6-A022-68FD301D00FC}" type="pres">
      <dgm:prSet presAssocID="{B9CDA593-67DA-417A-BBD6-7D3327E9E962}" presName="root" presStyleCnt="0"/>
      <dgm:spPr/>
    </dgm:pt>
    <dgm:pt modelId="{9054B163-942C-4165-BCEA-7302C1CF05EE}" type="pres">
      <dgm:prSet presAssocID="{B9CDA593-67DA-417A-BBD6-7D3327E9E962}" presName="rootComposite" presStyleCnt="0"/>
      <dgm:spPr/>
    </dgm:pt>
    <dgm:pt modelId="{53C72646-A454-405D-BC20-ACE2EE5A6D4E}" type="pres">
      <dgm:prSet presAssocID="{B9CDA593-67DA-417A-BBD6-7D3327E9E962}" presName="rootText" presStyleLbl="node1" presStyleIdx="1" presStyleCnt="2"/>
      <dgm:spPr/>
    </dgm:pt>
    <dgm:pt modelId="{AA2F8BD8-14BF-420D-B21D-C4ED822F0638}" type="pres">
      <dgm:prSet presAssocID="{B9CDA593-67DA-417A-BBD6-7D3327E9E962}" presName="rootConnector" presStyleLbl="node1" presStyleIdx="1" presStyleCnt="2"/>
      <dgm:spPr/>
    </dgm:pt>
    <dgm:pt modelId="{A3278139-9A52-49BD-BC78-CFC012FD0B7D}" type="pres">
      <dgm:prSet presAssocID="{B9CDA593-67DA-417A-BBD6-7D3327E9E962}" presName="childShape" presStyleCnt="0"/>
      <dgm:spPr/>
    </dgm:pt>
    <dgm:pt modelId="{316BC295-DE03-4863-9F65-148E048D5D99}" type="pres">
      <dgm:prSet presAssocID="{A474C23C-D26C-4805-9C4B-2C108763F17E}" presName="Name13" presStyleLbl="parChTrans1D2" presStyleIdx="1" presStyleCnt="2"/>
      <dgm:spPr/>
    </dgm:pt>
    <dgm:pt modelId="{5F6F7715-6ED3-448F-BAC6-6622F23F3050}" type="pres">
      <dgm:prSet presAssocID="{17726CE4-5731-4269-BFC4-9E18FDA41F4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CC8320E-6F03-4B2E-B722-7B9867C7E973}" type="presOf" srcId="{B9CDA593-67DA-417A-BBD6-7D3327E9E962}" destId="{53C72646-A454-405D-BC20-ACE2EE5A6D4E}" srcOrd="0" destOrd="0" presId="urn:microsoft.com/office/officeart/2005/8/layout/hierarchy3"/>
    <dgm:cxn modelId="{DAFB6224-7D40-428C-B5D2-CC3CEF9B3732}" srcId="{2F9B88E3-8B87-43F1-9AAA-5D07228AA655}" destId="{91A1CE17-C99D-40BB-B48D-378488BB2E56}" srcOrd="0" destOrd="0" parTransId="{F0E934AE-7F8B-46F9-AA17-3C41F3385899}" sibTransId="{5CCA4783-3E93-444A-87E0-D3CC2C4DD4F6}"/>
    <dgm:cxn modelId="{DB2BD141-A54E-467E-ACBE-07316FADE407}" srcId="{2F9B88E3-8B87-43F1-9AAA-5D07228AA655}" destId="{B9CDA593-67DA-417A-BBD6-7D3327E9E962}" srcOrd="1" destOrd="0" parTransId="{9883FD38-DF57-43AA-87C5-F8F41547BAD3}" sibTransId="{3C9DC2BD-7156-44DD-BB53-5C2D2A368591}"/>
    <dgm:cxn modelId="{BDA20F74-15DE-4BE8-BDEF-50E2B87A8696}" srcId="{91A1CE17-C99D-40BB-B48D-378488BB2E56}" destId="{F4F1EF41-2195-46E7-A294-834CAC305306}" srcOrd="0" destOrd="0" parTransId="{797EA126-6F4E-44E1-BE63-6AD3C342150E}" sibTransId="{070F7751-5D54-4F4C-9766-3C3DFF325744}"/>
    <dgm:cxn modelId="{368A1E8F-F57C-434B-9DD1-AC5DF2511011}" type="presOf" srcId="{B9CDA593-67DA-417A-BBD6-7D3327E9E962}" destId="{AA2F8BD8-14BF-420D-B21D-C4ED822F0638}" srcOrd="1" destOrd="0" presId="urn:microsoft.com/office/officeart/2005/8/layout/hierarchy3"/>
    <dgm:cxn modelId="{338CFD90-704A-4863-B83C-FD6C7D0E355D}" type="presOf" srcId="{F4F1EF41-2195-46E7-A294-834CAC305306}" destId="{4978A19F-3158-48AD-A086-5F59C7F11D26}" srcOrd="0" destOrd="0" presId="urn:microsoft.com/office/officeart/2005/8/layout/hierarchy3"/>
    <dgm:cxn modelId="{E6D592AF-C7D0-4ABB-B170-10BFA9FBAE2D}" srcId="{B9CDA593-67DA-417A-BBD6-7D3327E9E962}" destId="{17726CE4-5731-4269-BFC4-9E18FDA41F48}" srcOrd="0" destOrd="0" parTransId="{A474C23C-D26C-4805-9C4B-2C108763F17E}" sibTransId="{B6163450-E4BD-497A-A4DC-CC90619E1DC2}"/>
    <dgm:cxn modelId="{174D17BD-89C9-4721-844B-CF424A6FE239}" type="presOf" srcId="{91A1CE17-C99D-40BB-B48D-378488BB2E56}" destId="{7B89D438-D6C0-405B-AEE4-9963DB6B0A1D}" srcOrd="1" destOrd="0" presId="urn:microsoft.com/office/officeart/2005/8/layout/hierarchy3"/>
    <dgm:cxn modelId="{19E5A6DD-5FFC-4F1E-A325-2980315FA85F}" type="presOf" srcId="{797EA126-6F4E-44E1-BE63-6AD3C342150E}" destId="{D9193A1C-DDD1-4A90-B223-2E680B9FD27E}" srcOrd="0" destOrd="0" presId="urn:microsoft.com/office/officeart/2005/8/layout/hierarchy3"/>
    <dgm:cxn modelId="{C9C960DE-C21C-4E94-97AD-980FA9E25684}" type="presOf" srcId="{2F9B88E3-8B87-43F1-9AAA-5D07228AA655}" destId="{72A48D18-F24A-4541-9A63-599BEF3F52CD}" srcOrd="0" destOrd="0" presId="urn:microsoft.com/office/officeart/2005/8/layout/hierarchy3"/>
    <dgm:cxn modelId="{6E30EFF0-F6DC-473A-B61E-2BBD33763E18}" type="presOf" srcId="{17726CE4-5731-4269-BFC4-9E18FDA41F48}" destId="{5F6F7715-6ED3-448F-BAC6-6622F23F3050}" srcOrd="0" destOrd="0" presId="urn:microsoft.com/office/officeart/2005/8/layout/hierarchy3"/>
    <dgm:cxn modelId="{FDB04EFC-09DE-44C8-BA2D-96295AE0752D}" type="presOf" srcId="{91A1CE17-C99D-40BB-B48D-378488BB2E56}" destId="{CC8CD4B7-AD18-4D00-9A18-A1AE6C47F7B2}" srcOrd="0" destOrd="0" presId="urn:microsoft.com/office/officeart/2005/8/layout/hierarchy3"/>
    <dgm:cxn modelId="{6B61F3FD-BF73-4282-9C1C-87647727CD79}" type="presOf" srcId="{A474C23C-D26C-4805-9C4B-2C108763F17E}" destId="{316BC295-DE03-4863-9F65-148E048D5D99}" srcOrd="0" destOrd="0" presId="urn:microsoft.com/office/officeart/2005/8/layout/hierarchy3"/>
    <dgm:cxn modelId="{7C76A31F-CE20-4BF9-8F74-A3D3F2ABBE3C}" type="presParOf" srcId="{72A48D18-F24A-4541-9A63-599BEF3F52CD}" destId="{FEF6938E-B157-4BF3-ACFF-585BB9FD8D16}" srcOrd="0" destOrd="0" presId="urn:microsoft.com/office/officeart/2005/8/layout/hierarchy3"/>
    <dgm:cxn modelId="{0F0B635C-F1D0-42E7-A601-BDD1712D34C6}" type="presParOf" srcId="{FEF6938E-B157-4BF3-ACFF-585BB9FD8D16}" destId="{0FA0E8DB-BBFB-4BAF-A971-B2C0FD4FF90B}" srcOrd="0" destOrd="0" presId="urn:microsoft.com/office/officeart/2005/8/layout/hierarchy3"/>
    <dgm:cxn modelId="{FCC7F4EA-76EB-4E5F-8A31-5D416116DAE7}" type="presParOf" srcId="{0FA0E8DB-BBFB-4BAF-A971-B2C0FD4FF90B}" destId="{CC8CD4B7-AD18-4D00-9A18-A1AE6C47F7B2}" srcOrd="0" destOrd="0" presId="urn:microsoft.com/office/officeart/2005/8/layout/hierarchy3"/>
    <dgm:cxn modelId="{61A1E2DB-B07E-4E8C-A17D-2C3302E16E35}" type="presParOf" srcId="{0FA0E8DB-BBFB-4BAF-A971-B2C0FD4FF90B}" destId="{7B89D438-D6C0-405B-AEE4-9963DB6B0A1D}" srcOrd="1" destOrd="0" presId="urn:microsoft.com/office/officeart/2005/8/layout/hierarchy3"/>
    <dgm:cxn modelId="{99DB639C-50D0-4329-A6B9-D0A6919071CA}" type="presParOf" srcId="{FEF6938E-B157-4BF3-ACFF-585BB9FD8D16}" destId="{24DB4204-E9F0-4DC0-ADA4-7FA8B396F7AD}" srcOrd="1" destOrd="0" presId="urn:microsoft.com/office/officeart/2005/8/layout/hierarchy3"/>
    <dgm:cxn modelId="{0B4B95F0-7227-4E91-940F-DF2CE1269CEA}" type="presParOf" srcId="{24DB4204-E9F0-4DC0-ADA4-7FA8B396F7AD}" destId="{D9193A1C-DDD1-4A90-B223-2E680B9FD27E}" srcOrd="0" destOrd="0" presId="urn:microsoft.com/office/officeart/2005/8/layout/hierarchy3"/>
    <dgm:cxn modelId="{12903C44-7B59-4DB8-B76F-A9CB909AA53B}" type="presParOf" srcId="{24DB4204-E9F0-4DC0-ADA4-7FA8B396F7AD}" destId="{4978A19F-3158-48AD-A086-5F59C7F11D26}" srcOrd="1" destOrd="0" presId="urn:microsoft.com/office/officeart/2005/8/layout/hierarchy3"/>
    <dgm:cxn modelId="{21B9FDB5-F972-4B2D-B7B8-98F84BBA3143}" type="presParOf" srcId="{72A48D18-F24A-4541-9A63-599BEF3F52CD}" destId="{7CC8791F-A2E1-49E6-A022-68FD301D00FC}" srcOrd="1" destOrd="0" presId="urn:microsoft.com/office/officeart/2005/8/layout/hierarchy3"/>
    <dgm:cxn modelId="{34CF7760-87DE-4593-9E74-C381D5A61FF3}" type="presParOf" srcId="{7CC8791F-A2E1-49E6-A022-68FD301D00FC}" destId="{9054B163-942C-4165-BCEA-7302C1CF05EE}" srcOrd="0" destOrd="0" presId="urn:microsoft.com/office/officeart/2005/8/layout/hierarchy3"/>
    <dgm:cxn modelId="{F7BDF4E5-1880-41B3-BB8F-074DCB39192B}" type="presParOf" srcId="{9054B163-942C-4165-BCEA-7302C1CF05EE}" destId="{53C72646-A454-405D-BC20-ACE2EE5A6D4E}" srcOrd="0" destOrd="0" presId="urn:microsoft.com/office/officeart/2005/8/layout/hierarchy3"/>
    <dgm:cxn modelId="{4773EF24-839F-4519-B247-084A270A54B1}" type="presParOf" srcId="{9054B163-942C-4165-BCEA-7302C1CF05EE}" destId="{AA2F8BD8-14BF-420D-B21D-C4ED822F0638}" srcOrd="1" destOrd="0" presId="urn:microsoft.com/office/officeart/2005/8/layout/hierarchy3"/>
    <dgm:cxn modelId="{A91999B7-45F6-44E5-ACAB-4B86784EC096}" type="presParOf" srcId="{7CC8791F-A2E1-49E6-A022-68FD301D00FC}" destId="{A3278139-9A52-49BD-BC78-CFC012FD0B7D}" srcOrd="1" destOrd="0" presId="urn:microsoft.com/office/officeart/2005/8/layout/hierarchy3"/>
    <dgm:cxn modelId="{D4837216-E627-4B71-9E2E-9ECB1B317126}" type="presParOf" srcId="{A3278139-9A52-49BD-BC78-CFC012FD0B7D}" destId="{316BC295-DE03-4863-9F65-148E048D5D99}" srcOrd="0" destOrd="0" presId="urn:microsoft.com/office/officeart/2005/8/layout/hierarchy3"/>
    <dgm:cxn modelId="{BA01C71B-DC08-479E-A872-7B8781267045}" type="presParOf" srcId="{A3278139-9A52-49BD-BC78-CFC012FD0B7D}" destId="{5F6F7715-6ED3-448F-BAC6-6622F23F30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B88E3-8B87-43F1-9AAA-5D07228AA65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A1CE17-C99D-40BB-B48D-378488BB2E56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AdaBoost</a:t>
          </a:r>
          <a:endParaRPr lang="en-US"/>
        </a:p>
      </dgm:t>
    </dgm:pt>
    <dgm:pt modelId="{F0E934AE-7F8B-46F9-AA17-3C41F3385899}" type="parTrans" cxnId="{DAFB6224-7D40-428C-B5D2-CC3CEF9B3732}">
      <dgm:prSet/>
      <dgm:spPr/>
      <dgm:t>
        <a:bodyPr/>
        <a:lstStyle/>
        <a:p>
          <a:endParaRPr lang="en-US"/>
        </a:p>
      </dgm:t>
    </dgm:pt>
    <dgm:pt modelId="{5CCA4783-3E93-444A-87E0-D3CC2C4DD4F6}" type="sibTrans" cxnId="{DAFB6224-7D40-428C-B5D2-CC3CEF9B3732}">
      <dgm:prSet/>
      <dgm:spPr/>
      <dgm:t>
        <a:bodyPr/>
        <a:lstStyle/>
        <a:p>
          <a:endParaRPr lang="en-US"/>
        </a:p>
      </dgm:t>
    </dgm:pt>
    <dgm:pt modelId="{F4F1EF41-2195-46E7-A294-834CAC30530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AUC: 0.917</a:t>
          </a:r>
          <a:endParaRPr lang="en-US"/>
        </a:p>
      </dgm:t>
    </dgm:pt>
    <dgm:pt modelId="{797EA126-6F4E-44E1-BE63-6AD3C342150E}" type="parTrans" cxnId="{BDA20F74-15DE-4BE8-BDEF-50E2B87A8696}">
      <dgm:prSet/>
      <dgm:spPr/>
      <dgm:t>
        <a:bodyPr/>
        <a:lstStyle/>
        <a:p>
          <a:endParaRPr lang="en-US"/>
        </a:p>
      </dgm:t>
    </dgm:pt>
    <dgm:pt modelId="{070F7751-5D54-4F4C-9766-3C3DFF325744}" type="sibTrans" cxnId="{BDA20F74-15DE-4BE8-BDEF-50E2B87A8696}">
      <dgm:prSet/>
      <dgm:spPr/>
      <dgm:t>
        <a:bodyPr/>
        <a:lstStyle/>
        <a:p>
          <a:endParaRPr lang="en-US"/>
        </a:p>
      </dgm:t>
    </dgm:pt>
    <dgm:pt modelId="{B9CDA593-67DA-417A-BBD6-7D3327E9E96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Logistic Regression</a:t>
          </a:r>
          <a:endParaRPr lang="en-US"/>
        </a:p>
      </dgm:t>
    </dgm:pt>
    <dgm:pt modelId="{9883FD38-DF57-43AA-87C5-F8F41547BAD3}" type="parTrans" cxnId="{DB2BD141-A54E-467E-ACBE-07316FADE407}">
      <dgm:prSet/>
      <dgm:spPr/>
      <dgm:t>
        <a:bodyPr/>
        <a:lstStyle/>
        <a:p>
          <a:endParaRPr lang="en-US"/>
        </a:p>
      </dgm:t>
    </dgm:pt>
    <dgm:pt modelId="{3C9DC2BD-7156-44DD-BB53-5C2D2A368591}" type="sibTrans" cxnId="{DB2BD141-A54E-467E-ACBE-07316FADE407}">
      <dgm:prSet/>
      <dgm:spPr/>
      <dgm:t>
        <a:bodyPr/>
        <a:lstStyle/>
        <a:p>
          <a:endParaRPr lang="en-US"/>
        </a:p>
      </dgm:t>
    </dgm:pt>
    <dgm:pt modelId="{17726CE4-5731-4269-BFC4-9E18FDA41F4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AUC: 0.988</a:t>
          </a:r>
          <a:endParaRPr lang="en-US"/>
        </a:p>
      </dgm:t>
    </dgm:pt>
    <dgm:pt modelId="{A474C23C-D26C-4805-9C4B-2C108763F17E}" type="parTrans" cxnId="{E6D592AF-C7D0-4ABB-B170-10BFA9FBAE2D}">
      <dgm:prSet/>
      <dgm:spPr/>
      <dgm:t>
        <a:bodyPr/>
        <a:lstStyle/>
        <a:p>
          <a:endParaRPr lang="en-US"/>
        </a:p>
      </dgm:t>
    </dgm:pt>
    <dgm:pt modelId="{B6163450-E4BD-497A-A4DC-CC90619E1DC2}" type="sibTrans" cxnId="{E6D592AF-C7D0-4ABB-B170-10BFA9FBAE2D}">
      <dgm:prSet/>
      <dgm:spPr/>
      <dgm:t>
        <a:bodyPr/>
        <a:lstStyle/>
        <a:p>
          <a:endParaRPr lang="en-US"/>
        </a:p>
      </dgm:t>
    </dgm:pt>
    <dgm:pt modelId="{72A48D18-F24A-4541-9A63-599BEF3F52CD}" type="pres">
      <dgm:prSet presAssocID="{2F9B88E3-8B87-43F1-9AAA-5D07228AA6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F6938E-B157-4BF3-ACFF-585BB9FD8D16}" type="pres">
      <dgm:prSet presAssocID="{91A1CE17-C99D-40BB-B48D-378488BB2E56}" presName="root" presStyleCnt="0"/>
      <dgm:spPr/>
    </dgm:pt>
    <dgm:pt modelId="{0FA0E8DB-BBFB-4BAF-A971-B2C0FD4FF90B}" type="pres">
      <dgm:prSet presAssocID="{91A1CE17-C99D-40BB-B48D-378488BB2E56}" presName="rootComposite" presStyleCnt="0"/>
      <dgm:spPr/>
    </dgm:pt>
    <dgm:pt modelId="{CC8CD4B7-AD18-4D00-9A18-A1AE6C47F7B2}" type="pres">
      <dgm:prSet presAssocID="{91A1CE17-C99D-40BB-B48D-378488BB2E56}" presName="rootText" presStyleLbl="node1" presStyleIdx="0" presStyleCnt="2"/>
      <dgm:spPr/>
    </dgm:pt>
    <dgm:pt modelId="{7B89D438-D6C0-405B-AEE4-9963DB6B0A1D}" type="pres">
      <dgm:prSet presAssocID="{91A1CE17-C99D-40BB-B48D-378488BB2E56}" presName="rootConnector" presStyleLbl="node1" presStyleIdx="0" presStyleCnt="2"/>
      <dgm:spPr/>
    </dgm:pt>
    <dgm:pt modelId="{24DB4204-E9F0-4DC0-ADA4-7FA8B396F7AD}" type="pres">
      <dgm:prSet presAssocID="{91A1CE17-C99D-40BB-B48D-378488BB2E56}" presName="childShape" presStyleCnt="0"/>
      <dgm:spPr/>
    </dgm:pt>
    <dgm:pt modelId="{D9193A1C-DDD1-4A90-B223-2E680B9FD27E}" type="pres">
      <dgm:prSet presAssocID="{797EA126-6F4E-44E1-BE63-6AD3C342150E}" presName="Name13" presStyleLbl="parChTrans1D2" presStyleIdx="0" presStyleCnt="2"/>
      <dgm:spPr/>
    </dgm:pt>
    <dgm:pt modelId="{4978A19F-3158-48AD-A086-5F59C7F11D26}" type="pres">
      <dgm:prSet presAssocID="{F4F1EF41-2195-46E7-A294-834CAC305306}" presName="childText" presStyleLbl="bgAcc1" presStyleIdx="0" presStyleCnt="2">
        <dgm:presLayoutVars>
          <dgm:bulletEnabled val="1"/>
        </dgm:presLayoutVars>
      </dgm:prSet>
      <dgm:spPr/>
    </dgm:pt>
    <dgm:pt modelId="{7CC8791F-A2E1-49E6-A022-68FD301D00FC}" type="pres">
      <dgm:prSet presAssocID="{B9CDA593-67DA-417A-BBD6-7D3327E9E962}" presName="root" presStyleCnt="0"/>
      <dgm:spPr/>
    </dgm:pt>
    <dgm:pt modelId="{9054B163-942C-4165-BCEA-7302C1CF05EE}" type="pres">
      <dgm:prSet presAssocID="{B9CDA593-67DA-417A-BBD6-7D3327E9E962}" presName="rootComposite" presStyleCnt="0"/>
      <dgm:spPr/>
    </dgm:pt>
    <dgm:pt modelId="{53C72646-A454-405D-BC20-ACE2EE5A6D4E}" type="pres">
      <dgm:prSet presAssocID="{B9CDA593-67DA-417A-BBD6-7D3327E9E962}" presName="rootText" presStyleLbl="node1" presStyleIdx="1" presStyleCnt="2"/>
      <dgm:spPr/>
    </dgm:pt>
    <dgm:pt modelId="{AA2F8BD8-14BF-420D-B21D-C4ED822F0638}" type="pres">
      <dgm:prSet presAssocID="{B9CDA593-67DA-417A-BBD6-7D3327E9E962}" presName="rootConnector" presStyleLbl="node1" presStyleIdx="1" presStyleCnt="2"/>
      <dgm:spPr/>
    </dgm:pt>
    <dgm:pt modelId="{A3278139-9A52-49BD-BC78-CFC012FD0B7D}" type="pres">
      <dgm:prSet presAssocID="{B9CDA593-67DA-417A-BBD6-7D3327E9E962}" presName="childShape" presStyleCnt="0"/>
      <dgm:spPr/>
    </dgm:pt>
    <dgm:pt modelId="{316BC295-DE03-4863-9F65-148E048D5D99}" type="pres">
      <dgm:prSet presAssocID="{A474C23C-D26C-4805-9C4B-2C108763F17E}" presName="Name13" presStyleLbl="parChTrans1D2" presStyleIdx="1" presStyleCnt="2"/>
      <dgm:spPr/>
    </dgm:pt>
    <dgm:pt modelId="{5F6F7715-6ED3-448F-BAC6-6622F23F3050}" type="pres">
      <dgm:prSet presAssocID="{17726CE4-5731-4269-BFC4-9E18FDA41F48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BFC380F-879D-4BEC-B2A2-A3079C7CC644}" type="presOf" srcId="{91A1CE17-C99D-40BB-B48D-378488BB2E56}" destId="{7B89D438-D6C0-405B-AEE4-9963DB6B0A1D}" srcOrd="1" destOrd="0" presId="urn:microsoft.com/office/officeart/2005/8/layout/hierarchy3"/>
    <dgm:cxn modelId="{DAFB6224-7D40-428C-B5D2-CC3CEF9B3732}" srcId="{2F9B88E3-8B87-43F1-9AAA-5D07228AA655}" destId="{91A1CE17-C99D-40BB-B48D-378488BB2E56}" srcOrd="0" destOrd="0" parTransId="{F0E934AE-7F8B-46F9-AA17-3C41F3385899}" sibTransId="{5CCA4783-3E93-444A-87E0-D3CC2C4DD4F6}"/>
    <dgm:cxn modelId="{DB2BD141-A54E-467E-ACBE-07316FADE407}" srcId="{2F9B88E3-8B87-43F1-9AAA-5D07228AA655}" destId="{B9CDA593-67DA-417A-BBD6-7D3327E9E962}" srcOrd="1" destOrd="0" parTransId="{9883FD38-DF57-43AA-87C5-F8F41547BAD3}" sibTransId="{3C9DC2BD-7156-44DD-BB53-5C2D2A368591}"/>
    <dgm:cxn modelId="{BDA20F74-15DE-4BE8-BDEF-50E2B87A8696}" srcId="{91A1CE17-C99D-40BB-B48D-378488BB2E56}" destId="{F4F1EF41-2195-46E7-A294-834CAC305306}" srcOrd="0" destOrd="0" parTransId="{797EA126-6F4E-44E1-BE63-6AD3C342150E}" sibTransId="{070F7751-5D54-4F4C-9766-3C3DFF325744}"/>
    <dgm:cxn modelId="{BB41A584-6BE2-41A2-8DDC-34074E58A1FB}" type="presOf" srcId="{17726CE4-5731-4269-BFC4-9E18FDA41F48}" destId="{5F6F7715-6ED3-448F-BAC6-6622F23F3050}" srcOrd="0" destOrd="0" presId="urn:microsoft.com/office/officeart/2005/8/layout/hierarchy3"/>
    <dgm:cxn modelId="{7133E9AA-91E8-4A25-A29E-C3739910ADDF}" type="presOf" srcId="{91A1CE17-C99D-40BB-B48D-378488BB2E56}" destId="{CC8CD4B7-AD18-4D00-9A18-A1AE6C47F7B2}" srcOrd="0" destOrd="0" presId="urn:microsoft.com/office/officeart/2005/8/layout/hierarchy3"/>
    <dgm:cxn modelId="{07B336AB-A2DD-46B6-A5E4-50A22357688B}" type="presOf" srcId="{797EA126-6F4E-44E1-BE63-6AD3C342150E}" destId="{D9193A1C-DDD1-4A90-B223-2E680B9FD27E}" srcOrd="0" destOrd="0" presId="urn:microsoft.com/office/officeart/2005/8/layout/hierarchy3"/>
    <dgm:cxn modelId="{4D7989AD-6AA6-4B11-97DD-B20EB97DD4B0}" type="presOf" srcId="{B9CDA593-67DA-417A-BBD6-7D3327E9E962}" destId="{53C72646-A454-405D-BC20-ACE2EE5A6D4E}" srcOrd="0" destOrd="0" presId="urn:microsoft.com/office/officeart/2005/8/layout/hierarchy3"/>
    <dgm:cxn modelId="{E6D592AF-C7D0-4ABB-B170-10BFA9FBAE2D}" srcId="{B9CDA593-67DA-417A-BBD6-7D3327E9E962}" destId="{17726CE4-5731-4269-BFC4-9E18FDA41F48}" srcOrd="0" destOrd="0" parTransId="{A474C23C-D26C-4805-9C4B-2C108763F17E}" sibTransId="{B6163450-E4BD-497A-A4DC-CC90619E1DC2}"/>
    <dgm:cxn modelId="{4F57E8B2-437E-441D-985E-331335175B3C}" type="presOf" srcId="{F4F1EF41-2195-46E7-A294-834CAC305306}" destId="{4978A19F-3158-48AD-A086-5F59C7F11D26}" srcOrd="0" destOrd="0" presId="urn:microsoft.com/office/officeart/2005/8/layout/hierarchy3"/>
    <dgm:cxn modelId="{1D1B56C9-465D-4E95-BF97-CE4F04BB1485}" type="presOf" srcId="{B9CDA593-67DA-417A-BBD6-7D3327E9E962}" destId="{AA2F8BD8-14BF-420D-B21D-C4ED822F0638}" srcOrd="1" destOrd="0" presId="urn:microsoft.com/office/officeart/2005/8/layout/hierarchy3"/>
    <dgm:cxn modelId="{7E1932E4-EB4C-4442-B0BB-27FA01240188}" type="presOf" srcId="{A474C23C-D26C-4805-9C4B-2C108763F17E}" destId="{316BC295-DE03-4863-9F65-148E048D5D99}" srcOrd="0" destOrd="0" presId="urn:microsoft.com/office/officeart/2005/8/layout/hierarchy3"/>
    <dgm:cxn modelId="{A2152FF9-592C-402C-A5BF-723216DDC0B5}" type="presOf" srcId="{2F9B88E3-8B87-43F1-9AAA-5D07228AA655}" destId="{72A48D18-F24A-4541-9A63-599BEF3F52CD}" srcOrd="0" destOrd="0" presId="urn:microsoft.com/office/officeart/2005/8/layout/hierarchy3"/>
    <dgm:cxn modelId="{02341EAC-8EDB-4D99-8A64-04E868372FDE}" type="presParOf" srcId="{72A48D18-F24A-4541-9A63-599BEF3F52CD}" destId="{FEF6938E-B157-4BF3-ACFF-585BB9FD8D16}" srcOrd="0" destOrd="0" presId="urn:microsoft.com/office/officeart/2005/8/layout/hierarchy3"/>
    <dgm:cxn modelId="{8C85A5E1-8C53-4979-A955-C1C57C03C3BF}" type="presParOf" srcId="{FEF6938E-B157-4BF3-ACFF-585BB9FD8D16}" destId="{0FA0E8DB-BBFB-4BAF-A971-B2C0FD4FF90B}" srcOrd="0" destOrd="0" presId="urn:microsoft.com/office/officeart/2005/8/layout/hierarchy3"/>
    <dgm:cxn modelId="{CCC12C2A-8A1A-4CEE-9758-62CCA7E93239}" type="presParOf" srcId="{0FA0E8DB-BBFB-4BAF-A971-B2C0FD4FF90B}" destId="{CC8CD4B7-AD18-4D00-9A18-A1AE6C47F7B2}" srcOrd="0" destOrd="0" presId="urn:microsoft.com/office/officeart/2005/8/layout/hierarchy3"/>
    <dgm:cxn modelId="{FF437EA8-EC71-4508-8B99-63DEA767847E}" type="presParOf" srcId="{0FA0E8DB-BBFB-4BAF-A971-B2C0FD4FF90B}" destId="{7B89D438-D6C0-405B-AEE4-9963DB6B0A1D}" srcOrd="1" destOrd="0" presId="urn:microsoft.com/office/officeart/2005/8/layout/hierarchy3"/>
    <dgm:cxn modelId="{5CDE7DFB-60E2-41AA-9027-FCBC45BE4F78}" type="presParOf" srcId="{FEF6938E-B157-4BF3-ACFF-585BB9FD8D16}" destId="{24DB4204-E9F0-4DC0-ADA4-7FA8B396F7AD}" srcOrd="1" destOrd="0" presId="urn:microsoft.com/office/officeart/2005/8/layout/hierarchy3"/>
    <dgm:cxn modelId="{C3A6E8E2-EA0B-4035-9D90-F5A740C16605}" type="presParOf" srcId="{24DB4204-E9F0-4DC0-ADA4-7FA8B396F7AD}" destId="{D9193A1C-DDD1-4A90-B223-2E680B9FD27E}" srcOrd="0" destOrd="0" presId="urn:microsoft.com/office/officeart/2005/8/layout/hierarchy3"/>
    <dgm:cxn modelId="{326408AA-E822-4B30-842F-5187659F275A}" type="presParOf" srcId="{24DB4204-E9F0-4DC0-ADA4-7FA8B396F7AD}" destId="{4978A19F-3158-48AD-A086-5F59C7F11D26}" srcOrd="1" destOrd="0" presId="urn:microsoft.com/office/officeart/2005/8/layout/hierarchy3"/>
    <dgm:cxn modelId="{6D438589-1FDA-4962-9406-900995EF6072}" type="presParOf" srcId="{72A48D18-F24A-4541-9A63-599BEF3F52CD}" destId="{7CC8791F-A2E1-49E6-A022-68FD301D00FC}" srcOrd="1" destOrd="0" presId="urn:microsoft.com/office/officeart/2005/8/layout/hierarchy3"/>
    <dgm:cxn modelId="{DB2D9E2F-0236-4AAD-87F5-CEC6A5CE459D}" type="presParOf" srcId="{7CC8791F-A2E1-49E6-A022-68FD301D00FC}" destId="{9054B163-942C-4165-BCEA-7302C1CF05EE}" srcOrd="0" destOrd="0" presId="urn:microsoft.com/office/officeart/2005/8/layout/hierarchy3"/>
    <dgm:cxn modelId="{CCAD270C-6036-4247-97EF-4FAC1F2C75F8}" type="presParOf" srcId="{9054B163-942C-4165-BCEA-7302C1CF05EE}" destId="{53C72646-A454-405D-BC20-ACE2EE5A6D4E}" srcOrd="0" destOrd="0" presId="urn:microsoft.com/office/officeart/2005/8/layout/hierarchy3"/>
    <dgm:cxn modelId="{80A71131-2921-46EA-8792-F039271E6394}" type="presParOf" srcId="{9054B163-942C-4165-BCEA-7302C1CF05EE}" destId="{AA2F8BD8-14BF-420D-B21D-C4ED822F0638}" srcOrd="1" destOrd="0" presId="urn:microsoft.com/office/officeart/2005/8/layout/hierarchy3"/>
    <dgm:cxn modelId="{78F6E324-5FC6-4394-8FA0-3880902A1EC8}" type="presParOf" srcId="{7CC8791F-A2E1-49E6-A022-68FD301D00FC}" destId="{A3278139-9A52-49BD-BC78-CFC012FD0B7D}" srcOrd="1" destOrd="0" presId="urn:microsoft.com/office/officeart/2005/8/layout/hierarchy3"/>
    <dgm:cxn modelId="{704B7CEE-482B-4F9F-8017-3B91FC83894F}" type="presParOf" srcId="{A3278139-9A52-49BD-BC78-CFC012FD0B7D}" destId="{316BC295-DE03-4863-9F65-148E048D5D99}" srcOrd="0" destOrd="0" presId="urn:microsoft.com/office/officeart/2005/8/layout/hierarchy3"/>
    <dgm:cxn modelId="{36DAA9E3-A9FC-43EF-AFE7-0A1EEA3B04B4}" type="presParOf" srcId="{A3278139-9A52-49BD-BC78-CFC012FD0B7D}" destId="{5F6F7715-6ED3-448F-BAC6-6622F23F30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B88E3-8B87-43F1-9AAA-5D07228AA65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A1CE17-C99D-40BB-B48D-378488BB2E56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Tree</a:t>
          </a:r>
          <a:endParaRPr lang="en-US"/>
        </a:p>
      </dgm:t>
    </dgm:pt>
    <dgm:pt modelId="{F0E934AE-7F8B-46F9-AA17-3C41F3385899}" type="parTrans" cxnId="{DAFB6224-7D40-428C-B5D2-CC3CEF9B3732}">
      <dgm:prSet/>
      <dgm:spPr/>
      <dgm:t>
        <a:bodyPr/>
        <a:lstStyle/>
        <a:p>
          <a:endParaRPr lang="en-US"/>
        </a:p>
      </dgm:t>
    </dgm:pt>
    <dgm:pt modelId="{5CCA4783-3E93-444A-87E0-D3CC2C4DD4F6}" type="sibTrans" cxnId="{DAFB6224-7D40-428C-B5D2-CC3CEF9B3732}">
      <dgm:prSet/>
      <dgm:spPr/>
      <dgm:t>
        <a:bodyPr/>
        <a:lstStyle/>
        <a:p>
          <a:endParaRPr lang="en-US"/>
        </a:p>
      </dgm:t>
    </dgm:pt>
    <dgm:pt modelId="{F4F1EF41-2195-46E7-A294-834CAC30530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AUC: 0.784</a:t>
          </a:r>
          <a:endParaRPr lang="en-US"/>
        </a:p>
      </dgm:t>
    </dgm:pt>
    <dgm:pt modelId="{797EA126-6F4E-44E1-BE63-6AD3C342150E}" type="parTrans" cxnId="{BDA20F74-15DE-4BE8-BDEF-50E2B87A8696}">
      <dgm:prSet/>
      <dgm:spPr/>
      <dgm:t>
        <a:bodyPr/>
        <a:lstStyle/>
        <a:p>
          <a:endParaRPr lang="en-US"/>
        </a:p>
      </dgm:t>
    </dgm:pt>
    <dgm:pt modelId="{070F7751-5D54-4F4C-9766-3C3DFF325744}" type="sibTrans" cxnId="{BDA20F74-15DE-4BE8-BDEF-50E2B87A8696}">
      <dgm:prSet/>
      <dgm:spPr/>
      <dgm:t>
        <a:bodyPr/>
        <a:lstStyle/>
        <a:p>
          <a:endParaRPr lang="en-US"/>
        </a:p>
      </dgm:t>
    </dgm:pt>
    <dgm:pt modelId="{B9CDA593-67DA-417A-BBD6-7D3327E9E96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Naïve Bayes</a:t>
          </a:r>
          <a:endParaRPr lang="en-US"/>
        </a:p>
      </dgm:t>
    </dgm:pt>
    <dgm:pt modelId="{9883FD38-DF57-43AA-87C5-F8F41547BAD3}" type="parTrans" cxnId="{DB2BD141-A54E-467E-ACBE-07316FADE407}">
      <dgm:prSet/>
      <dgm:spPr/>
      <dgm:t>
        <a:bodyPr/>
        <a:lstStyle/>
        <a:p>
          <a:endParaRPr lang="en-US"/>
        </a:p>
      </dgm:t>
    </dgm:pt>
    <dgm:pt modelId="{3C9DC2BD-7156-44DD-BB53-5C2D2A368591}" type="sibTrans" cxnId="{DB2BD141-A54E-467E-ACBE-07316FADE407}">
      <dgm:prSet/>
      <dgm:spPr/>
      <dgm:t>
        <a:bodyPr/>
        <a:lstStyle/>
        <a:p>
          <a:endParaRPr lang="en-US"/>
        </a:p>
      </dgm:t>
    </dgm:pt>
    <dgm:pt modelId="{17726CE4-5731-4269-BFC4-9E18FDA41F4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AUC: 0.992</a:t>
          </a:r>
          <a:endParaRPr lang="en-US"/>
        </a:p>
      </dgm:t>
    </dgm:pt>
    <dgm:pt modelId="{A474C23C-D26C-4805-9C4B-2C108763F17E}" type="parTrans" cxnId="{E6D592AF-C7D0-4ABB-B170-10BFA9FBAE2D}">
      <dgm:prSet/>
      <dgm:spPr/>
      <dgm:t>
        <a:bodyPr/>
        <a:lstStyle/>
        <a:p>
          <a:endParaRPr lang="en-US"/>
        </a:p>
      </dgm:t>
    </dgm:pt>
    <dgm:pt modelId="{B6163450-E4BD-497A-A4DC-CC90619E1DC2}" type="sibTrans" cxnId="{E6D592AF-C7D0-4ABB-B170-10BFA9FBAE2D}">
      <dgm:prSet/>
      <dgm:spPr/>
      <dgm:t>
        <a:bodyPr/>
        <a:lstStyle/>
        <a:p>
          <a:endParaRPr lang="en-US"/>
        </a:p>
      </dgm:t>
    </dgm:pt>
    <dgm:pt modelId="{2457A740-C342-44C8-99AE-9890A100EA6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Neural Network</a:t>
          </a:r>
        </a:p>
      </dgm:t>
    </dgm:pt>
    <dgm:pt modelId="{2C501EE6-F123-4886-8C72-4038C1ACBC8F}" type="parTrans" cxnId="{5700C2F1-68DD-40B7-A062-6192FDF3393C}">
      <dgm:prSet/>
      <dgm:spPr/>
    </dgm:pt>
    <dgm:pt modelId="{B5A74AC8-3DCF-421E-A46E-8BEB3E8A181B}" type="sibTrans" cxnId="{5700C2F1-68DD-40B7-A062-6192FDF3393C}">
      <dgm:prSet/>
      <dgm:spPr/>
      <dgm:t>
        <a:bodyPr/>
        <a:lstStyle/>
        <a:p>
          <a:endParaRPr lang="en-US"/>
        </a:p>
      </dgm:t>
    </dgm:pt>
    <dgm:pt modelId="{E8B5D3F4-D4E8-4DF4-A62E-2BC456F6E73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AUC: 0.959</a:t>
          </a:r>
        </a:p>
      </dgm:t>
    </dgm:pt>
    <dgm:pt modelId="{462C97B7-E77C-47D9-A889-1E9F790E3572}" type="parTrans" cxnId="{602AC3EC-F985-4BD0-82D4-0920DFEA7729}">
      <dgm:prSet/>
      <dgm:spPr/>
    </dgm:pt>
    <dgm:pt modelId="{00367F44-D667-4484-86FE-58D72AB9618A}" type="sibTrans" cxnId="{602AC3EC-F985-4BD0-82D4-0920DFEA7729}">
      <dgm:prSet/>
      <dgm:spPr/>
      <dgm:t>
        <a:bodyPr/>
        <a:lstStyle/>
        <a:p>
          <a:endParaRPr lang="en-US"/>
        </a:p>
      </dgm:t>
    </dgm:pt>
    <dgm:pt modelId="{72A48D18-F24A-4541-9A63-599BEF3F52CD}" type="pres">
      <dgm:prSet presAssocID="{2F9B88E3-8B87-43F1-9AAA-5D07228AA6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F6938E-B157-4BF3-ACFF-585BB9FD8D16}" type="pres">
      <dgm:prSet presAssocID="{91A1CE17-C99D-40BB-B48D-378488BB2E56}" presName="root" presStyleCnt="0"/>
      <dgm:spPr/>
    </dgm:pt>
    <dgm:pt modelId="{0FA0E8DB-BBFB-4BAF-A971-B2C0FD4FF90B}" type="pres">
      <dgm:prSet presAssocID="{91A1CE17-C99D-40BB-B48D-378488BB2E56}" presName="rootComposite" presStyleCnt="0"/>
      <dgm:spPr/>
    </dgm:pt>
    <dgm:pt modelId="{CC8CD4B7-AD18-4D00-9A18-A1AE6C47F7B2}" type="pres">
      <dgm:prSet presAssocID="{91A1CE17-C99D-40BB-B48D-378488BB2E56}" presName="rootText" presStyleLbl="node1" presStyleIdx="0" presStyleCnt="3"/>
      <dgm:spPr/>
    </dgm:pt>
    <dgm:pt modelId="{7B89D438-D6C0-405B-AEE4-9963DB6B0A1D}" type="pres">
      <dgm:prSet presAssocID="{91A1CE17-C99D-40BB-B48D-378488BB2E56}" presName="rootConnector" presStyleLbl="node1" presStyleIdx="0" presStyleCnt="3"/>
      <dgm:spPr/>
    </dgm:pt>
    <dgm:pt modelId="{24DB4204-E9F0-4DC0-ADA4-7FA8B396F7AD}" type="pres">
      <dgm:prSet presAssocID="{91A1CE17-C99D-40BB-B48D-378488BB2E56}" presName="childShape" presStyleCnt="0"/>
      <dgm:spPr/>
    </dgm:pt>
    <dgm:pt modelId="{D9193A1C-DDD1-4A90-B223-2E680B9FD27E}" type="pres">
      <dgm:prSet presAssocID="{797EA126-6F4E-44E1-BE63-6AD3C342150E}" presName="Name13" presStyleLbl="parChTrans1D2" presStyleIdx="0" presStyleCnt="3"/>
      <dgm:spPr/>
    </dgm:pt>
    <dgm:pt modelId="{4978A19F-3158-48AD-A086-5F59C7F11D26}" type="pres">
      <dgm:prSet presAssocID="{F4F1EF41-2195-46E7-A294-834CAC305306}" presName="childText" presStyleLbl="bgAcc1" presStyleIdx="0" presStyleCnt="3">
        <dgm:presLayoutVars>
          <dgm:bulletEnabled val="1"/>
        </dgm:presLayoutVars>
      </dgm:prSet>
      <dgm:spPr/>
    </dgm:pt>
    <dgm:pt modelId="{7CC8791F-A2E1-49E6-A022-68FD301D00FC}" type="pres">
      <dgm:prSet presAssocID="{B9CDA593-67DA-417A-BBD6-7D3327E9E962}" presName="root" presStyleCnt="0"/>
      <dgm:spPr/>
    </dgm:pt>
    <dgm:pt modelId="{9054B163-942C-4165-BCEA-7302C1CF05EE}" type="pres">
      <dgm:prSet presAssocID="{B9CDA593-67DA-417A-BBD6-7D3327E9E962}" presName="rootComposite" presStyleCnt="0"/>
      <dgm:spPr/>
    </dgm:pt>
    <dgm:pt modelId="{53C72646-A454-405D-BC20-ACE2EE5A6D4E}" type="pres">
      <dgm:prSet presAssocID="{B9CDA593-67DA-417A-BBD6-7D3327E9E962}" presName="rootText" presStyleLbl="node1" presStyleIdx="1" presStyleCnt="3"/>
      <dgm:spPr/>
    </dgm:pt>
    <dgm:pt modelId="{AA2F8BD8-14BF-420D-B21D-C4ED822F0638}" type="pres">
      <dgm:prSet presAssocID="{B9CDA593-67DA-417A-BBD6-7D3327E9E962}" presName="rootConnector" presStyleLbl="node1" presStyleIdx="1" presStyleCnt="3"/>
      <dgm:spPr/>
    </dgm:pt>
    <dgm:pt modelId="{A3278139-9A52-49BD-BC78-CFC012FD0B7D}" type="pres">
      <dgm:prSet presAssocID="{B9CDA593-67DA-417A-BBD6-7D3327E9E962}" presName="childShape" presStyleCnt="0"/>
      <dgm:spPr/>
    </dgm:pt>
    <dgm:pt modelId="{316BC295-DE03-4863-9F65-148E048D5D99}" type="pres">
      <dgm:prSet presAssocID="{A474C23C-D26C-4805-9C4B-2C108763F17E}" presName="Name13" presStyleLbl="parChTrans1D2" presStyleIdx="1" presStyleCnt="3"/>
      <dgm:spPr/>
    </dgm:pt>
    <dgm:pt modelId="{5F6F7715-6ED3-448F-BAC6-6622F23F3050}" type="pres">
      <dgm:prSet presAssocID="{17726CE4-5731-4269-BFC4-9E18FDA41F48}" presName="childText" presStyleLbl="bgAcc1" presStyleIdx="1" presStyleCnt="3">
        <dgm:presLayoutVars>
          <dgm:bulletEnabled val="1"/>
        </dgm:presLayoutVars>
      </dgm:prSet>
      <dgm:spPr/>
    </dgm:pt>
    <dgm:pt modelId="{CD57BC76-CEA9-4074-8D1F-6CE0FEED0F4F}" type="pres">
      <dgm:prSet presAssocID="{2457A740-C342-44C8-99AE-9890A100EA68}" presName="root" presStyleCnt="0"/>
      <dgm:spPr/>
    </dgm:pt>
    <dgm:pt modelId="{136AC81D-AC8D-41AE-87EF-88B944199A7A}" type="pres">
      <dgm:prSet presAssocID="{2457A740-C342-44C8-99AE-9890A100EA68}" presName="rootComposite" presStyleCnt="0"/>
      <dgm:spPr/>
    </dgm:pt>
    <dgm:pt modelId="{BD7FF662-050B-4D8D-ABEE-9AD37EF44923}" type="pres">
      <dgm:prSet presAssocID="{2457A740-C342-44C8-99AE-9890A100EA68}" presName="rootText" presStyleLbl="node1" presStyleIdx="2" presStyleCnt="3"/>
      <dgm:spPr/>
    </dgm:pt>
    <dgm:pt modelId="{F994AD3F-DF3B-43F4-8D64-AB4A0B9FE8E1}" type="pres">
      <dgm:prSet presAssocID="{2457A740-C342-44C8-99AE-9890A100EA68}" presName="rootConnector" presStyleLbl="node1" presStyleIdx="2" presStyleCnt="3"/>
      <dgm:spPr/>
    </dgm:pt>
    <dgm:pt modelId="{8E5C1F26-F0D1-462D-9DAF-4B2D6A00089C}" type="pres">
      <dgm:prSet presAssocID="{2457A740-C342-44C8-99AE-9890A100EA68}" presName="childShape" presStyleCnt="0"/>
      <dgm:spPr/>
    </dgm:pt>
    <dgm:pt modelId="{C40BF6C8-2D34-4B63-96AC-4D06A67EE957}" type="pres">
      <dgm:prSet presAssocID="{462C97B7-E77C-47D9-A889-1E9F790E3572}" presName="Name13" presStyleLbl="parChTrans1D2" presStyleIdx="2" presStyleCnt="3"/>
      <dgm:spPr/>
    </dgm:pt>
    <dgm:pt modelId="{1D94B650-B0BB-4534-8E73-69A48BADF02C}" type="pres">
      <dgm:prSet presAssocID="{E8B5D3F4-D4E8-4DF4-A62E-2BC456F6E73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3229BA1E-F7DB-4E64-83F8-89B81D6D3527}" type="presOf" srcId="{462C97B7-E77C-47D9-A889-1E9F790E3572}" destId="{C40BF6C8-2D34-4B63-96AC-4D06A67EE957}" srcOrd="0" destOrd="0" presId="urn:microsoft.com/office/officeart/2005/8/layout/hierarchy3"/>
    <dgm:cxn modelId="{56A5DF1F-CB85-46D4-89F0-D948EA833AD3}" type="presOf" srcId="{17726CE4-5731-4269-BFC4-9E18FDA41F48}" destId="{5F6F7715-6ED3-448F-BAC6-6622F23F3050}" srcOrd="0" destOrd="0" presId="urn:microsoft.com/office/officeart/2005/8/layout/hierarchy3"/>
    <dgm:cxn modelId="{DAFB6224-7D40-428C-B5D2-CC3CEF9B3732}" srcId="{2F9B88E3-8B87-43F1-9AAA-5D07228AA655}" destId="{91A1CE17-C99D-40BB-B48D-378488BB2E56}" srcOrd="0" destOrd="0" parTransId="{F0E934AE-7F8B-46F9-AA17-3C41F3385899}" sibTransId="{5CCA4783-3E93-444A-87E0-D3CC2C4DD4F6}"/>
    <dgm:cxn modelId="{8AA5622C-CBAB-4281-932A-EF3DAC3F63D6}" type="presOf" srcId="{A474C23C-D26C-4805-9C4B-2C108763F17E}" destId="{316BC295-DE03-4863-9F65-148E048D5D99}" srcOrd="0" destOrd="0" presId="urn:microsoft.com/office/officeart/2005/8/layout/hierarchy3"/>
    <dgm:cxn modelId="{3ED0692E-2004-4DFC-AE74-35475E232364}" type="presOf" srcId="{91A1CE17-C99D-40BB-B48D-378488BB2E56}" destId="{CC8CD4B7-AD18-4D00-9A18-A1AE6C47F7B2}" srcOrd="0" destOrd="0" presId="urn:microsoft.com/office/officeart/2005/8/layout/hierarchy3"/>
    <dgm:cxn modelId="{4BE6DB3B-903B-4262-B5E6-9357222D6C9A}" type="presOf" srcId="{B9CDA593-67DA-417A-BBD6-7D3327E9E962}" destId="{AA2F8BD8-14BF-420D-B21D-C4ED822F0638}" srcOrd="1" destOrd="0" presId="urn:microsoft.com/office/officeart/2005/8/layout/hierarchy3"/>
    <dgm:cxn modelId="{DB2BD141-A54E-467E-ACBE-07316FADE407}" srcId="{2F9B88E3-8B87-43F1-9AAA-5D07228AA655}" destId="{B9CDA593-67DA-417A-BBD6-7D3327E9E962}" srcOrd="1" destOrd="0" parTransId="{9883FD38-DF57-43AA-87C5-F8F41547BAD3}" sibTransId="{3C9DC2BD-7156-44DD-BB53-5C2D2A368591}"/>
    <dgm:cxn modelId="{229C5262-F953-4746-8F92-2C8580C0A553}" type="presOf" srcId="{2457A740-C342-44C8-99AE-9890A100EA68}" destId="{BD7FF662-050B-4D8D-ABEE-9AD37EF44923}" srcOrd="0" destOrd="0" presId="urn:microsoft.com/office/officeart/2005/8/layout/hierarchy3"/>
    <dgm:cxn modelId="{41879967-F239-45C4-9922-171C3654A9D0}" type="presOf" srcId="{F4F1EF41-2195-46E7-A294-834CAC305306}" destId="{4978A19F-3158-48AD-A086-5F59C7F11D26}" srcOrd="0" destOrd="0" presId="urn:microsoft.com/office/officeart/2005/8/layout/hierarchy3"/>
    <dgm:cxn modelId="{BDA20F74-15DE-4BE8-BDEF-50E2B87A8696}" srcId="{91A1CE17-C99D-40BB-B48D-378488BB2E56}" destId="{F4F1EF41-2195-46E7-A294-834CAC305306}" srcOrd="0" destOrd="0" parTransId="{797EA126-6F4E-44E1-BE63-6AD3C342150E}" sibTransId="{070F7751-5D54-4F4C-9766-3C3DFF325744}"/>
    <dgm:cxn modelId="{3C0C55A7-6BFB-4D08-88C4-F092CE2276EB}" type="presOf" srcId="{91A1CE17-C99D-40BB-B48D-378488BB2E56}" destId="{7B89D438-D6C0-405B-AEE4-9963DB6B0A1D}" srcOrd="1" destOrd="0" presId="urn:microsoft.com/office/officeart/2005/8/layout/hierarchy3"/>
    <dgm:cxn modelId="{E6D592AF-C7D0-4ABB-B170-10BFA9FBAE2D}" srcId="{B9CDA593-67DA-417A-BBD6-7D3327E9E962}" destId="{17726CE4-5731-4269-BFC4-9E18FDA41F48}" srcOrd="0" destOrd="0" parTransId="{A474C23C-D26C-4805-9C4B-2C108763F17E}" sibTransId="{B6163450-E4BD-497A-A4DC-CC90619E1DC2}"/>
    <dgm:cxn modelId="{C7D335BE-1D40-4A1F-B045-228B597CAEAA}" type="presOf" srcId="{797EA126-6F4E-44E1-BE63-6AD3C342150E}" destId="{D9193A1C-DDD1-4A90-B223-2E680B9FD27E}" srcOrd="0" destOrd="0" presId="urn:microsoft.com/office/officeart/2005/8/layout/hierarchy3"/>
    <dgm:cxn modelId="{65F6C2C7-95EA-4A87-AA48-98E9AB53E04D}" type="presOf" srcId="{2457A740-C342-44C8-99AE-9890A100EA68}" destId="{F994AD3F-DF3B-43F4-8D64-AB4A0B9FE8E1}" srcOrd="1" destOrd="0" presId="urn:microsoft.com/office/officeart/2005/8/layout/hierarchy3"/>
    <dgm:cxn modelId="{F0210BCE-D33C-41EF-AFBB-F264B7DDB155}" type="presOf" srcId="{E8B5D3F4-D4E8-4DF4-A62E-2BC456F6E733}" destId="{1D94B650-B0BB-4534-8E73-69A48BADF02C}" srcOrd="0" destOrd="0" presId="urn:microsoft.com/office/officeart/2005/8/layout/hierarchy3"/>
    <dgm:cxn modelId="{4E826BD3-677E-4C4D-AA3E-B9ACFB7EAE34}" type="presOf" srcId="{B9CDA593-67DA-417A-BBD6-7D3327E9E962}" destId="{53C72646-A454-405D-BC20-ACE2EE5A6D4E}" srcOrd="0" destOrd="0" presId="urn:microsoft.com/office/officeart/2005/8/layout/hierarchy3"/>
    <dgm:cxn modelId="{FD3103D9-D9EC-48BF-B24B-54CBC6319E8D}" type="presOf" srcId="{2F9B88E3-8B87-43F1-9AAA-5D07228AA655}" destId="{72A48D18-F24A-4541-9A63-599BEF3F52CD}" srcOrd="0" destOrd="0" presId="urn:microsoft.com/office/officeart/2005/8/layout/hierarchy3"/>
    <dgm:cxn modelId="{602AC3EC-F985-4BD0-82D4-0920DFEA7729}" srcId="{2457A740-C342-44C8-99AE-9890A100EA68}" destId="{E8B5D3F4-D4E8-4DF4-A62E-2BC456F6E733}" srcOrd="0" destOrd="0" parTransId="{462C97B7-E77C-47D9-A889-1E9F790E3572}" sibTransId="{00367F44-D667-4484-86FE-58D72AB9618A}"/>
    <dgm:cxn modelId="{5700C2F1-68DD-40B7-A062-6192FDF3393C}" srcId="{2F9B88E3-8B87-43F1-9AAA-5D07228AA655}" destId="{2457A740-C342-44C8-99AE-9890A100EA68}" srcOrd="2" destOrd="0" parTransId="{2C501EE6-F123-4886-8C72-4038C1ACBC8F}" sibTransId="{B5A74AC8-3DCF-421E-A46E-8BEB3E8A181B}"/>
    <dgm:cxn modelId="{49945746-C06B-4E32-B0FE-094B233B7D37}" type="presParOf" srcId="{72A48D18-F24A-4541-9A63-599BEF3F52CD}" destId="{FEF6938E-B157-4BF3-ACFF-585BB9FD8D16}" srcOrd="0" destOrd="0" presId="urn:microsoft.com/office/officeart/2005/8/layout/hierarchy3"/>
    <dgm:cxn modelId="{56582B6A-CCB9-4C87-8CC3-C95205757251}" type="presParOf" srcId="{FEF6938E-B157-4BF3-ACFF-585BB9FD8D16}" destId="{0FA0E8DB-BBFB-4BAF-A971-B2C0FD4FF90B}" srcOrd="0" destOrd="0" presId="urn:microsoft.com/office/officeart/2005/8/layout/hierarchy3"/>
    <dgm:cxn modelId="{3F32D3BF-589E-4185-9B89-C42007B2C8A7}" type="presParOf" srcId="{0FA0E8DB-BBFB-4BAF-A971-B2C0FD4FF90B}" destId="{CC8CD4B7-AD18-4D00-9A18-A1AE6C47F7B2}" srcOrd="0" destOrd="0" presId="urn:microsoft.com/office/officeart/2005/8/layout/hierarchy3"/>
    <dgm:cxn modelId="{F3E69E01-855E-4B7B-A0DE-F51882551015}" type="presParOf" srcId="{0FA0E8DB-BBFB-4BAF-A971-B2C0FD4FF90B}" destId="{7B89D438-D6C0-405B-AEE4-9963DB6B0A1D}" srcOrd="1" destOrd="0" presId="urn:microsoft.com/office/officeart/2005/8/layout/hierarchy3"/>
    <dgm:cxn modelId="{2CC71AB9-27F2-40D8-8CE8-6B9ED6175F72}" type="presParOf" srcId="{FEF6938E-B157-4BF3-ACFF-585BB9FD8D16}" destId="{24DB4204-E9F0-4DC0-ADA4-7FA8B396F7AD}" srcOrd="1" destOrd="0" presId="urn:microsoft.com/office/officeart/2005/8/layout/hierarchy3"/>
    <dgm:cxn modelId="{16CF336E-1A7D-4308-AEA6-E1568BE653AB}" type="presParOf" srcId="{24DB4204-E9F0-4DC0-ADA4-7FA8B396F7AD}" destId="{D9193A1C-DDD1-4A90-B223-2E680B9FD27E}" srcOrd="0" destOrd="0" presId="urn:microsoft.com/office/officeart/2005/8/layout/hierarchy3"/>
    <dgm:cxn modelId="{7903B169-181D-4889-A467-FD469FD2B230}" type="presParOf" srcId="{24DB4204-E9F0-4DC0-ADA4-7FA8B396F7AD}" destId="{4978A19F-3158-48AD-A086-5F59C7F11D26}" srcOrd="1" destOrd="0" presId="urn:microsoft.com/office/officeart/2005/8/layout/hierarchy3"/>
    <dgm:cxn modelId="{FE8AF1A3-3B6E-42E2-9100-B1612A2388E6}" type="presParOf" srcId="{72A48D18-F24A-4541-9A63-599BEF3F52CD}" destId="{7CC8791F-A2E1-49E6-A022-68FD301D00FC}" srcOrd="1" destOrd="0" presId="urn:microsoft.com/office/officeart/2005/8/layout/hierarchy3"/>
    <dgm:cxn modelId="{83C1835A-E863-4C79-9A08-2358590A9D60}" type="presParOf" srcId="{7CC8791F-A2E1-49E6-A022-68FD301D00FC}" destId="{9054B163-942C-4165-BCEA-7302C1CF05EE}" srcOrd="0" destOrd="0" presId="urn:microsoft.com/office/officeart/2005/8/layout/hierarchy3"/>
    <dgm:cxn modelId="{7B374AB7-E5DC-4549-B72D-3653002053CC}" type="presParOf" srcId="{9054B163-942C-4165-BCEA-7302C1CF05EE}" destId="{53C72646-A454-405D-BC20-ACE2EE5A6D4E}" srcOrd="0" destOrd="0" presId="urn:microsoft.com/office/officeart/2005/8/layout/hierarchy3"/>
    <dgm:cxn modelId="{D2FED3B3-309B-4EAF-9C84-2E0B407021F9}" type="presParOf" srcId="{9054B163-942C-4165-BCEA-7302C1CF05EE}" destId="{AA2F8BD8-14BF-420D-B21D-C4ED822F0638}" srcOrd="1" destOrd="0" presId="urn:microsoft.com/office/officeart/2005/8/layout/hierarchy3"/>
    <dgm:cxn modelId="{99C485BA-C4C6-4A5B-BCF4-36B869934205}" type="presParOf" srcId="{7CC8791F-A2E1-49E6-A022-68FD301D00FC}" destId="{A3278139-9A52-49BD-BC78-CFC012FD0B7D}" srcOrd="1" destOrd="0" presId="urn:microsoft.com/office/officeart/2005/8/layout/hierarchy3"/>
    <dgm:cxn modelId="{A6D90713-DBFF-4B85-8BC4-623222CD4EEE}" type="presParOf" srcId="{A3278139-9A52-49BD-BC78-CFC012FD0B7D}" destId="{316BC295-DE03-4863-9F65-148E048D5D99}" srcOrd="0" destOrd="0" presId="urn:microsoft.com/office/officeart/2005/8/layout/hierarchy3"/>
    <dgm:cxn modelId="{567F4613-CAB2-4B18-AFD6-8FC576BD36B4}" type="presParOf" srcId="{A3278139-9A52-49BD-BC78-CFC012FD0B7D}" destId="{5F6F7715-6ED3-448F-BAC6-6622F23F3050}" srcOrd="1" destOrd="0" presId="urn:microsoft.com/office/officeart/2005/8/layout/hierarchy3"/>
    <dgm:cxn modelId="{8A44E9D0-A607-4EF9-AF28-1B92AD4F9001}" type="presParOf" srcId="{72A48D18-F24A-4541-9A63-599BEF3F52CD}" destId="{CD57BC76-CEA9-4074-8D1F-6CE0FEED0F4F}" srcOrd="2" destOrd="0" presId="urn:microsoft.com/office/officeart/2005/8/layout/hierarchy3"/>
    <dgm:cxn modelId="{CED601C2-047A-4079-BDD4-5C2603FD6EFE}" type="presParOf" srcId="{CD57BC76-CEA9-4074-8D1F-6CE0FEED0F4F}" destId="{136AC81D-AC8D-41AE-87EF-88B944199A7A}" srcOrd="0" destOrd="0" presId="urn:microsoft.com/office/officeart/2005/8/layout/hierarchy3"/>
    <dgm:cxn modelId="{443DB500-AC4B-4DCD-8093-28359A3B36D6}" type="presParOf" srcId="{136AC81D-AC8D-41AE-87EF-88B944199A7A}" destId="{BD7FF662-050B-4D8D-ABEE-9AD37EF44923}" srcOrd="0" destOrd="0" presId="urn:microsoft.com/office/officeart/2005/8/layout/hierarchy3"/>
    <dgm:cxn modelId="{04238459-378E-481F-B8A6-D8F5F6A3D0B9}" type="presParOf" srcId="{136AC81D-AC8D-41AE-87EF-88B944199A7A}" destId="{F994AD3F-DF3B-43F4-8D64-AB4A0B9FE8E1}" srcOrd="1" destOrd="0" presId="urn:microsoft.com/office/officeart/2005/8/layout/hierarchy3"/>
    <dgm:cxn modelId="{DF3510EC-1CB5-4AFA-923D-800D71524D0C}" type="presParOf" srcId="{CD57BC76-CEA9-4074-8D1F-6CE0FEED0F4F}" destId="{8E5C1F26-F0D1-462D-9DAF-4B2D6A00089C}" srcOrd="1" destOrd="0" presId="urn:microsoft.com/office/officeart/2005/8/layout/hierarchy3"/>
    <dgm:cxn modelId="{9B2A8AA0-7CB4-4506-B9A2-01CBF0828737}" type="presParOf" srcId="{8E5C1F26-F0D1-462D-9DAF-4B2D6A00089C}" destId="{C40BF6C8-2D34-4B63-96AC-4D06A67EE957}" srcOrd="0" destOrd="0" presId="urn:microsoft.com/office/officeart/2005/8/layout/hierarchy3"/>
    <dgm:cxn modelId="{43706CD5-2FBC-41B1-ACBF-67DE2C5B0244}" type="presParOf" srcId="{8E5C1F26-F0D1-462D-9DAF-4B2D6A00089C}" destId="{1D94B650-B0BB-4534-8E73-69A48BADF02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DE35C3-CD5D-45C5-81B0-82DF5E34BC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0D83AE-983A-463A-BF72-01FC333A1146}">
      <dgm:prSet/>
      <dgm:spPr>
        <a:solidFill>
          <a:schemeClr val="accent6"/>
        </a:solidFill>
      </dgm:spPr>
      <dgm:t>
        <a:bodyPr/>
        <a:lstStyle/>
        <a:p>
          <a:r>
            <a:rPr lang="en-US"/>
            <a:t>Naïve Bayes and Random Forest had identical AUC scores</a:t>
          </a:r>
        </a:p>
      </dgm:t>
    </dgm:pt>
    <dgm:pt modelId="{7ED78226-BA01-404B-8CE5-D9682AFE521F}" type="parTrans" cxnId="{09FFD20F-4D32-4C4C-9E86-AF4AFCBB946A}">
      <dgm:prSet/>
      <dgm:spPr/>
      <dgm:t>
        <a:bodyPr/>
        <a:lstStyle/>
        <a:p>
          <a:endParaRPr lang="en-US"/>
        </a:p>
      </dgm:t>
    </dgm:pt>
    <dgm:pt modelId="{D1F19A14-37E8-4583-BB9A-50FC4A59BD1E}" type="sibTrans" cxnId="{09FFD20F-4D32-4C4C-9E86-AF4AFCBB946A}">
      <dgm:prSet/>
      <dgm:spPr/>
      <dgm:t>
        <a:bodyPr/>
        <a:lstStyle/>
        <a:p>
          <a:endParaRPr lang="en-US"/>
        </a:p>
      </dgm:t>
    </dgm:pt>
    <dgm:pt modelId="{35C80AD8-715D-4695-A641-5D5A70A2E57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We created performance plots for both models and used the profit curve as a tiebreaker</a:t>
          </a:r>
        </a:p>
      </dgm:t>
    </dgm:pt>
    <dgm:pt modelId="{A2EE6D0F-2FDD-4A64-A8E5-E8E01D4F5F0F}" type="parTrans" cxnId="{0F42BD4E-2E8D-406A-BA68-4C99A11F23EE}">
      <dgm:prSet/>
      <dgm:spPr/>
      <dgm:t>
        <a:bodyPr/>
        <a:lstStyle/>
        <a:p>
          <a:endParaRPr lang="en-US"/>
        </a:p>
      </dgm:t>
    </dgm:pt>
    <dgm:pt modelId="{BB2A635D-56D9-439A-80A5-F08490E4326C}" type="sibTrans" cxnId="{0F42BD4E-2E8D-406A-BA68-4C99A11F23EE}">
      <dgm:prSet/>
      <dgm:spPr/>
      <dgm:t>
        <a:bodyPr/>
        <a:lstStyle/>
        <a:p>
          <a:endParaRPr lang="en-US"/>
        </a:p>
      </dgm:t>
    </dgm:pt>
    <dgm:pt modelId="{0ECB4E12-1FF4-468B-ACDB-FFCA451BDAFE}" type="pres">
      <dgm:prSet presAssocID="{E8DE35C3-CD5D-45C5-81B0-82DF5E34BC6E}" presName="linear" presStyleCnt="0">
        <dgm:presLayoutVars>
          <dgm:animLvl val="lvl"/>
          <dgm:resizeHandles val="exact"/>
        </dgm:presLayoutVars>
      </dgm:prSet>
      <dgm:spPr/>
    </dgm:pt>
    <dgm:pt modelId="{7B488B90-458A-4B4F-B107-CDE88CE22E35}" type="pres">
      <dgm:prSet presAssocID="{490D83AE-983A-463A-BF72-01FC333A11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8B4B1D-7500-4A66-B2A9-D2CAC39724E3}" type="pres">
      <dgm:prSet presAssocID="{D1F19A14-37E8-4583-BB9A-50FC4A59BD1E}" presName="spacer" presStyleCnt="0"/>
      <dgm:spPr/>
    </dgm:pt>
    <dgm:pt modelId="{1975A087-169B-4523-9E21-4D73F32EA39D}" type="pres">
      <dgm:prSet presAssocID="{35C80AD8-715D-4695-A641-5D5A70A2E5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FB8100-5EA7-4DF6-AE00-2B0762A7A8ED}" type="presOf" srcId="{490D83AE-983A-463A-BF72-01FC333A1146}" destId="{7B488B90-458A-4B4F-B107-CDE88CE22E35}" srcOrd="0" destOrd="0" presId="urn:microsoft.com/office/officeart/2005/8/layout/vList2"/>
    <dgm:cxn modelId="{09FFD20F-4D32-4C4C-9E86-AF4AFCBB946A}" srcId="{E8DE35C3-CD5D-45C5-81B0-82DF5E34BC6E}" destId="{490D83AE-983A-463A-BF72-01FC333A1146}" srcOrd="0" destOrd="0" parTransId="{7ED78226-BA01-404B-8CE5-D9682AFE521F}" sibTransId="{D1F19A14-37E8-4583-BB9A-50FC4A59BD1E}"/>
    <dgm:cxn modelId="{087DAE3F-03EB-4D04-B8AB-EF9027521304}" type="presOf" srcId="{E8DE35C3-CD5D-45C5-81B0-82DF5E34BC6E}" destId="{0ECB4E12-1FF4-468B-ACDB-FFCA451BDAFE}" srcOrd="0" destOrd="0" presId="urn:microsoft.com/office/officeart/2005/8/layout/vList2"/>
    <dgm:cxn modelId="{1A63E35E-1CCA-4A21-8039-1B6C08FF0157}" type="presOf" srcId="{35C80AD8-715D-4695-A641-5D5A70A2E574}" destId="{1975A087-169B-4523-9E21-4D73F32EA39D}" srcOrd="0" destOrd="0" presId="urn:microsoft.com/office/officeart/2005/8/layout/vList2"/>
    <dgm:cxn modelId="{0F42BD4E-2E8D-406A-BA68-4C99A11F23EE}" srcId="{E8DE35C3-CD5D-45C5-81B0-82DF5E34BC6E}" destId="{35C80AD8-715D-4695-A641-5D5A70A2E574}" srcOrd="1" destOrd="0" parTransId="{A2EE6D0F-2FDD-4A64-A8E5-E8E01D4F5F0F}" sibTransId="{BB2A635D-56D9-439A-80A5-F08490E4326C}"/>
    <dgm:cxn modelId="{5003F134-53FD-4AEB-A6BA-112DC0CA1AA0}" type="presParOf" srcId="{0ECB4E12-1FF4-468B-ACDB-FFCA451BDAFE}" destId="{7B488B90-458A-4B4F-B107-CDE88CE22E35}" srcOrd="0" destOrd="0" presId="urn:microsoft.com/office/officeart/2005/8/layout/vList2"/>
    <dgm:cxn modelId="{47CFEC6F-C2CE-479E-A16C-5F8C0C4292F0}" type="presParOf" srcId="{0ECB4E12-1FF4-468B-ACDB-FFCA451BDAFE}" destId="{4C8B4B1D-7500-4A66-B2A9-D2CAC39724E3}" srcOrd="1" destOrd="0" presId="urn:microsoft.com/office/officeart/2005/8/layout/vList2"/>
    <dgm:cxn modelId="{03A0ADFB-B753-4D9D-AB8B-1B7971472967}" type="presParOf" srcId="{0ECB4E12-1FF4-468B-ACDB-FFCA451BDAFE}" destId="{1975A087-169B-4523-9E21-4D73F32EA3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1FBA35-A9FD-49BE-B547-8611AECAAA7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9671B6-AEC3-49B4-A272-781A75077FA6}">
      <dgm:prSet/>
      <dgm:spPr/>
      <dgm:t>
        <a:bodyPr/>
        <a:lstStyle/>
        <a:p>
          <a:r>
            <a:rPr lang="en-US">
              <a:latin typeface="Calibri Light" panose="020F0302020204030204"/>
            </a:rPr>
            <a:t>Random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Forest</a:t>
          </a:r>
          <a:r>
            <a:rPr lang="en-US"/>
            <a:t> </a:t>
          </a:r>
        </a:p>
      </dgm:t>
    </dgm:pt>
    <dgm:pt modelId="{FFAD55FE-A863-449F-850B-4FA390808203}" type="parTrans" cxnId="{E7658F51-AF00-4AAC-8939-BE1DA13BD6E0}">
      <dgm:prSet/>
      <dgm:spPr/>
      <dgm:t>
        <a:bodyPr/>
        <a:lstStyle/>
        <a:p>
          <a:endParaRPr lang="en-US"/>
        </a:p>
      </dgm:t>
    </dgm:pt>
    <dgm:pt modelId="{26102AFE-C1BA-4E3E-9F0A-DD4EA1F25748}" type="sibTrans" cxnId="{E7658F51-AF00-4AAC-8939-BE1DA13BD6E0}">
      <dgm:prSet/>
      <dgm:spPr/>
      <dgm:t>
        <a:bodyPr/>
        <a:lstStyle/>
        <a:p>
          <a:endParaRPr lang="en-US"/>
        </a:p>
      </dgm:t>
    </dgm:pt>
    <dgm:pt modelId="{19A75854-6253-46FE-B574-C10423033C03}">
      <dgm:prSet/>
      <dgm:spPr/>
      <dgm:t>
        <a:bodyPr/>
        <a:lstStyle/>
        <a:p>
          <a:pPr rtl="0"/>
          <a:r>
            <a:rPr lang="en-US"/>
            <a:t>Threshold</a:t>
          </a:r>
          <a:r>
            <a:rPr lang="en-US">
              <a:latin typeface="Calibri Light" panose="020F0302020204030204"/>
            </a:rPr>
            <a:t>:</a:t>
          </a:r>
          <a:r>
            <a:rPr lang="en-US"/>
            <a:t> .</a:t>
          </a:r>
          <a:r>
            <a:rPr lang="en-US">
              <a:latin typeface="Calibri Light" panose="020F0302020204030204"/>
            </a:rPr>
            <a:t>1996 </a:t>
          </a:r>
        </a:p>
      </dgm:t>
    </dgm:pt>
    <dgm:pt modelId="{7EA3449C-5465-4086-A7D3-B398C51A3527}" type="parTrans" cxnId="{C96BD9D2-90B5-4ED2-88EA-858693B89C68}">
      <dgm:prSet/>
      <dgm:spPr/>
      <dgm:t>
        <a:bodyPr/>
        <a:lstStyle/>
        <a:p>
          <a:endParaRPr lang="en-US"/>
        </a:p>
      </dgm:t>
    </dgm:pt>
    <dgm:pt modelId="{87C0782C-76C5-401A-BD33-C22FCC6018FE}" type="sibTrans" cxnId="{C96BD9D2-90B5-4ED2-88EA-858693B89C68}">
      <dgm:prSet/>
      <dgm:spPr/>
      <dgm:t>
        <a:bodyPr/>
        <a:lstStyle/>
        <a:p>
          <a:endParaRPr lang="en-US"/>
        </a:p>
      </dgm:t>
    </dgm:pt>
    <dgm:pt modelId="{2C5A2661-57AE-4F71-B9EA-E10E0335A44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Profit: $</a:t>
          </a:r>
          <a:r>
            <a:rPr lang="en-US"/>
            <a:t>4,110</a:t>
          </a:r>
          <a:r>
            <a:rPr lang="en-US">
              <a:latin typeface="Calibri Light" panose="020F0302020204030204"/>
            </a:rPr>
            <a:t> in sample set</a:t>
          </a:r>
          <a:endParaRPr lang="en-US"/>
        </a:p>
      </dgm:t>
    </dgm:pt>
    <dgm:pt modelId="{C74C4C81-11C2-4F35-B869-22AA7ECBA6CC}" type="parTrans" cxnId="{A616A04B-FB9B-4B64-BAB7-DD13022A7C01}">
      <dgm:prSet/>
      <dgm:spPr/>
    </dgm:pt>
    <dgm:pt modelId="{2C31CE14-C898-424E-8C19-27EACC413D61}" type="sibTrans" cxnId="{A616A04B-FB9B-4B64-BAB7-DD13022A7C01}">
      <dgm:prSet/>
      <dgm:spPr/>
    </dgm:pt>
    <dgm:pt modelId="{8D859045-B418-4608-9695-E834C79A6897}" type="pres">
      <dgm:prSet presAssocID="{D01FBA35-A9FD-49BE-B547-8611AECAAA7A}" presName="outerComposite" presStyleCnt="0">
        <dgm:presLayoutVars>
          <dgm:chMax val="5"/>
          <dgm:dir/>
          <dgm:resizeHandles val="exact"/>
        </dgm:presLayoutVars>
      </dgm:prSet>
      <dgm:spPr/>
    </dgm:pt>
    <dgm:pt modelId="{BC4B3242-2F01-4096-9FAE-82BAB8F4AE6F}" type="pres">
      <dgm:prSet presAssocID="{D01FBA35-A9FD-49BE-B547-8611AECAAA7A}" presName="dummyMaxCanvas" presStyleCnt="0">
        <dgm:presLayoutVars/>
      </dgm:prSet>
      <dgm:spPr/>
    </dgm:pt>
    <dgm:pt modelId="{3512ACFA-398E-4AE3-A8DC-4F1F1F623031}" type="pres">
      <dgm:prSet presAssocID="{D01FBA35-A9FD-49BE-B547-8611AECAAA7A}" presName="ThreeNodes_1" presStyleLbl="node1" presStyleIdx="0" presStyleCnt="3">
        <dgm:presLayoutVars>
          <dgm:bulletEnabled val="1"/>
        </dgm:presLayoutVars>
      </dgm:prSet>
      <dgm:spPr/>
    </dgm:pt>
    <dgm:pt modelId="{3F8D30AD-9385-4548-BF5F-DB432AA35BDE}" type="pres">
      <dgm:prSet presAssocID="{D01FBA35-A9FD-49BE-B547-8611AECAAA7A}" presName="ThreeNodes_2" presStyleLbl="node1" presStyleIdx="1" presStyleCnt="3">
        <dgm:presLayoutVars>
          <dgm:bulletEnabled val="1"/>
        </dgm:presLayoutVars>
      </dgm:prSet>
      <dgm:spPr/>
    </dgm:pt>
    <dgm:pt modelId="{32A2780B-2F16-4D0B-BE4F-90425FC5BC00}" type="pres">
      <dgm:prSet presAssocID="{D01FBA35-A9FD-49BE-B547-8611AECAAA7A}" presName="ThreeNodes_3" presStyleLbl="node1" presStyleIdx="2" presStyleCnt="3">
        <dgm:presLayoutVars>
          <dgm:bulletEnabled val="1"/>
        </dgm:presLayoutVars>
      </dgm:prSet>
      <dgm:spPr/>
    </dgm:pt>
    <dgm:pt modelId="{D95F08CB-35C6-4A14-8A65-EB77E849CC92}" type="pres">
      <dgm:prSet presAssocID="{D01FBA35-A9FD-49BE-B547-8611AECAAA7A}" presName="ThreeConn_1-2" presStyleLbl="fgAccFollowNode1" presStyleIdx="0" presStyleCnt="2">
        <dgm:presLayoutVars>
          <dgm:bulletEnabled val="1"/>
        </dgm:presLayoutVars>
      </dgm:prSet>
      <dgm:spPr/>
    </dgm:pt>
    <dgm:pt modelId="{23AC6BDA-5B5E-4C37-80C8-14675A5CB025}" type="pres">
      <dgm:prSet presAssocID="{D01FBA35-A9FD-49BE-B547-8611AECAAA7A}" presName="ThreeConn_2-3" presStyleLbl="fgAccFollowNode1" presStyleIdx="1" presStyleCnt="2">
        <dgm:presLayoutVars>
          <dgm:bulletEnabled val="1"/>
        </dgm:presLayoutVars>
      </dgm:prSet>
      <dgm:spPr/>
    </dgm:pt>
    <dgm:pt modelId="{7B59AC1E-5BE8-434F-B650-FDDBFA68DFAE}" type="pres">
      <dgm:prSet presAssocID="{D01FBA35-A9FD-49BE-B547-8611AECAAA7A}" presName="ThreeNodes_1_text" presStyleLbl="node1" presStyleIdx="2" presStyleCnt="3">
        <dgm:presLayoutVars>
          <dgm:bulletEnabled val="1"/>
        </dgm:presLayoutVars>
      </dgm:prSet>
      <dgm:spPr/>
    </dgm:pt>
    <dgm:pt modelId="{B935C274-2F73-4357-94D9-AA9C1020F63B}" type="pres">
      <dgm:prSet presAssocID="{D01FBA35-A9FD-49BE-B547-8611AECAAA7A}" presName="ThreeNodes_2_text" presStyleLbl="node1" presStyleIdx="2" presStyleCnt="3">
        <dgm:presLayoutVars>
          <dgm:bulletEnabled val="1"/>
        </dgm:presLayoutVars>
      </dgm:prSet>
      <dgm:spPr/>
    </dgm:pt>
    <dgm:pt modelId="{5AD7738E-EC9D-4DE8-B6E6-0FF0A202D237}" type="pres">
      <dgm:prSet presAssocID="{D01FBA35-A9FD-49BE-B547-8611AECAAA7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D1415E-5D93-42DC-92AB-C525EDB4BB23}" type="presOf" srcId="{559671B6-AEC3-49B4-A272-781A75077FA6}" destId="{3512ACFA-398E-4AE3-A8DC-4F1F1F623031}" srcOrd="0" destOrd="0" presId="urn:microsoft.com/office/officeart/2005/8/layout/vProcess5"/>
    <dgm:cxn modelId="{75415563-F4A2-419D-B9D2-63C1AB91C096}" type="presOf" srcId="{19A75854-6253-46FE-B574-C10423033C03}" destId="{B935C274-2F73-4357-94D9-AA9C1020F63B}" srcOrd="1" destOrd="0" presId="urn:microsoft.com/office/officeart/2005/8/layout/vProcess5"/>
    <dgm:cxn modelId="{E8B57D48-5C5E-493D-AE95-B083048ABF35}" type="presOf" srcId="{D01FBA35-A9FD-49BE-B547-8611AECAAA7A}" destId="{8D859045-B418-4608-9695-E834C79A6897}" srcOrd="0" destOrd="0" presId="urn:microsoft.com/office/officeart/2005/8/layout/vProcess5"/>
    <dgm:cxn modelId="{B1CDDA4A-7D31-4109-829C-F5EE05C87BBD}" type="presOf" srcId="{2C5A2661-57AE-4F71-B9EA-E10E0335A44D}" destId="{32A2780B-2F16-4D0B-BE4F-90425FC5BC00}" srcOrd="0" destOrd="0" presId="urn:microsoft.com/office/officeart/2005/8/layout/vProcess5"/>
    <dgm:cxn modelId="{A616A04B-FB9B-4B64-BAB7-DD13022A7C01}" srcId="{D01FBA35-A9FD-49BE-B547-8611AECAAA7A}" destId="{2C5A2661-57AE-4F71-B9EA-E10E0335A44D}" srcOrd="2" destOrd="0" parTransId="{C74C4C81-11C2-4F35-B869-22AA7ECBA6CC}" sibTransId="{2C31CE14-C898-424E-8C19-27EACC413D61}"/>
    <dgm:cxn modelId="{E7658F51-AF00-4AAC-8939-BE1DA13BD6E0}" srcId="{D01FBA35-A9FD-49BE-B547-8611AECAAA7A}" destId="{559671B6-AEC3-49B4-A272-781A75077FA6}" srcOrd="0" destOrd="0" parTransId="{FFAD55FE-A863-449F-850B-4FA390808203}" sibTransId="{26102AFE-C1BA-4E3E-9F0A-DD4EA1F25748}"/>
    <dgm:cxn modelId="{43399789-6B63-4BC5-83E7-64D4FC3EDA12}" type="presOf" srcId="{26102AFE-C1BA-4E3E-9F0A-DD4EA1F25748}" destId="{D95F08CB-35C6-4A14-8A65-EB77E849CC92}" srcOrd="0" destOrd="0" presId="urn:microsoft.com/office/officeart/2005/8/layout/vProcess5"/>
    <dgm:cxn modelId="{46E09899-FE2C-453E-86B3-C4D9A13E4DDE}" type="presOf" srcId="{87C0782C-76C5-401A-BD33-C22FCC6018FE}" destId="{23AC6BDA-5B5E-4C37-80C8-14675A5CB025}" srcOrd="0" destOrd="0" presId="urn:microsoft.com/office/officeart/2005/8/layout/vProcess5"/>
    <dgm:cxn modelId="{977FE8AB-59CB-470D-9B53-31CD95CF3211}" type="presOf" srcId="{559671B6-AEC3-49B4-A272-781A75077FA6}" destId="{7B59AC1E-5BE8-434F-B650-FDDBFA68DFAE}" srcOrd="1" destOrd="0" presId="urn:microsoft.com/office/officeart/2005/8/layout/vProcess5"/>
    <dgm:cxn modelId="{FE84E9CE-751E-48E4-8C6B-9C8980CE67B2}" type="presOf" srcId="{19A75854-6253-46FE-B574-C10423033C03}" destId="{3F8D30AD-9385-4548-BF5F-DB432AA35BDE}" srcOrd="0" destOrd="0" presId="urn:microsoft.com/office/officeart/2005/8/layout/vProcess5"/>
    <dgm:cxn modelId="{C96BD9D2-90B5-4ED2-88EA-858693B89C68}" srcId="{D01FBA35-A9FD-49BE-B547-8611AECAAA7A}" destId="{19A75854-6253-46FE-B574-C10423033C03}" srcOrd="1" destOrd="0" parTransId="{7EA3449C-5465-4086-A7D3-B398C51A3527}" sibTransId="{87C0782C-76C5-401A-BD33-C22FCC6018FE}"/>
    <dgm:cxn modelId="{9859B1EB-9306-4554-8905-31A016056138}" type="presOf" srcId="{2C5A2661-57AE-4F71-B9EA-E10E0335A44D}" destId="{5AD7738E-EC9D-4DE8-B6E6-0FF0A202D237}" srcOrd="1" destOrd="0" presId="urn:microsoft.com/office/officeart/2005/8/layout/vProcess5"/>
    <dgm:cxn modelId="{69B3AC8E-4F44-4192-B929-CA7A8DA3728A}" type="presParOf" srcId="{8D859045-B418-4608-9695-E834C79A6897}" destId="{BC4B3242-2F01-4096-9FAE-82BAB8F4AE6F}" srcOrd="0" destOrd="0" presId="urn:microsoft.com/office/officeart/2005/8/layout/vProcess5"/>
    <dgm:cxn modelId="{9CAA42BC-4275-4828-9FBE-0F8831C383A8}" type="presParOf" srcId="{8D859045-B418-4608-9695-E834C79A6897}" destId="{3512ACFA-398E-4AE3-A8DC-4F1F1F623031}" srcOrd="1" destOrd="0" presId="urn:microsoft.com/office/officeart/2005/8/layout/vProcess5"/>
    <dgm:cxn modelId="{2B91D6CF-5DD6-4445-88B8-708052478E5B}" type="presParOf" srcId="{8D859045-B418-4608-9695-E834C79A6897}" destId="{3F8D30AD-9385-4548-BF5F-DB432AA35BDE}" srcOrd="2" destOrd="0" presId="urn:microsoft.com/office/officeart/2005/8/layout/vProcess5"/>
    <dgm:cxn modelId="{D7CD66CB-36FF-42EF-8624-74BEFCF0AC49}" type="presParOf" srcId="{8D859045-B418-4608-9695-E834C79A6897}" destId="{32A2780B-2F16-4D0B-BE4F-90425FC5BC00}" srcOrd="3" destOrd="0" presId="urn:microsoft.com/office/officeart/2005/8/layout/vProcess5"/>
    <dgm:cxn modelId="{651BB041-BBD0-4EF3-AA0A-79B158985DBF}" type="presParOf" srcId="{8D859045-B418-4608-9695-E834C79A6897}" destId="{D95F08CB-35C6-4A14-8A65-EB77E849CC92}" srcOrd="4" destOrd="0" presId="urn:microsoft.com/office/officeart/2005/8/layout/vProcess5"/>
    <dgm:cxn modelId="{5927CCEF-3917-4271-AD5A-FE9621D22A63}" type="presParOf" srcId="{8D859045-B418-4608-9695-E834C79A6897}" destId="{23AC6BDA-5B5E-4C37-80C8-14675A5CB025}" srcOrd="5" destOrd="0" presId="urn:microsoft.com/office/officeart/2005/8/layout/vProcess5"/>
    <dgm:cxn modelId="{3A5D50F1-636E-41DD-BCFB-AC6B79F41805}" type="presParOf" srcId="{8D859045-B418-4608-9695-E834C79A6897}" destId="{7B59AC1E-5BE8-434F-B650-FDDBFA68DFAE}" srcOrd="6" destOrd="0" presId="urn:microsoft.com/office/officeart/2005/8/layout/vProcess5"/>
    <dgm:cxn modelId="{DAD07F89-6047-458D-AE73-19CD0818C967}" type="presParOf" srcId="{8D859045-B418-4608-9695-E834C79A6897}" destId="{B935C274-2F73-4357-94D9-AA9C1020F63B}" srcOrd="7" destOrd="0" presId="urn:microsoft.com/office/officeart/2005/8/layout/vProcess5"/>
    <dgm:cxn modelId="{D15E4ED1-342B-46FC-BD74-30EE535D86A4}" type="presParOf" srcId="{8D859045-B418-4608-9695-E834C79A6897}" destId="{5AD7738E-EC9D-4DE8-B6E6-0FF0A202D2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781C7-10B5-4E29-83E6-1886327AA9DC}">
      <dsp:nvSpPr>
        <dsp:cNvPr id="0" name=""/>
        <dsp:cNvSpPr/>
      </dsp:nvSpPr>
      <dsp:spPr>
        <a:xfrm>
          <a:off x="0" y="47947"/>
          <a:ext cx="4048344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"/>
              <a:cs typeface="Calibri"/>
            </a:rPr>
            <a:t>Dataset</a:t>
          </a:r>
          <a:endParaRPr lang="en-US" sz="2300" kern="1200">
            <a:latin typeface="Calibri Light" panose="020F0302020204030204"/>
            <a:cs typeface="Calibri Light" panose="020F0302020204030204"/>
          </a:endParaRPr>
        </a:p>
      </dsp:txBody>
      <dsp:txXfrm>
        <a:off x="26930" y="74877"/>
        <a:ext cx="3994484" cy="497795"/>
      </dsp:txXfrm>
    </dsp:sp>
    <dsp:sp modelId="{506AE671-388D-4A55-963B-7BCC1AC6C138}">
      <dsp:nvSpPr>
        <dsp:cNvPr id="0" name=""/>
        <dsp:cNvSpPr/>
      </dsp:nvSpPr>
      <dsp:spPr>
        <a:xfrm>
          <a:off x="0" y="599602"/>
          <a:ext cx="4048344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3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Calibri"/>
              <a:cs typeface="Calibri"/>
            </a:rPr>
            <a:t>containing SMS messages that are either "spam" messages or "ham" messages</a:t>
          </a:r>
          <a:endParaRPr lang="en-US" sz="1800" kern="1200"/>
        </a:p>
      </dsp:txBody>
      <dsp:txXfrm>
        <a:off x="0" y="599602"/>
        <a:ext cx="4048344" cy="833175"/>
      </dsp:txXfrm>
    </dsp:sp>
    <dsp:sp modelId="{4FF696C0-2129-4552-A880-75286F4E0386}">
      <dsp:nvSpPr>
        <dsp:cNvPr id="0" name=""/>
        <dsp:cNvSpPr/>
      </dsp:nvSpPr>
      <dsp:spPr>
        <a:xfrm>
          <a:off x="0" y="1432777"/>
          <a:ext cx="4048344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"/>
              <a:cs typeface="Calibri"/>
            </a:rPr>
            <a:t>Evaluation Method</a:t>
          </a:r>
          <a:endParaRPr lang="en-US" sz="2300" kern="1200"/>
        </a:p>
      </dsp:txBody>
      <dsp:txXfrm>
        <a:off x="26930" y="1459707"/>
        <a:ext cx="3994484" cy="497795"/>
      </dsp:txXfrm>
    </dsp:sp>
    <dsp:sp modelId="{8B8812D8-0745-46B1-85D2-E93BBC98B871}">
      <dsp:nvSpPr>
        <dsp:cNvPr id="0" name=""/>
        <dsp:cNvSpPr/>
      </dsp:nvSpPr>
      <dsp:spPr>
        <a:xfrm>
          <a:off x="0" y="1984433"/>
          <a:ext cx="404834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3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Calibri"/>
              <a:cs typeface="Calibri"/>
            </a:rPr>
            <a:t>AUC score</a:t>
          </a:r>
          <a:endParaRPr lang="en-US" sz="1800" kern="1200"/>
        </a:p>
      </dsp:txBody>
      <dsp:txXfrm>
        <a:off x="0" y="1984433"/>
        <a:ext cx="4048344" cy="380880"/>
      </dsp:txXfrm>
    </dsp:sp>
    <dsp:sp modelId="{4E7872B4-A5B1-4798-9980-06660B119493}">
      <dsp:nvSpPr>
        <dsp:cNvPr id="0" name=""/>
        <dsp:cNvSpPr/>
      </dsp:nvSpPr>
      <dsp:spPr>
        <a:xfrm>
          <a:off x="0" y="2365313"/>
          <a:ext cx="4048344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"/>
              <a:cs typeface="Calibri"/>
            </a:rPr>
            <a:t>Goal</a:t>
          </a:r>
          <a:endParaRPr lang="en-US" sz="2300" kern="1200"/>
        </a:p>
      </dsp:txBody>
      <dsp:txXfrm>
        <a:off x="26930" y="2392243"/>
        <a:ext cx="3994484" cy="497795"/>
      </dsp:txXfrm>
    </dsp:sp>
    <dsp:sp modelId="{E313EBDC-7703-4F6A-9CF9-6259E227F529}">
      <dsp:nvSpPr>
        <dsp:cNvPr id="0" name=""/>
        <dsp:cNvSpPr/>
      </dsp:nvSpPr>
      <dsp:spPr>
        <a:xfrm>
          <a:off x="0" y="2916968"/>
          <a:ext cx="4048344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3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Calibri"/>
              <a:cs typeface="Calibri"/>
            </a:rPr>
            <a:t>Prediction of legitimacy of the message</a:t>
          </a:r>
          <a:endParaRPr lang="en-US" sz="1800" kern="1200"/>
        </a:p>
      </dsp:txBody>
      <dsp:txXfrm>
        <a:off x="0" y="2916968"/>
        <a:ext cx="4048344" cy="571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81CC-447B-4EE8-84D5-D7AD65D05849}">
      <dsp:nvSpPr>
        <dsp:cNvPr id="0" name=""/>
        <dsp:cNvSpPr/>
      </dsp:nvSpPr>
      <dsp:spPr>
        <a:xfrm>
          <a:off x="0" y="660658"/>
          <a:ext cx="10515600" cy="12196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3543C-6A0C-47F4-B842-541B019678EE}">
      <dsp:nvSpPr>
        <dsp:cNvPr id="0" name=""/>
        <dsp:cNvSpPr/>
      </dsp:nvSpPr>
      <dsp:spPr>
        <a:xfrm>
          <a:off x="368952" y="935085"/>
          <a:ext cx="670822" cy="670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72A7D-8156-48CE-AA7A-83736CF267B7}">
      <dsp:nvSpPr>
        <dsp:cNvPr id="0" name=""/>
        <dsp:cNvSpPr/>
      </dsp:nvSpPr>
      <dsp:spPr>
        <a:xfrm>
          <a:off x="1408726" y="660658"/>
          <a:ext cx="4732020" cy="1219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82" tIns="129082" rIns="129082" bIns="1290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Summary of Predictive Features:</a:t>
          </a:r>
          <a:endParaRPr lang="en-US" sz="2500" kern="1200"/>
        </a:p>
      </dsp:txBody>
      <dsp:txXfrm>
        <a:off x="1408726" y="660658"/>
        <a:ext cx="4732020" cy="1219676"/>
      </dsp:txXfrm>
    </dsp:sp>
    <dsp:sp modelId="{A4EFB691-C972-48ED-90E9-2F8E377B2BE6}">
      <dsp:nvSpPr>
        <dsp:cNvPr id="0" name=""/>
        <dsp:cNvSpPr/>
      </dsp:nvSpPr>
      <dsp:spPr>
        <a:xfrm>
          <a:off x="6140746" y="660658"/>
          <a:ext cx="4374853" cy="1219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82" tIns="129082" rIns="129082" bIns="129082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sentiment analysis</a:t>
          </a:r>
          <a:r>
            <a:rPr lang="en-US" sz="1800" kern="1200">
              <a:latin typeface="Calibri Light" panose="020F0302020204030204"/>
            </a:rPr>
            <a:t> to get </a:t>
          </a:r>
          <a:r>
            <a:rPr lang="en-US" sz="1800" kern="1200"/>
            <a:t> TFIDF </a:t>
          </a:r>
          <a:r>
            <a:rPr lang="en-US" sz="1800" kern="1200">
              <a:latin typeface="Calibri Light" panose="020F0302020204030204"/>
            </a:rPr>
            <a:t>score and</a:t>
          </a:r>
          <a:r>
            <a:rPr lang="en-US" sz="1800" kern="1200"/>
            <a:t> Count Vectorization</a:t>
          </a:r>
          <a:r>
            <a:rPr lang="en-US" sz="1800" kern="1200">
              <a:latin typeface="Calibri Light" panose="020F0302020204030204"/>
            </a:rPr>
            <a:t> score</a:t>
          </a:r>
          <a:r>
            <a:rPr lang="en-US" sz="1800" kern="1200"/>
            <a:t>. </a:t>
          </a:r>
        </a:p>
      </dsp:txBody>
      <dsp:txXfrm>
        <a:off x="6140746" y="660658"/>
        <a:ext cx="4374853" cy="1219676"/>
      </dsp:txXfrm>
    </dsp:sp>
    <dsp:sp modelId="{DFBF3886-F411-4893-9804-EC65DE9796B3}">
      <dsp:nvSpPr>
        <dsp:cNvPr id="0" name=""/>
        <dsp:cNvSpPr/>
      </dsp:nvSpPr>
      <dsp:spPr>
        <a:xfrm>
          <a:off x="0" y="2185253"/>
          <a:ext cx="10515600" cy="12196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6B038-DB54-44FA-AC10-79228E905EF4}">
      <dsp:nvSpPr>
        <dsp:cNvPr id="0" name=""/>
        <dsp:cNvSpPr/>
      </dsp:nvSpPr>
      <dsp:spPr>
        <a:xfrm>
          <a:off x="368952" y="2459680"/>
          <a:ext cx="670822" cy="670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A2E0A-7FC9-4CD4-8AAA-BA302A4C1158}">
      <dsp:nvSpPr>
        <dsp:cNvPr id="0" name=""/>
        <dsp:cNvSpPr/>
      </dsp:nvSpPr>
      <dsp:spPr>
        <a:xfrm>
          <a:off x="1408726" y="2185253"/>
          <a:ext cx="4732020" cy="1219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82" tIns="129082" rIns="129082" bIns="1290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Description of Binary Outcome:</a:t>
          </a:r>
          <a:endParaRPr lang="en-US" sz="2500" kern="1200"/>
        </a:p>
      </dsp:txBody>
      <dsp:txXfrm>
        <a:off x="1408726" y="2185253"/>
        <a:ext cx="4732020" cy="1219676"/>
      </dsp:txXfrm>
    </dsp:sp>
    <dsp:sp modelId="{B03D29C3-4671-40BE-9A3E-B78DB36FA7B2}">
      <dsp:nvSpPr>
        <dsp:cNvPr id="0" name=""/>
        <dsp:cNvSpPr/>
      </dsp:nvSpPr>
      <dsp:spPr>
        <a:xfrm>
          <a:off x="6140746" y="2185253"/>
          <a:ext cx="4374853" cy="1219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82" tIns="129082" rIns="129082" bIns="1290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alibri"/>
              <a:cs typeface="Calibri"/>
            </a:rPr>
            <a:t>The binary outcome is if the message was “spam” or “ham” (legitimate).</a:t>
          </a:r>
          <a:endParaRPr lang="en-US" sz="1800" b="1" kern="1200">
            <a:latin typeface="Calibri Light" panose="020F0302020204030204"/>
          </a:endParaRPr>
        </a:p>
      </dsp:txBody>
      <dsp:txXfrm>
        <a:off x="6140746" y="2185253"/>
        <a:ext cx="4374853" cy="1219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CD4B7-AD18-4D00-9A18-A1AE6C47F7B2}">
      <dsp:nvSpPr>
        <dsp:cNvPr id="0" name=""/>
        <dsp:cNvSpPr/>
      </dsp:nvSpPr>
      <dsp:spPr>
        <a:xfrm>
          <a:off x="569559" y="929"/>
          <a:ext cx="2022632" cy="1011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SMV</a:t>
          </a:r>
          <a:endParaRPr lang="en-US" sz="3100" kern="1200"/>
        </a:p>
      </dsp:txBody>
      <dsp:txXfrm>
        <a:off x="599179" y="30549"/>
        <a:ext cx="1963392" cy="952076"/>
      </dsp:txXfrm>
    </dsp:sp>
    <dsp:sp modelId="{D9193A1C-DDD1-4A90-B223-2E680B9FD27E}">
      <dsp:nvSpPr>
        <dsp:cNvPr id="0" name=""/>
        <dsp:cNvSpPr/>
      </dsp:nvSpPr>
      <dsp:spPr>
        <a:xfrm>
          <a:off x="771823" y="1012245"/>
          <a:ext cx="202263" cy="7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487"/>
              </a:lnTo>
              <a:lnTo>
                <a:pt x="202263" y="7584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8A19F-3158-48AD-A086-5F59C7F11D26}">
      <dsp:nvSpPr>
        <dsp:cNvPr id="0" name=""/>
        <dsp:cNvSpPr/>
      </dsp:nvSpPr>
      <dsp:spPr>
        <a:xfrm>
          <a:off x="974086" y="1265075"/>
          <a:ext cx="1618105" cy="1011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AUC: 0.916</a:t>
          </a:r>
          <a:endParaRPr lang="en-US" sz="3100" kern="1200"/>
        </a:p>
      </dsp:txBody>
      <dsp:txXfrm>
        <a:off x="1003706" y="1294695"/>
        <a:ext cx="1558865" cy="952076"/>
      </dsp:txXfrm>
    </dsp:sp>
    <dsp:sp modelId="{53C72646-A454-405D-BC20-ACE2EE5A6D4E}">
      <dsp:nvSpPr>
        <dsp:cNvPr id="0" name=""/>
        <dsp:cNvSpPr/>
      </dsp:nvSpPr>
      <dsp:spPr>
        <a:xfrm>
          <a:off x="3097850" y="929"/>
          <a:ext cx="2022632" cy="101131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Random Forest</a:t>
          </a:r>
          <a:endParaRPr lang="en-US" sz="3100" kern="1200"/>
        </a:p>
      </dsp:txBody>
      <dsp:txXfrm>
        <a:off x="3127470" y="30549"/>
        <a:ext cx="1963392" cy="952076"/>
      </dsp:txXfrm>
    </dsp:sp>
    <dsp:sp modelId="{316BC295-DE03-4863-9F65-148E048D5D99}">
      <dsp:nvSpPr>
        <dsp:cNvPr id="0" name=""/>
        <dsp:cNvSpPr/>
      </dsp:nvSpPr>
      <dsp:spPr>
        <a:xfrm>
          <a:off x="3300113" y="1012245"/>
          <a:ext cx="202263" cy="7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487"/>
              </a:lnTo>
              <a:lnTo>
                <a:pt x="202263" y="7584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7715-6ED3-448F-BAC6-6622F23F3050}">
      <dsp:nvSpPr>
        <dsp:cNvPr id="0" name=""/>
        <dsp:cNvSpPr/>
      </dsp:nvSpPr>
      <dsp:spPr>
        <a:xfrm>
          <a:off x="3502377" y="1265075"/>
          <a:ext cx="1618105" cy="1011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AUC: 0.992</a:t>
          </a:r>
          <a:endParaRPr lang="en-US" sz="3100" kern="1200"/>
        </a:p>
      </dsp:txBody>
      <dsp:txXfrm>
        <a:off x="3531997" y="1294695"/>
        <a:ext cx="1558865" cy="952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CD4B7-AD18-4D00-9A18-A1AE6C47F7B2}">
      <dsp:nvSpPr>
        <dsp:cNvPr id="0" name=""/>
        <dsp:cNvSpPr/>
      </dsp:nvSpPr>
      <dsp:spPr>
        <a:xfrm>
          <a:off x="569559" y="929"/>
          <a:ext cx="2022632" cy="1011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AdaBoost</a:t>
          </a:r>
          <a:endParaRPr lang="en-US" sz="3100" kern="1200"/>
        </a:p>
      </dsp:txBody>
      <dsp:txXfrm>
        <a:off x="599179" y="30549"/>
        <a:ext cx="1963392" cy="952076"/>
      </dsp:txXfrm>
    </dsp:sp>
    <dsp:sp modelId="{D9193A1C-DDD1-4A90-B223-2E680B9FD27E}">
      <dsp:nvSpPr>
        <dsp:cNvPr id="0" name=""/>
        <dsp:cNvSpPr/>
      </dsp:nvSpPr>
      <dsp:spPr>
        <a:xfrm>
          <a:off x="771823" y="1012245"/>
          <a:ext cx="202263" cy="7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487"/>
              </a:lnTo>
              <a:lnTo>
                <a:pt x="202263" y="7584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8A19F-3158-48AD-A086-5F59C7F11D26}">
      <dsp:nvSpPr>
        <dsp:cNvPr id="0" name=""/>
        <dsp:cNvSpPr/>
      </dsp:nvSpPr>
      <dsp:spPr>
        <a:xfrm>
          <a:off x="974086" y="1265075"/>
          <a:ext cx="1618105" cy="1011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AUC: 0.917</a:t>
          </a:r>
          <a:endParaRPr lang="en-US" sz="3100" kern="1200"/>
        </a:p>
      </dsp:txBody>
      <dsp:txXfrm>
        <a:off x="1003706" y="1294695"/>
        <a:ext cx="1558865" cy="952076"/>
      </dsp:txXfrm>
    </dsp:sp>
    <dsp:sp modelId="{53C72646-A454-405D-BC20-ACE2EE5A6D4E}">
      <dsp:nvSpPr>
        <dsp:cNvPr id="0" name=""/>
        <dsp:cNvSpPr/>
      </dsp:nvSpPr>
      <dsp:spPr>
        <a:xfrm>
          <a:off x="3097850" y="929"/>
          <a:ext cx="2022632" cy="101131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Logistic Regression</a:t>
          </a:r>
          <a:endParaRPr lang="en-US" sz="3100" kern="1200"/>
        </a:p>
      </dsp:txBody>
      <dsp:txXfrm>
        <a:off x="3127470" y="30549"/>
        <a:ext cx="1963392" cy="952076"/>
      </dsp:txXfrm>
    </dsp:sp>
    <dsp:sp modelId="{316BC295-DE03-4863-9F65-148E048D5D99}">
      <dsp:nvSpPr>
        <dsp:cNvPr id="0" name=""/>
        <dsp:cNvSpPr/>
      </dsp:nvSpPr>
      <dsp:spPr>
        <a:xfrm>
          <a:off x="3300113" y="1012245"/>
          <a:ext cx="202263" cy="7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487"/>
              </a:lnTo>
              <a:lnTo>
                <a:pt x="202263" y="7584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7715-6ED3-448F-BAC6-6622F23F3050}">
      <dsp:nvSpPr>
        <dsp:cNvPr id="0" name=""/>
        <dsp:cNvSpPr/>
      </dsp:nvSpPr>
      <dsp:spPr>
        <a:xfrm>
          <a:off x="3502377" y="1265075"/>
          <a:ext cx="1618105" cy="1011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Calibri Light" panose="020F0302020204030204"/>
            </a:rPr>
            <a:t>AUC: 0.988</a:t>
          </a:r>
          <a:endParaRPr lang="en-US" sz="3100" kern="1200"/>
        </a:p>
      </dsp:txBody>
      <dsp:txXfrm>
        <a:off x="3531997" y="1294695"/>
        <a:ext cx="1558865" cy="952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CD4B7-AD18-4D00-9A18-A1AE6C47F7B2}">
      <dsp:nvSpPr>
        <dsp:cNvPr id="0" name=""/>
        <dsp:cNvSpPr/>
      </dsp:nvSpPr>
      <dsp:spPr>
        <a:xfrm>
          <a:off x="694" y="224412"/>
          <a:ext cx="1625329" cy="812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Tree</a:t>
          </a:r>
          <a:endParaRPr lang="en-US" sz="2500" kern="1200"/>
        </a:p>
      </dsp:txBody>
      <dsp:txXfrm>
        <a:off x="24496" y="248214"/>
        <a:ext cx="1577725" cy="765060"/>
      </dsp:txXfrm>
    </dsp:sp>
    <dsp:sp modelId="{D9193A1C-DDD1-4A90-B223-2E680B9FD27E}">
      <dsp:nvSpPr>
        <dsp:cNvPr id="0" name=""/>
        <dsp:cNvSpPr/>
      </dsp:nvSpPr>
      <dsp:spPr>
        <a:xfrm>
          <a:off x="163227" y="1037077"/>
          <a:ext cx="162532" cy="60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98"/>
              </a:lnTo>
              <a:lnTo>
                <a:pt x="162532" y="6094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8A19F-3158-48AD-A086-5F59C7F11D26}">
      <dsp:nvSpPr>
        <dsp:cNvPr id="0" name=""/>
        <dsp:cNvSpPr/>
      </dsp:nvSpPr>
      <dsp:spPr>
        <a:xfrm>
          <a:off x="325760" y="1240243"/>
          <a:ext cx="1300263" cy="812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AUC: 0.784</a:t>
          </a:r>
          <a:endParaRPr lang="en-US" sz="2500" kern="1200"/>
        </a:p>
      </dsp:txBody>
      <dsp:txXfrm>
        <a:off x="349562" y="1264045"/>
        <a:ext cx="1252659" cy="765060"/>
      </dsp:txXfrm>
    </dsp:sp>
    <dsp:sp modelId="{53C72646-A454-405D-BC20-ACE2EE5A6D4E}">
      <dsp:nvSpPr>
        <dsp:cNvPr id="0" name=""/>
        <dsp:cNvSpPr/>
      </dsp:nvSpPr>
      <dsp:spPr>
        <a:xfrm>
          <a:off x="2032356" y="224412"/>
          <a:ext cx="1625329" cy="812664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Naïve Bayes</a:t>
          </a:r>
          <a:endParaRPr lang="en-US" sz="2500" kern="1200"/>
        </a:p>
      </dsp:txBody>
      <dsp:txXfrm>
        <a:off x="2056158" y="248214"/>
        <a:ext cx="1577725" cy="765060"/>
      </dsp:txXfrm>
    </dsp:sp>
    <dsp:sp modelId="{316BC295-DE03-4863-9F65-148E048D5D99}">
      <dsp:nvSpPr>
        <dsp:cNvPr id="0" name=""/>
        <dsp:cNvSpPr/>
      </dsp:nvSpPr>
      <dsp:spPr>
        <a:xfrm>
          <a:off x="2194889" y="1037077"/>
          <a:ext cx="162532" cy="60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98"/>
              </a:lnTo>
              <a:lnTo>
                <a:pt x="162532" y="6094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7715-6ED3-448F-BAC6-6622F23F3050}">
      <dsp:nvSpPr>
        <dsp:cNvPr id="0" name=""/>
        <dsp:cNvSpPr/>
      </dsp:nvSpPr>
      <dsp:spPr>
        <a:xfrm>
          <a:off x="2357422" y="1240243"/>
          <a:ext cx="1300263" cy="812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AUC: 0.992</a:t>
          </a:r>
          <a:endParaRPr lang="en-US" sz="2500" kern="1200"/>
        </a:p>
      </dsp:txBody>
      <dsp:txXfrm>
        <a:off x="2381224" y="1264045"/>
        <a:ext cx="1252659" cy="765060"/>
      </dsp:txXfrm>
    </dsp:sp>
    <dsp:sp modelId="{BD7FF662-050B-4D8D-ABEE-9AD37EF44923}">
      <dsp:nvSpPr>
        <dsp:cNvPr id="0" name=""/>
        <dsp:cNvSpPr/>
      </dsp:nvSpPr>
      <dsp:spPr>
        <a:xfrm>
          <a:off x="4064018" y="224412"/>
          <a:ext cx="1625329" cy="81266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Neural Network</a:t>
          </a:r>
        </a:p>
      </dsp:txBody>
      <dsp:txXfrm>
        <a:off x="4087820" y="248214"/>
        <a:ext cx="1577725" cy="765060"/>
      </dsp:txXfrm>
    </dsp:sp>
    <dsp:sp modelId="{C40BF6C8-2D34-4B63-96AC-4D06A67EE957}">
      <dsp:nvSpPr>
        <dsp:cNvPr id="0" name=""/>
        <dsp:cNvSpPr/>
      </dsp:nvSpPr>
      <dsp:spPr>
        <a:xfrm>
          <a:off x="4226551" y="1037077"/>
          <a:ext cx="162532" cy="60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98"/>
              </a:lnTo>
              <a:lnTo>
                <a:pt x="162532" y="6094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4B650-B0BB-4534-8E73-69A48BADF02C}">
      <dsp:nvSpPr>
        <dsp:cNvPr id="0" name=""/>
        <dsp:cNvSpPr/>
      </dsp:nvSpPr>
      <dsp:spPr>
        <a:xfrm>
          <a:off x="4389084" y="1240243"/>
          <a:ext cx="1300263" cy="812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AUC: 0.959</a:t>
          </a:r>
        </a:p>
      </dsp:txBody>
      <dsp:txXfrm>
        <a:off x="4412886" y="1264045"/>
        <a:ext cx="1252659" cy="7650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88B90-458A-4B4F-B107-CDE88CE22E35}">
      <dsp:nvSpPr>
        <dsp:cNvPr id="0" name=""/>
        <dsp:cNvSpPr/>
      </dsp:nvSpPr>
      <dsp:spPr>
        <a:xfrm>
          <a:off x="0" y="334891"/>
          <a:ext cx="6578523" cy="208961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Naïve Bayes and Random Forest had identical AUC scores</a:t>
          </a:r>
        </a:p>
      </dsp:txBody>
      <dsp:txXfrm>
        <a:off x="102007" y="436898"/>
        <a:ext cx="6374509" cy="1885605"/>
      </dsp:txXfrm>
    </dsp:sp>
    <dsp:sp modelId="{1975A087-169B-4523-9E21-4D73F32EA39D}">
      <dsp:nvSpPr>
        <dsp:cNvPr id="0" name=""/>
        <dsp:cNvSpPr/>
      </dsp:nvSpPr>
      <dsp:spPr>
        <a:xfrm>
          <a:off x="0" y="2533951"/>
          <a:ext cx="6578523" cy="208961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 created performance plots for both models and used the profit curve as a tiebreaker</a:t>
          </a:r>
        </a:p>
      </dsp:txBody>
      <dsp:txXfrm>
        <a:off x="102007" y="2635958"/>
        <a:ext cx="6374509" cy="1885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2ACFA-398E-4AE3-A8DC-4F1F1F623031}">
      <dsp:nvSpPr>
        <dsp:cNvPr id="0" name=""/>
        <dsp:cNvSpPr/>
      </dsp:nvSpPr>
      <dsp:spPr>
        <a:xfrm>
          <a:off x="0" y="0"/>
          <a:ext cx="4853126" cy="10535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Random</a:t>
          </a:r>
          <a:r>
            <a:rPr lang="en-US" sz="2700" kern="1200"/>
            <a:t> </a:t>
          </a:r>
          <a:r>
            <a:rPr lang="en-US" sz="2700" kern="1200">
              <a:latin typeface="Calibri Light" panose="020F0302020204030204"/>
            </a:rPr>
            <a:t>Forest</a:t>
          </a:r>
          <a:r>
            <a:rPr lang="en-US" sz="2700" kern="1200"/>
            <a:t> </a:t>
          </a:r>
        </a:p>
      </dsp:txBody>
      <dsp:txXfrm>
        <a:off x="30857" y="30857"/>
        <a:ext cx="3716269" cy="991831"/>
      </dsp:txXfrm>
    </dsp:sp>
    <dsp:sp modelId="{3F8D30AD-9385-4548-BF5F-DB432AA35BDE}">
      <dsp:nvSpPr>
        <dsp:cNvPr id="0" name=""/>
        <dsp:cNvSpPr/>
      </dsp:nvSpPr>
      <dsp:spPr>
        <a:xfrm>
          <a:off x="428217" y="1229136"/>
          <a:ext cx="4853126" cy="105354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Threshold</a:t>
          </a:r>
          <a:r>
            <a:rPr lang="en-US" sz="2700" kern="1200">
              <a:latin typeface="Calibri Light" panose="020F0302020204030204"/>
            </a:rPr>
            <a:t>:</a:t>
          </a:r>
          <a:r>
            <a:rPr lang="en-US" sz="2700" kern="1200"/>
            <a:t> .</a:t>
          </a:r>
          <a:r>
            <a:rPr lang="en-US" sz="2700" kern="1200">
              <a:latin typeface="Calibri Light" panose="020F0302020204030204"/>
            </a:rPr>
            <a:t>1996 </a:t>
          </a:r>
        </a:p>
      </dsp:txBody>
      <dsp:txXfrm>
        <a:off x="459074" y="1259993"/>
        <a:ext cx="3678391" cy="991831"/>
      </dsp:txXfrm>
    </dsp:sp>
    <dsp:sp modelId="{32A2780B-2F16-4D0B-BE4F-90425FC5BC00}">
      <dsp:nvSpPr>
        <dsp:cNvPr id="0" name=""/>
        <dsp:cNvSpPr/>
      </dsp:nvSpPr>
      <dsp:spPr>
        <a:xfrm>
          <a:off x="856434" y="2458273"/>
          <a:ext cx="4853126" cy="105354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Profit: $</a:t>
          </a:r>
          <a:r>
            <a:rPr lang="en-US" sz="2700" kern="1200"/>
            <a:t>4,110</a:t>
          </a:r>
          <a:r>
            <a:rPr lang="en-US" sz="2700" kern="1200">
              <a:latin typeface="Calibri Light" panose="020F0302020204030204"/>
            </a:rPr>
            <a:t> in sample set</a:t>
          </a:r>
          <a:endParaRPr lang="en-US" sz="2700" kern="1200"/>
        </a:p>
      </dsp:txBody>
      <dsp:txXfrm>
        <a:off x="887291" y="2489130"/>
        <a:ext cx="3678391" cy="991831"/>
      </dsp:txXfrm>
    </dsp:sp>
    <dsp:sp modelId="{D95F08CB-35C6-4A14-8A65-EB77E849CC92}">
      <dsp:nvSpPr>
        <dsp:cNvPr id="0" name=""/>
        <dsp:cNvSpPr/>
      </dsp:nvSpPr>
      <dsp:spPr>
        <a:xfrm>
          <a:off x="4168322" y="798938"/>
          <a:ext cx="684804" cy="68480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2403" y="798938"/>
        <a:ext cx="376642" cy="515315"/>
      </dsp:txXfrm>
    </dsp:sp>
    <dsp:sp modelId="{23AC6BDA-5B5E-4C37-80C8-14675A5CB025}">
      <dsp:nvSpPr>
        <dsp:cNvPr id="0" name=""/>
        <dsp:cNvSpPr/>
      </dsp:nvSpPr>
      <dsp:spPr>
        <a:xfrm>
          <a:off x="4596539" y="2021051"/>
          <a:ext cx="684804" cy="68480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50620" y="2021051"/>
        <a:ext cx="376642" cy="51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1F49-C7C6-40CF-8AB1-FE38CE517108}" type="datetimeFigureOut">
              <a:rPr lang="en-US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D6DA1-2F22-4A8C-B542-3D0E4B5456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6DA1-2F22-4A8C-B542-3D0E4B545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6DA1-2F22-4A8C-B542-3D0E4B545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6DA1-2F22-4A8C-B542-3D0E4B545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Chosen model: random forest, 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recommend a threshold for random forest (based off profit curve): 19.92 % with a profit of $4110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6DA1-2F22-4A8C-B542-3D0E4B54567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1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4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svg"/><Relationship Id="rId3" Type="http://schemas.openxmlformats.org/officeDocument/2006/relationships/hyperlink" Target="https://commons.wikimedia.org/wiki/File:Messages_rounded.svg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svg"/><Relationship Id="rId5" Type="http://schemas.openxmlformats.org/officeDocument/2006/relationships/diagramData" Target="../diagrams/data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  <a:cs typeface="Calibri Light"/>
              </a:rPr>
              <a:t>Spam Filters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Team 2: Amanda Aird, Cindy Huang, Josh </a:t>
            </a:r>
            <a:r>
              <a:rPr lang="en-US" sz="2000" err="1">
                <a:solidFill>
                  <a:schemeClr val="bg1"/>
                </a:solidFill>
                <a:cs typeface="Calibri"/>
              </a:rPr>
              <a:t>Hjelmaas</a:t>
            </a:r>
            <a:endParaRPr lang="en-US" sz="2000" err="1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F8DE0-AA71-4DAC-ADF3-5A7CB763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Models </a:t>
            </a:r>
            <a:endParaRPr lang="en-US" sz="400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E474CCA3-E233-41D9-B989-54EAD6538DB6}"/>
              </a:ext>
            </a:extLst>
          </p:cNvPr>
          <p:cNvGraphicFramePr/>
          <p:nvPr/>
        </p:nvGraphicFramePr>
        <p:xfrm>
          <a:off x="965199" y="3729161"/>
          <a:ext cx="5690043" cy="227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9" name="Picture 15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A57737-6631-430C-86F2-E33712B6D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273" y="2221884"/>
            <a:ext cx="2637099" cy="3012255"/>
          </a:xfrm>
          <a:prstGeom prst="rect">
            <a:avLst/>
          </a:prstGeom>
        </p:spPr>
      </p:pic>
      <p:pic>
        <p:nvPicPr>
          <p:cNvPr id="376" name="Picture 37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B1AB63-4AD5-4C91-890A-C9FAC0CEF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4175" y="970775"/>
            <a:ext cx="1741524" cy="20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F90A-1F08-41DD-B1DF-570564D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90E54-33DB-460E-AB56-FA286CBC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52" y="1760238"/>
            <a:ext cx="7266895" cy="42082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46E2F6-5C0B-4978-A135-B8C35E71C85F}"/>
              </a:ext>
            </a:extLst>
          </p:cNvPr>
          <p:cNvCxnSpPr>
            <a:cxnSpLocks/>
          </p:cNvCxnSpPr>
          <p:nvPr/>
        </p:nvCxnSpPr>
        <p:spPr>
          <a:xfrm>
            <a:off x="1189973" y="3599497"/>
            <a:ext cx="10020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5206DB-1F1D-4C33-9F05-1CEF36AD51C1}"/>
              </a:ext>
            </a:extLst>
          </p:cNvPr>
          <p:cNvCxnSpPr>
            <a:cxnSpLocks/>
          </p:cNvCxnSpPr>
          <p:nvPr/>
        </p:nvCxnSpPr>
        <p:spPr>
          <a:xfrm>
            <a:off x="1189973" y="4622230"/>
            <a:ext cx="10020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2DC27BD-6ED6-44A7-9927-16CE1BF4BB5A}"/>
              </a:ext>
            </a:extLst>
          </p:cNvPr>
          <p:cNvSpPr/>
          <p:nvPr/>
        </p:nvSpPr>
        <p:spPr>
          <a:xfrm>
            <a:off x="4880472" y="3429000"/>
            <a:ext cx="804232" cy="33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2F9589-C9E3-4281-8FE3-632DB53BC164}"/>
              </a:ext>
            </a:extLst>
          </p:cNvPr>
          <p:cNvSpPr/>
          <p:nvPr/>
        </p:nvSpPr>
        <p:spPr>
          <a:xfrm>
            <a:off x="4880472" y="4436195"/>
            <a:ext cx="804232" cy="33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Graph on document with pen">
            <a:extLst>
              <a:ext uri="{FF2B5EF4-FFF2-40B4-BE49-F238E27FC236}">
                <a16:creationId xmlns:a16="http://schemas.microsoft.com/office/drawing/2014/main" id="{8AFE9C00-F0FD-46D2-AA3C-3CAE24534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315"/>
          <a:stretch/>
        </p:blipFill>
        <p:spPr>
          <a:xfrm>
            <a:off x="-34634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8B4D2-D3B4-4900-AA3C-5B360730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cs typeface="Calibri Light"/>
              </a:rPr>
              <a:t>Evaluation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1F44A-7145-4966-ADC5-63AC3554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4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B0BA0-4F69-41E5-9A27-B2BE4907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Choosing the best Model</a:t>
            </a:r>
          </a:p>
        </p:txBody>
      </p:sp>
      <p:grpSp>
        <p:nvGrpSpPr>
          <p:cNvPr id="28" name="Group 2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87D3D5F-DE0C-41A7-8986-EA9D59CC5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621853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29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F90A-1F08-41DD-B1DF-570564D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F7E1C59-6B68-43C4-A56E-385637F0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67" y="1675227"/>
            <a:ext cx="732366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5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F90A-1F08-41DD-B1DF-570564D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5356070-8566-4773-AA2F-EAC19983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67" y="1675227"/>
            <a:ext cx="732366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9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F90A-1F08-41DD-B1DF-570564D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176D9FA-83F7-40CD-9AF2-576EB56A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32" y="1962151"/>
            <a:ext cx="5579935" cy="4394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70D93-5CB4-4C36-8279-1008A8A51175}"/>
              </a:ext>
            </a:extLst>
          </p:cNvPr>
          <p:cNvSpPr txBox="1"/>
          <p:nvPr/>
        </p:nvSpPr>
        <p:spPr>
          <a:xfrm>
            <a:off x="3808520" y="1592819"/>
            <a:ext cx="50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9440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F90A-1F08-41DD-B1DF-570564D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9ECF2B7-E449-46A7-A5E7-59965B1B5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32" y="1973806"/>
            <a:ext cx="5579935" cy="439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19DF53-C987-43B3-A5B6-B3A4248FAE43}"/>
              </a:ext>
            </a:extLst>
          </p:cNvPr>
          <p:cNvSpPr txBox="1"/>
          <p:nvPr/>
        </p:nvSpPr>
        <p:spPr>
          <a:xfrm>
            <a:off x="3808520" y="1711006"/>
            <a:ext cx="50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51640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F90A-1F08-41DD-B1DF-570564D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03DE5-49D7-44BF-ABA1-C916BF9A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80" y="1602654"/>
            <a:ext cx="6586440" cy="3945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6AEE1-8594-4E4A-ACA3-A2B255BD804B}"/>
              </a:ext>
            </a:extLst>
          </p:cNvPr>
          <p:cNvSpPr txBox="1"/>
          <p:nvPr/>
        </p:nvSpPr>
        <p:spPr>
          <a:xfrm>
            <a:off x="309562" y="5650282"/>
            <a:ext cx="117048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Maximum profit: $3,804 at 0.9042 threshold</a:t>
            </a:r>
          </a:p>
        </p:txBody>
      </p:sp>
    </p:spTree>
    <p:extLst>
      <p:ext uri="{BB962C8B-B14F-4D97-AF65-F5344CB8AC3E}">
        <p14:creationId xmlns:p14="http://schemas.microsoft.com/office/powerpoint/2010/main" val="370958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F90A-1F08-41DD-B1DF-570564D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1BC4C-4F5A-4080-B837-4BAF3295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43" y="1657064"/>
            <a:ext cx="6904713" cy="3922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05D596-B8E9-4220-A1A9-2EE6AE6C83A6}"/>
              </a:ext>
            </a:extLst>
          </p:cNvPr>
          <p:cNvSpPr txBox="1"/>
          <p:nvPr/>
        </p:nvSpPr>
        <p:spPr>
          <a:xfrm>
            <a:off x="556532" y="5723836"/>
            <a:ext cx="11210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Maximum profit: $4,110 at 0.1996 threshold</a:t>
            </a:r>
          </a:p>
        </p:txBody>
      </p:sp>
    </p:spTree>
    <p:extLst>
      <p:ext uri="{BB962C8B-B14F-4D97-AF65-F5344CB8AC3E}">
        <p14:creationId xmlns:p14="http://schemas.microsoft.com/office/powerpoint/2010/main" val="34822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1E660E-91F8-41D0-BEA5-49C32CB6B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" r="-1" b="6652"/>
          <a:stretch/>
        </p:blipFill>
        <p:spPr>
          <a:xfrm>
            <a:off x="-91203" y="9971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FAFAB50-514F-4954-A8A0-45B6E0E5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44" r="11743" b="-1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848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D696D405-5472-4B04-BA80-BE2542E70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8B4D2-D3B4-4900-AA3C-5B360730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cs typeface="Calibri Light"/>
              </a:rPr>
              <a:t>Recommendation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1F44A-7145-4966-ADC5-63AC3554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D46BBAC-697B-49BB-BC9D-86E9A505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26139" cy="6857542"/>
          </a:xfrm>
          <a:custGeom>
            <a:avLst/>
            <a:gdLst>
              <a:gd name="connsiteX0" fmla="*/ 0 w 5226139"/>
              <a:gd name="connsiteY0" fmla="*/ 0 h 6857542"/>
              <a:gd name="connsiteX1" fmla="*/ 4079466 w 5226139"/>
              <a:gd name="connsiteY1" fmla="*/ 0 h 6857542"/>
              <a:gd name="connsiteX2" fmla="*/ 4092113 w 5226139"/>
              <a:gd name="connsiteY2" fmla="*/ 31774 h 6857542"/>
              <a:gd name="connsiteX3" fmla="*/ 5147121 w 5226139"/>
              <a:gd name="connsiteY3" fmla="*/ 2682457 h 6857542"/>
              <a:gd name="connsiteX4" fmla="*/ 5147121 w 5226139"/>
              <a:gd name="connsiteY4" fmla="*/ 3752208 h 6857542"/>
              <a:gd name="connsiteX5" fmla="*/ 3989617 w 5226139"/>
              <a:gd name="connsiteY5" fmla="*/ 6660411 h 6857542"/>
              <a:gd name="connsiteX6" fmla="*/ 3911155 w 5226139"/>
              <a:gd name="connsiteY6" fmla="*/ 6857542 h 6857542"/>
              <a:gd name="connsiteX7" fmla="*/ 0 w 5226139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6139" h="6857542">
                <a:moveTo>
                  <a:pt x="0" y="0"/>
                </a:moveTo>
                <a:lnTo>
                  <a:pt x="4079466" y="0"/>
                </a:lnTo>
                <a:lnTo>
                  <a:pt x="4092113" y="31774"/>
                </a:lnTo>
                <a:cubicBezTo>
                  <a:pt x="5147121" y="2682457"/>
                  <a:pt x="5147121" y="2682457"/>
                  <a:pt x="5147121" y="2682457"/>
                </a:cubicBezTo>
                <a:cubicBezTo>
                  <a:pt x="5252479" y="2988100"/>
                  <a:pt x="5252479" y="3446565"/>
                  <a:pt x="5147121" y="3752208"/>
                </a:cubicBezTo>
                <a:cubicBezTo>
                  <a:pt x="4663134" y="4968215"/>
                  <a:pt x="4285019" y="5918220"/>
                  <a:pt x="3989617" y="6660411"/>
                </a:cubicBezTo>
                <a:lnTo>
                  <a:pt x="3911155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717B-E24F-4890-ABE4-DE12C008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673091"/>
            <a:ext cx="3669538" cy="3511819"/>
          </a:xfrm>
        </p:spPr>
        <p:txBody>
          <a:bodyPr anchor="ctr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  <a:cs typeface="Calibri Light"/>
              </a:rPr>
              <a:t>Recommendation</a:t>
            </a: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BBC3C5-A0C9-4105-BF4B-16C8A4DD0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026D8D0-74D6-43A9-A6C1-C9F7A5391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33E20804-3809-4680-96DA-320CF1507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801E465-1A46-422D-8DC5-A08FCB399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776882"/>
              </p:ext>
            </p:extLst>
          </p:nvPr>
        </p:nvGraphicFramePr>
        <p:xfrm>
          <a:off x="5644238" y="1673091"/>
          <a:ext cx="5709561" cy="3511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12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50BB6-B0A4-4BC1-AD03-683A6252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cs typeface="Calibri Light"/>
              </a:rPr>
              <a:t>Thank You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48627-0246-44A1-B12A-90068EFAB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51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F17FE-C5C1-4960-AE97-008B8306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Spam or Ham?</a:t>
            </a:r>
            <a:endParaRPr lang="en-US"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E4F1F78-1126-49CE-9CC5-90A1E964F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352" r="-3" b="5749"/>
          <a:stretch/>
        </p:blipFill>
        <p:spPr>
          <a:xfrm>
            <a:off x="7535330" y="2284091"/>
            <a:ext cx="3217333" cy="2860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EC6C2-1C1F-4E5C-AFAF-4333D7E0C4AE}"/>
              </a:ext>
            </a:extLst>
          </p:cNvPr>
          <p:cNvSpPr txBox="1"/>
          <p:nvPr/>
        </p:nvSpPr>
        <p:spPr>
          <a:xfrm>
            <a:off x="8431195" y="4944127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223E3719-C701-4E28-B03F-DB493333A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966752"/>
              </p:ext>
            </p:extLst>
          </p:nvPr>
        </p:nvGraphicFramePr>
        <p:xfrm>
          <a:off x="1727200" y="2470248"/>
          <a:ext cx="4048344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34" name="Graphic 434" descr="Statistics with solid fill">
            <a:extLst>
              <a:ext uri="{FF2B5EF4-FFF2-40B4-BE49-F238E27FC236}">
                <a16:creationId xmlns:a16="http://schemas.microsoft.com/office/drawing/2014/main" id="{3B9FA06F-59CB-4398-8939-0F27AB64CF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203" y="2635415"/>
            <a:ext cx="762411" cy="791166"/>
          </a:xfrm>
          <a:prstGeom prst="rect">
            <a:avLst/>
          </a:prstGeom>
        </p:spPr>
      </p:pic>
      <p:pic>
        <p:nvPicPr>
          <p:cNvPr id="449" name="Graphic 449" descr="Checkbox Checked with solid fill">
            <a:extLst>
              <a:ext uri="{FF2B5EF4-FFF2-40B4-BE49-F238E27FC236}">
                <a16:creationId xmlns:a16="http://schemas.microsoft.com/office/drawing/2014/main" id="{BBD52AD7-8CF4-4683-9775-A80133B982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499" y="3719423"/>
            <a:ext cx="875148" cy="889525"/>
          </a:xfrm>
          <a:prstGeom prst="rect">
            <a:avLst/>
          </a:prstGeom>
        </p:spPr>
      </p:pic>
      <p:pic>
        <p:nvPicPr>
          <p:cNvPr id="457" name="Graphic 457" descr="Bullseye with solid fill">
            <a:extLst>
              <a:ext uri="{FF2B5EF4-FFF2-40B4-BE49-F238E27FC236}">
                <a16:creationId xmlns:a16="http://schemas.microsoft.com/office/drawing/2014/main" id="{8112E8D6-66AD-46B9-B3F2-C92687620C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588" y="4795899"/>
            <a:ext cx="696686" cy="7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3C547-EF5C-42B3-9715-3377F0FF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Preprocessing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2F6E7-3937-4514-83FE-91768B2CB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527672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30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CF3C-377E-4344-A898-573C1C11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Profit Structure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D41EC38-48EA-45FA-B213-5F9B56782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90" y="1455966"/>
            <a:ext cx="10447619" cy="5090655"/>
          </a:xfrm>
        </p:spPr>
      </p:pic>
    </p:spTree>
    <p:extLst>
      <p:ext uri="{BB962C8B-B14F-4D97-AF65-F5344CB8AC3E}">
        <p14:creationId xmlns:p14="http://schemas.microsoft.com/office/powerpoint/2010/main" val="71987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Machine gears">
            <a:extLst>
              <a:ext uri="{FF2B5EF4-FFF2-40B4-BE49-F238E27FC236}">
                <a16:creationId xmlns:a16="http://schemas.microsoft.com/office/drawing/2014/main" id="{BC5A6C63-E60A-43FE-9057-0AB5BE3BC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814" b="69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C31D0-7E12-415B-86AD-4A483D939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cs typeface="Calibri Light"/>
              </a:rPr>
              <a:t>Modeling Process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636A0-71E6-454A-8AA2-DDFB3DCDC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6E491-1660-4F25-9C84-33CE598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Process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7EF4E04-ECCF-4D0B-994B-88A4CFE2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87" y="1675227"/>
            <a:ext cx="85324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8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F8DE0-AA71-4DAC-ADF3-5A7CB763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Models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C97D6E-3DF8-4FC1-8D84-9D9496BF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4" y="1137000"/>
            <a:ext cx="1846470" cy="1790361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94E669-B3DB-4AC9-AECF-4858EB82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602" y="2102491"/>
            <a:ext cx="1704383" cy="3217333"/>
          </a:xfrm>
          <a:prstGeom prst="rect">
            <a:avLst/>
          </a:prstGeom>
        </p:spPr>
      </p:pic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E474CCA3-E233-41D9-B989-54EAD6538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035172"/>
              </p:ext>
            </p:extLst>
          </p:nvPr>
        </p:nvGraphicFramePr>
        <p:xfrm>
          <a:off x="965199" y="3729161"/>
          <a:ext cx="5690043" cy="227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4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F8DE0-AA71-4DAC-ADF3-5A7CB763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Models </a:t>
            </a:r>
            <a:endParaRPr lang="en-US" sz="400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E474CCA3-E233-41D9-B989-54EAD6538DB6}"/>
              </a:ext>
            </a:extLst>
          </p:cNvPr>
          <p:cNvGraphicFramePr/>
          <p:nvPr/>
        </p:nvGraphicFramePr>
        <p:xfrm>
          <a:off x="965199" y="3729161"/>
          <a:ext cx="5690043" cy="227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8" name="Picture 6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E45F5E-AF70-4AEE-8AA8-A77CB8585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491" y="2195892"/>
            <a:ext cx="2443018" cy="3031943"/>
          </a:xfrm>
          <a:prstGeom prst="rect">
            <a:avLst/>
          </a:prstGeom>
        </p:spPr>
      </p:pic>
      <p:pic>
        <p:nvPicPr>
          <p:cNvPr id="69" name="Picture 6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5C4CBE-6A0B-4D8E-9CC5-74765EEFC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9056" y="918585"/>
            <a:ext cx="1700069" cy="22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5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Spam Filters</vt:lpstr>
      <vt:lpstr>PowerPoint Presentation</vt:lpstr>
      <vt:lpstr>Spam or Ham?</vt:lpstr>
      <vt:lpstr>Preprocessing</vt:lpstr>
      <vt:lpstr>Profit Structure</vt:lpstr>
      <vt:lpstr>Modeling Process</vt:lpstr>
      <vt:lpstr>Model Process</vt:lpstr>
      <vt:lpstr>Models</vt:lpstr>
      <vt:lpstr>Models </vt:lpstr>
      <vt:lpstr>Models </vt:lpstr>
      <vt:lpstr>Model Results</vt:lpstr>
      <vt:lpstr>Evaluation</vt:lpstr>
      <vt:lpstr>Choosing the best Model</vt:lpstr>
      <vt:lpstr>Naïve Bayes</vt:lpstr>
      <vt:lpstr>Random Forest</vt:lpstr>
      <vt:lpstr>Naïve Bayes</vt:lpstr>
      <vt:lpstr>Random Forest</vt:lpstr>
      <vt:lpstr>Naïve Bayes</vt:lpstr>
      <vt:lpstr>Random Forest</vt:lpstr>
      <vt:lpstr>Recommendation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2021-04-28T17:52:56Z</dcterms:created>
  <dcterms:modified xsi:type="dcterms:W3CDTF">2021-05-05T23:22:02Z</dcterms:modified>
</cp:coreProperties>
</file>