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7" r:id="rId1"/>
  </p:sldMasterIdLst>
  <p:notesMasterIdLst>
    <p:notesMasterId r:id="rId2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8" r:id="rId14"/>
    <p:sldId id="269" r:id="rId15"/>
    <p:sldId id="270" r:id="rId16"/>
    <p:sldId id="277" r:id="rId17"/>
    <p:sldId id="273" r:id="rId18"/>
    <p:sldId id="274" r:id="rId19"/>
    <p:sldId id="275" r:id="rId20"/>
    <p:sldId id="276" r:id="rId21"/>
    <p:sldId id="278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FE5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26"/>
    <p:restoredTop sz="96966"/>
  </p:normalViewPr>
  <p:slideViewPr>
    <p:cSldViewPr snapToGrid="0">
      <p:cViewPr varScale="1">
        <p:scale>
          <a:sx n="157" d="100"/>
          <a:sy n="157" d="100"/>
        </p:scale>
        <p:origin x="1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CB3F8-B98B-46ED-8C8E-E6BA717130B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4FFC79-55A9-48F4-AA36-BB345783E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 Systems are important features for companies like Amazon, Netflix, and Spotify.</a:t>
          </a:r>
        </a:p>
      </dgm:t>
    </dgm:pt>
    <dgm:pt modelId="{DC4B291D-EB06-4E48-8EDD-20C814B1D754}" type="parTrans" cxnId="{1324A237-40BC-46BF-91E3-A3AEA874B6A9}">
      <dgm:prSet/>
      <dgm:spPr/>
      <dgm:t>
        <a:bodyPr/>
        <a:lstStyle/>
        <a:p>
          <a:endParaRPr lang="en-US"/>
        </a:p>
      </dgm:t>
    </dgm:pt>
    <dgm:pt modelId="{D6CA5623-E8BE-4796-A1D1-2D805A3CB5AA}" type="sibTrans" cxnId="{1324A237-40BC-46BF-91E3-A3AEA874B6A9}">
      <dgm:prSet/>
      <dgm:spPr/>
      <dgm:t>
        <a:bodyPr/>
        <a:lstStyle/>
        <a:p>
          <a:endParaRPr lang="en-US"/>
        </a:p>
      </dgm:t>
    </dgm:pt>
    <dgm:pt modelId="{45DAC745-5855-4828-A194-78568E9697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users navigate a large catalog of products.</a:t>
          </a:r>
        </a:p>
      </dgm:t>
    </dgm:pt>
    <dgm:pt modelId="{B3F6CADE-29AE-40B0-97B4-BF55BFE49E92}" type="parTrans" cxnId="{8B319054-ED81-4E93-B726-BC75FF92DAE1}">
      <dgm:prSet/>
      <dgm:spPr/>
      <dgm:t>
        <a:bodyPr/>
        <a:lstStyle/>
        <a:p>
          <a:endParaRPr lang="en-US"/>
        </a:p>
      </dgm:t>
    </dgm:pt>
    <dgm:pt modelId="{60BDEE65-FE22-48CF-B503-9464A242D9A5}" type="sibTrans" cxnId="{8B319054-ED81-4E93-B726-BC75FF92DAE1}">
      <dgm:prSet/>
      <dgm:spPr/>
      <dgm:t>
        <a:bodyPr/>
        <a:lstStyle/>
        <a:p>
          <a:endParaRPr lang="en-US"/>
        </a:p>
      </dgm:t>
    </dgm:pt>
    <dgm:pt modelId="{8D0F5D4D-6413-47EC-B801-1E4418E42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personalize user experience by recommending products.</a:t>
          </a:r>
        </a:p>
      </dgm:t>
    </dgm:pt>
    <dgm:pt modelId="{F910A005-971D-4ADC-A6DD-9784D72515C8}" type="parTrans" cxnId="{5EF32F67-9F10-4A8E-AC33-C34D651C7E19}">
      <dgm:prSet/>
      <dgm:spPr/>
      <dgm:t>
        <a:bodyPr/>
        <a:lstStyle/>
        <a:p>
          <a:endParaRPr lang="en-US"/>
        </a:p>
      </dgm:t>
    </dgm:pt>
    <dgm:pt modelId="{E1F0FDFD-CE95-4A50-A84C-67A5B6572B00}" type="sibTrans" cxnId="{5EF32F67-9F10-4A8E-AC33-C34D651C7E19}">
      <dgm:prSet/>
      <dgm:spPr/>
      <dgm:t>
        <a:bodyPr/>
        <a:lstStyle/>
        <a:p>
          <a:endParaRPr lang="en-US"/>
        </a:p>
      </dgm:t>
    </dgm:pt>
    <dgm:pt modelId="{DDD46B7C-CD3C-4D66-A809-AEE863759A2B}" type="pres">
      <dgm:prSet presAssocID="{2F6CB3F8-B98B-46ED-8C8E-E6BA717130BA}" presName="root" presStyleCnt="0">
        <dgm:presLayoutVars>
          <dgm:dir/>
          <dgm:resizeHandles val="exact"/>
        </dgm:presLayoutVars>
      </dgm:prSet>
      <dgm:spPr/>
    </dgm:pt>
    <dgm:pt modelId="{A927C92C-3C30-4965-9C37-D4F0D1CE6DB8}" type="pres">
      <dgm:prSet presAssocID="{B84FFC79-55A9-48F4-AA36-BB345783EBBA}" presName="compNode" presStyleCnt="0"/>
      <dgm:spPr/>
    </dgm:pt>
    <dgm:pt modelId="{08F22CB3-5A8F-4168-9A2A-29FCBE3D803E}" type="pres">
      <dgm:prSet presAssocID="{B84FFC79-55A9-48F4-AA36-BB345783EBBA}" presName="bgRect" presStyleLbl="bgShp" presStyleIdx="0" presStyleCnt="3"/>
      <dgm:spPr/>
    </dgm:pt>
    <dgm:pt modelId="{6FB46F9D-7D7C-48FD-B21E-6B3328FE96CF}" type="pres">
      <dgm:prSet presAssocID="{B84FFC79-55A9-48F4-AA36-BB345783EB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DB2D746-A21A-4799-8935-1E86FE9F931C}" type="pres">
      <dgm:prSet presAssocID="{B84FFC79-55A9-48F4-AA36-BB345783EBBA}" presName="spaceRect" presStyleCnt="0"/>
      <dgm:spPr/>
    </dgm:pt>
    <dgm:pt modelId="{3B3C03FC-D6D9-4471-8A86-357A6FF55A16}" type="pres">
      <dgm:prSet presAssocID="{B84FFC79-55A9-48F4-AA36-BB345783EBBA}" presName="parTx" presStyleLbl="revTx" presStyleIdx="0" presStyleCnt="3">
        <dgm:presLayoutVars>
          <dgm:chMax val="0"/>
          <dgm:chPref val="0"/>
        </dgm:presLayoutVars>
      </dgm:prSet>
      <dgm:spPr/>
    </dgm:pt>
    <dgm:pt modelId="{9DDBEBBF-34FD-4A8C-A4DA-85A1EDD38768}" type="pres">
      <dgm:prSet presAssocID="{D6CA5623-E8BE-4796-A1D1-2D805A3CB5AA}" presName="sibTrans" presStyleCnt="0"/>
      <dgm:spPr/>
    </dgm:pt>
    <dgm:pt modelId="{29D10C60-67C3-420C-B914-440EEF059BFA}" type="pres">
      <dgm:prSet presAssocID="{45DAC745-5855-4828-A194-78568E96971D}" presName="compNode" presStyleCnt="0"/>
      <dgm:spPr/>
    </dgm:pt>
    <dgm:pt modelId="{43F638AA-0CC8-4375-BFF5-C1E9B64E74E2}" type="pres">
      <dgm:prSet presAssocID="{45DAC745-5855-4828-A194-78568E96971D}" presName="bgRect" presStyleLbl="bgShp" presStyleIdx="1" presStyleCnt="3"/>
      <dgm:spPr/>
    </dgm:pt>
    <dgm:pt modelId="{B3F5569D-3525-4391-8BC1-2958FE085EB0}" type="pres">
      <dgm:prSet presAssocID="{45DAC745-5855-4828-A194-78568E9697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34390BD-C9AF-4022-A90A-ECAAD32BB666}" type="pres">
      <dgm:prSet presAssocID="{45DAC745-5855-4828-A194-78568E96971D}" presName="spaceRect" presStyleCnt="0"/>
      <dgm:spPr/>
    </dgm:pt>
    <dgm:pt modelId="{58DC9478-B6CC-4EF6-B042-B76835DB45BD}" type="pres">
      <dgm:prSet presAssocID="{45DAC745-5855-4828-A194-78568E96971D}" presName="parTx" presStyleLbl="revTx" presStyleIdx="1" presStyleCnt="3">
        <dgm:presLayoutVars>
          <dgm:chMax val="0"/>
          <dgm:chPref val="0"/>
        </dgm:presLayoutVars>
      </dgm:prSet>
      <dgm:spPr/>
    </dgm:pt>
    <dgm:pt modelId="{B50BF563-05D1-4298-82BD-D16DF47D2112}" type="pres">
      <dgm:prSet presAssocID="{60BDEE65-FE22-48CF-B503-9464A242D9A5}" presName="sibTrans" presStyleCnt="0"/>
      <dgm:spPr/>
    </dgm:pt>
    <dgm:pt modelId="{DE6946DA-C3BD-4893-9490-38FD019DF17E}" type="pres">
      <dgm:prSet presAssocID="{8D0F5D4D-6413-47EC-B801-1E4418E42A07}" presName="compNode" presStyleCnt="0"/>
      <dgm:spPr/>
    </dgm:pt>
    <dgm:pt modelId="{AE4BEC5E-0A3A-4863-9816-92CBC9EFA4D9}" type="pres">
      <dgm:prSet presAssocID="{8D0F5D4D-6413-47EC-B801-1E4418E42A07}" presName="bgRect" presStyleLbl="bgShp" presStyleIdx="2" presStyleCnt="3"/>
      <dgm:spPr/>
    </dgm:pt>
    <dgm:pt modelId="{FF2439EE-65E4-4F13-B644-A6B9B1801354}" type="pres">
      <dgm:prSet presAssocID="{8D0F5D4D-6413-47EC-B801-1E4418E42A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C80C9DFC-7AA4-4117-9890-40C30EF9952F}" type="pres">
      <dgm:prSet presAssocID="{8D0F5D4D-6413-47EC-B801-1E4418E42A07}" presName="spaceRect" presStyleCnt="0"/>
      <dgm:spPr/>
    </dgm:pt>
    <dgm:pt modelId="{FA8BC301-E7BF-47AD-818B-B16C9987F557}" type="pres">
      <dgm:prSet presAssocID="{8D0F5D4D-6413-47EC-B801-1E4418E42A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8ADA01-837F-F04B-AE5C-C0E36F7493B3}" type="presOf" srcId="{B84FFC79-55A9-48F4-AA36-BB345783EBBA}" destId="{3B3C03FC-D6D9-4471-8A86-357A6FF55A16}" srcOrd="0" destOrd="0" presId="urn:microsoft.com/office/officeart/2018/2/layout/IconVerticalSolidList"/>
    <dgm:cxn modelId="{91D4A730-F969-7D45-964C-4345E713440D}" type="presOf" srcId="{8D0F5D4D-6413-47EC-B801-1E4418E42A07}" destId="{FA8BC301-E7BF-47AD-818B-B16C9987F557}" srcOrd="0" destOrd="0" presId="urn:microsoft.com/office/officeart/2018/2/layout/IconVerticalSolidList"/>
    <dgm:cxn modelId="{1324A237-40BC-46BF-91E3-A3AEA874B6A9}" srcId="{2F6CB3F8-B98B-46ED-8C8E-E6BA717130BA}" destId="{B84FFC79-55A9-48F4-AA36-BB345783EBBA}" srcOrd="0" destOrd="0" parTransId="{DC4B291D-EB06-4E48-8EDD-20C814B1D754}" sibTransId="{D6CA5623-E8BE-4796-A1D1-2D805A3CB5AA}"/>
    <dgm:cxn modelId="{44983F49-02F0-5641-8575-819FBE03C030}" type="presOf" srcId="{45DAC745-5855-4828-A194-78568E96971D}" destId="{58DC9478-B6CC-4EF6-B042-B76835DB45BD}" srcOrd="0" destOrd="0" presId="urn:microsoft.com/office/officeart/2018/2/layout/IconVerticalSolidList"/>
    <dgm:cxn modelId="{8B319054-ED81-4E93-B726-BC75FF92DAE1}" srcId="{2F6CB3F8-B98B-46ED-8C8E-E6BA717130BA}" destId="{45DAC745-5855-4828-A194-78568E96971D}" srcOrd="1" destOrd="0" parTransId="{B3F6CADE-29AE-40B0-97B4-BF55BFE49E92}" sibTransId="{60BDEE65-FE22-48CF-B503-9464A242D9A5}"/>
    <dgm:cxn modelId="{5EF32F67-9F10-4A8E-AC33-C34D651C7E19}" srcId="{2F6CB3F8-B98B-46ED-8C8E-E6BA717130BA}" destId="{8D0F5D4D-6413-47EC-B801-1E4418E42A07}" srcOrd="2" destOrd="0" parTransId="{F910A005-971D-4ADC-A6DD-9784D72515C8}" sibTransId="{E1F0FDFD-CE95-4A50-A84C-67A5B6572B00}"/>
    <dgm:cxn modelId="{D7DDA3B6-4D43-5C42-A23B-BEFCB5B0E07D}" type="presOf" srcId="{2F6CB3F8-B98B-46ED-8C8E-E6BA717130BA}" destId="{DDD46B7C-CD3C-4D66-A809-AEE863759A2B}" srcOrd="0" destOrd="0" presId="urn:microsoft.com/office/officeart/2018/2/layout/IconVerticalSolidList"/>
    <dgm:cxn modelId="{0DCA2B8B-EF02-DE44-93A7-F8E73E3F968D}" type="presParOf" srcId="{DDD46B7C-CD3C-4D66-A809-AEE863759A2B}" destId="{A927C92C-3C30-4965-9C37-D4F0D1CE6DB8}" srcOrd="0" destOrd="0" presId="urn:microsoft.com/office/officeart/2018/2/layout/IconVerticalSolidList"/>
    <dgm:cxn modelId="{0C0C2027-9D3B-604F-8C6D-B61187DF1FE6}" type="presParOf" srcId="{A927C92C-3C30-4965-9C37-D4F0D1CE6DB8}" destId="{08F22CB3-5A8F-4168-9A2A-29FCBE3D803E}" srcOrd="0" destOrd="0" presId="urn:microsoft.com/office/officeart/2018/2/layout/IconVerticalSolidList"/>
    <dgm:cxn modelId="{EAFCB5C7-5210-F842-B09A-7C9F2E7A497D}" type="presParOf" srcId="{A927C92C-3C30-4965-9C37-D4F0D1CE6DB8}" destId="{6FB46F9D-7D7C-48FD-B21E-6B3328FE96CF}" srcOrd="1" destOrd="0" presId="urn:microsoft.com/office/officeart/2018/2/layout/IconVerticalSolidList"/>
    <dgm:cxn modelId="{D2C0414C-65D0-9D41-8408-B4B78BE2C5BA}" type="presParOf" srcId="{A927C92C-3C30-4965-9C37-D4F0D1CE6DB8}" destId="{7DB2D746-A21A-4799-8935-1E86FE9F931C}" srcOrd="2" destOrd="0" presId="urn:microsoft.com/office/officeart/2018/2/layout/IconVerticalSolidList"/>
    <dgm:cxn modelId="{E409A15A-0265-3443-A1C1-E16DA9310E67}" type="presParOf" srcId="{A927C92C-3C30-4965-9C37-D4F0D1CE6DB8}" destId="{3B3C03FC-D6D9-4471-8A86-357A6FF55A16}" srcOrd="3" destOrd="0" presId="urn:microsoft.com/office/officeart/2018/2/layout/IconVerticalSolidList"/>
    <dgm:cxn modelId="{C6D934CC-34D7-534C-B5D6-433FD0CD9F47}" type="presParOf" srcId="{DDD46B7C-CD3C-4D66-A809-AEE863759A2B}" destId="{9DDBEBBF-34FD-4A8C-A4DA-85A1EDD38768}" srcOrd="1" destOrd="0" presId="urn:microsoft.com/office/officeart/2018/2/layout/IconVerticalSolidList"/>
    <dgm:cxn modelId="{13CC71E8-E54B-3B4C-9751-8F7B5D2E6395}" type="presParOf" srcId="{DDD46B7C-CD3C-4D66-A809-AEE863759A2B}" destId="{29D10C60-67C3-420C-B914-440EEF059BFA}" srcOrd="2" destOrd="0" presId="urn:microsoft.com/office/officeart/2018/2/layout/IconVerticalSolidList"/>
    <dgm:cxn modelId="{AD51AE12-36F2-6747-9B71-114EC01CD38A}" type="presParOf" srcId="{29D10C60-67C3-420C-B914-440EEF059BFA}" destId="{43F638AA-0CC8-4375-BFF5-C1E9B64E74E2}" srcOrd="0" destOrd="0" presId="urn:microsoft.com/office/officeart/2018/2/layout/IconVerticalSolidList"/>
    <dgm:cxn modelId="{6C3BA78D-9371-DF4A-964C-62D9E0C3E0DF}" type="presParOf" srcId="{29D10C60-67C3-420C-B914-440EEF059BFA}" destId="{B3F5569D-3525-4391-8BC1-2958FE085EB0}" srcOrd="1" destOrd="0" presId="urn:microsoft.com/office/officeart/2018/2/layout/IconVerticalSolidList"/>
    <dgm:cxn modelId="{6C71D09C-9554-884F-A3D7-909D6046C011}" type="presParOf" srcId="{29D10C60-67C3-420C-B914-440EEF059BFA}" destId="{F34390BD-C9AF-4022-A90A-ECAAD32BB666}" srcOrd="2" destOrd="0" presId="urn:microsoft.com/office/officeart/2018/2/layout/IconVerticalSolidList"/>
    <dgm:cxn modelId="{06970849-1177-AF41-9911-CF8862856DDA}" type="presParOf" srcId="{29D10C60-67C3-420C-B914-440EEF059BFA}" destId="{58DC9478-B6CC-4EF6-B042-B76835DB45BD}" srcOrd="3" destOrd="0" presId="urn:microsoft.com/office/officeart/2018/2/layout/IconVerticalSolidList"/>
    <dgm:cxn modelId="{C2CC8FBE-20A6-864C-B2A7-9571E2018B4E}" type="presParOf" srcId="{DDD46B7C-CD3C-4D66-A809-AEE863759A2B}" destId="{B50BF563-05D1-4298-82BD-D16DF47D2112}" srcOrd="3" destOrd="0" presId="urn:microsoft.com/office/officeart/2018/2/layout/IconVerticalSolidList"/>
    <dgm:cxn modelId="{36AE6383-602C-E943-8666-73911A7FDD63}" type="presParOf" srcId="{DDD46B7C-CD3C-4D66-A809-AEE863759A2B}" destId="{DE6946DA-C3BD-4893-9490-38FD019DF17E}" srcOrd="4" destOrd="0" presId="urn:microsoft.com/office/officeart/2018/2/layout/IconVerticalSolidList"/>
    <dgm:cxn modelId="{826A5B2D-5EA4-634F-B9D1-91F88D5D2009}" type="presParOf" srcId="{DE6946DA-C3BD-4893-9490-38FD019DF17E}" destId="{AE4BEC5E-0A3A-4863-9816-92CBC9EFA4D9}" srcOrd="0" destOrd="0" presId="urn:microsoft.com/office/officeart/2018/2/layout/IconVerticalSolidList"/>
    <dgm:cxn modelId="{BEFBDA71-9461-054E-A8F6-00B2A7163DC7}" type="presParOf" srcId="{DE6946DA-C3BD-4893-9490-38FD019DF17E}" destId="{FF2439EE-65E4-4F13-B644-A6B9B1801354}" srcOrd="1" destOrd="0" presId="urn:microsoft.com/office/officeart/2018/2/layout/IconVerticalSolidList"/>
    <dgm:cxn modelId="{9271128A-386F-264A-9F98-ACD1481E5031}" type="presParOf" srcId="{DE6946DA-C3BD-4893-9490-38FD019DF17E}" destId="{C80C9DFC-7AA4-4117-9890-40C30EF9952F}" srcOrd="2" destOrd="0" presId="urn:microsoft.com/office/officeart/2018/2/layout/IconVerticalSolidList"/>
    <dgm:cxn modelId="{A6DCA28C-B5F6-334C-815E-CDE14F0D8CDA}" type="presParOf" srcId="{DE6946DA-C3BD-4893-9490-38FD019DF17E}" destId="{FA8BC301-E7BF-47AD-818B-B16C9987F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250275-ECCF-42F7-BACF-CBE26260B3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9E5605-ADA5-4256-A433-AE9AEFB7D266}">
      <dgm:prSet/>
      <dgm:spPr/>
      <dgm:t>
        <a:bodyPr/>
        <a:lstStyle/>
        <a:p>
          <a:r>
            <a:rPr lang="en-US"/>
            <a:t>Makes recommendations based on other users.</a:t>
          </a:r>
        </a:p>
      </dgm:t>
    </dgm:pt>
    <dgm:pt modelId="{472B55DC-D830-4EFD-8AD0-0744BE44EC8B}" type="parTrans" cxnId="{A7CE1DC4-0123-4A4C-B78A-DB8D2AD9248C}">
      <dgm:prSet/>
      <dgm:spPr/>
      <dgm:t>
        <a:bodyPr/>
        <a:lstStyle/>
        <a:p>
          <a:endParaRPr lang="en-US"/>
        </a:p>
      </dgm:t>
    </dgm:pt>
    <dgm:pt modelId="{7BB63C27-0828-401C-9325-2EEC570B3861}" type="sibTrans" cxnId="{A7CE1DC4-0123-4A4C-B78A-DB8D2AD9248C}">
      <dgm:prSet/>
      <dgm:spPr/>
      <dgm:t>
        <a:bodyPr/>
        <a:lstStyle/>
        <a:p>
          <a:endParaRPr lang="en-US"/>
        </a:p>
      </dgm:t>
    </dgm:pt>
    <dgm:pt modelId="{A5C2A7B8-BF22-4180-A96F-61DD326B3D72}">
      <dgm:prSet/>
      <dgm:spPr/>
      <dgm:t>
        <a:bodyPr/>
        <a:lstStyle/>
        <a:p>
          <a:r>
            <a:rPr lang="en-US"/>
            <a:t>If two users have similar tastes, then chances are they will like each other’s music selections.</a:t>
          </a:r>
        </a:p>
      </dgm:t>
    </dgm:pt>
    <dgm:pt modelId="{9FC3DADB-67D7-40CD-BC57-4A1AC66ECD38}" type="parTrans" cxnId="{576B23EA-DDB4-45F4-9A0F-92755C376323}">
      <dgm:prSet/>
      <dgm:spPr/>
      <dgm:t>
        <a:bodyPr/>
        <a:lstStyle/>
        <a:p>
          <a:endParaRPr lang="en-US"/>
        </a:p>
      </dgm:t>
    </dgm:pt>
    <dgm:pt modelId="{B33E5FD4-1FC2-441A-BFCF-DADDF2AB0703}" type="sibTrans" cxnId="{576B23EA-DDB4-45F4-9A0F-92755C376323}">
      <dgm:prSet/>
      <dgm:spPr/>
      <dgm:t>
        <a:bodyPr/>
        <a:lstStyle/>
        <a:p>
          <a:endParaRPr lang="en-US"/>
        </a:p>
      </dgm:t>
    </dgm:pt>
    <dgm:pt modelId="{8BAE707E-9750-4109-B1DE-F4EACDFC78C2}">
      <dgm:prSet/>
      <dgm:spPr/>
      <dgm:t>
        <a:bodyPr/>
        <a:lstStyle/>
        <a:p>
          <a:r>
            <a:rPr lang="en-US"/>
            <a:t>Model creates clusters of users that share similar preferences or taste in music.</a:t>
          </a:r>
        </a:p>
      </dgm:t>
    </dgm:pt>
    <dgm:pt modelId="{EA67AC65-A929-4EBD-9B97-8E3FC3B127DA}" type="parTrans" cxnId="{4692A339-7443-4099-908C-B7A8F678D031}">
      <dgm:prSet/>
      <dgm:spPr/>
      <dgm:t>
        <a:bodyPr/>
        <a:lstStyle/>
        <a:p>
          <a:endParaRPr lang="en-US"/>
        </a:p>
      </dgm:t>
    </dgm:pt>
    <dgm:pt modelId="{7009D1CC-8F91-41B3-AAFC-D088EAE7329E}" type="sibTrans" cxnId="{4692A339-7443-4099-908C-B7A8F678D031}">
      <dgm:prSet/>
      <dgm:spPr/>
      <dgm:t>
        <a:bodyPr/>
        <a:lstStyle/>
        <a:p>
          <a:endParaRPr lang="en-US"/>
        </a:p>
      </dgm:t>
    </dgm:pt>
    <dgm:pt modelId="{920474BE-092F-5F4C-9737-76B3931C2461}" type="pres">
      <dgm:prSet presAssocID="{6E250275-ECCF-42F7-BACF-CBE26260B3C3}" presName="linear" presStyleCnt="0">
        <dgm:presLayoutVars>
          <dgm:animLvl val="lvl"/>
          <dgm:resizeHandles val="exact"/>
        </dgm:presLayoutVars>
      </dgm:prSet>
      <dgm:spPr/>
    </dgm:pt>
    <dgm:pt modelId="{4CCF6234-7BDA-C448-A3FE-7A4E7B4A4AFA}" type="pres">
      <dgm:prSet presAssocID="{EC9E5605-ADA5-4256-A433-AE9AEFB7D2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BDF7C5-F088-3642-B0C4-44781E9D4990}" type="pres">
      <dgm:prSet presAssocID="{7BB63C27-0828-401C-9325-2EEC570B3861}" presName="spacer" presStyleCnt="0"/>
      <dgm:spPr/>
    </dgm:pt>
    <dgm:pt modelId="{B4969CE9-B46C-BA4D-985F-C874965F39F3}" type="pres">
      <dgm:prSet presAssocID="{A5C2A7B8-BF22-4180-A96F-61DD326B3D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2011DB-3E40-3545-BE7C-D70A4EC7D87A}" type="pres">
      <dgm:prSet presAssocID="{B33E5FD4-1FC2-441A-BFCF-DADDF2AB0703}" presName="spacer" presStyleCnt="0"/>
      <dgm:spPr/>
    </dgm:pt>
    <dgm:pt modelId="{70A15F30-8BF6-EC48-ACD3-EE3DFF9BC1EB}" type="pres">
      <dgm:prSet presAssocID="{8BAE707E-9750-4109-B1DE-F4EACDFC78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91B2B20-3D60-3A4C-8BBD-E87C23EBC932}" type="presOf" srcId="{8BAE707E-9750-4109-B1DE-F4EACDFC78C2}" destId="{70A15F30-8BF6-EC48-ACD3-EE3DFF9BC1EB}" srcOrd="0" destOrd="0" presId="urn:microsoft.com/office/officeart/2005/8/layout/vList2"/>
    <dgm:cxn modelId="{4692A339-7443-4099-908C-B7A8F678D031}" srcId="{6E250275-ECCF-42F7-BACF-CBE26260B3C3}" destId="{8BAE707E-9750-4109-B1DE-F4EACDFC78C2}" srcOrd="2" destOrd="0" parTransId="{EA67AC65-A929-4EBD-9B97-8E3FC3B127DA}" sibTransId="{7009D1CC-8F91-41B3-AAFC-D088EAE7329E}"/>
    <dgm:cxn modelId="{FB712947-CFA6-424E-88DA-83FB0DC1EDF0}" type="presOf" srcId="{EC9E5605-ADA5-4256-A433-AE9AEFB7D266}" destId="{4CCF6234-7BDA-C448-A3FE-7A4E7B4A4AFA}" srcOrd="0" destOrd="0" presId="urn:microsoft.com/office/officeart/2005/8/layout/vList2"/>
    <dgm:cxn modelId="{5EEC2D8E-640A-C54A-9E2E-DDC6E8F9F9E0}" type="presOf" srcId="{6E250275-ECCF-42F7-BACF-CBE26260B3C3}" destId="{920474BE-092F-5F4C-9737-76B3931C2461}" srcOrd="0" destOrd="0" presId="urn:microsoft.com/office/officeart/2005/8/layout/vList2"/>
    <dgm:cxn modelId="{608DE69C-C7BB-6943-938B-FA81072EFC37}" type="presOf" srcId="{A5C2A7B8-BF22-4180-A96F-61DD326B3D72}" destId="{B4969CE9-B46C-BA4D-985F-C874965F39F3}" srcOrd="0" destOrd="0" presId="urn:microsoft.com/office/officeart/2005/8/layout/vList2"/>
    <dgm:cxn modelId="{A7CE1DC4-0123-4A4C-B78A-DB8D2AD9248C}" srcId="{6E250275-ECCF-42F7-BACF-CBE26260B3C3}" destId="{EC9E5605-ADA5-4256-A433-AE9AEFB7D266}" srcOrd="0" destOrd="0" parTransId="{472B55DC-D830-4EFD-8AD0-0744BE44EC8B}" sibTransId="{7BB63C27-0828-401C-9325-2EEC570B3861}"/>
    <dgm:cxn modelId="{576B23EA-DDB4-45F4-9A0F-92755C376323}" srcId="{6E250275-ECCF-42F7-BACF-CBE26260B3C3}" destId="{A5C2A7B8-BF22-4180-A96F-61DD326B3D72}" srcOrd="1" destOrd="0" parTransId="{9FC3DADB-67D7-40CD-BC57-4A1AC66ECD38}" sibTransId="{B33E5FD4-1FC2-441A-BFCF-DADDF2AB0703}"/>
    <dgm:cxn modelId="{E4D8543D-D179-3345-9378-94652C91BA58}" type="presParOf" srcId="{920474BE-092F-5F4C-9737-76B3931C2461}" destId="{4CCF6234-7BDA-C448-A3FE-7A4E7B4A4AFA}" srcOrd="0" destOrd="0" presId="urn:microsoft.com/office/officeart/2005/8/layout/vList2"/>
    <dgm:cxn modelId="{DAB35E04-54D0-C94E-851B-41C9A82B13FF}" type="presParOf" srcId="{920474BE-092F-5F4C-9737-76B3931C2461}" destId="{7FBDF7C5-F088-3642-B0C4-44781E9D4990}" srcOrd="1" destOrd="0" presId="urn:microsoft.com/office/officeart/2005/8/layout/vList2"/>
    <dgm:cxn modelId="{CD242EAF-B7EF-0348-B07F-5EC0B640BAB4}" type="presParOf" srcId="{920474BE-092F-5F4C-9737-76B3931C2461}" destId="{B4969CE9-B46C-BA4D-985F-C874965F39F3}" srcOrd="2" destOrd="0" presId="urn:microsoft.com/office/officeart/2005/8/layout/vList2"/>
    <dgm:cxn modelId="{E51C2D58-006C-4E47-A59D-C1FA80FCE08D}" type="presParOf" srcId="{920474BE-092F-5F4C-9737-76B3931C2461}" destId="{712011DB-3E40-3545-BE7C-D70A4EC7D87A}" srcOrd="3" destOrd="0" presId="urn:microsoft.com/office/officeart/2005/8/layout/vList2"/>
    <dgm:cxn modelId="{30B68A0C-B55C-F141-80DF-9512FB05D0E1}" type="presParOf" srcId="{920474BE-092F-5F4C-9737-76B3931C2461}" destId="{70A15F30-8BF6-EC48-ACD3-EE3DFF9BC1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C83DEA-2A64-4E0E-B6C0-DD0E7E699A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A36891-9FCC-4D1B-B1EF-E105550C59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 to user-user similarity collaborative filtering.</a:t>
          </a:r>
        </a:p>
      </dgm:t>
    </dgm:pt>
    <dgm:pt modelId="{18E5DBF4-5983-406B-845C-BFB6BF6BC928}" type="parTrans" cxnId="{F6668990-44D0-4086-9D91-C59D5D997B42}">
      <dgm:prSet/>
      <dgm:spPr/>
      <dgm:t>
        <a:bodyPr/>
        <a:lstStyle/>
        <a:p>
          <a:endParaRPr lang="en-US"/>
        </a:p>
      </dgm:t>
    </dgm:pt>
    <dgm:pt modelId="{2D46D745-DE54-488F-B6AA-68BEC7EDC905}" type="sibTrans" cxnId="{F6668990-44D0-4086-9D91-C59D5D997B42}">
      <dgm:prSet/>
      <dgm:spPr/>
      <dgm:t>
        <a:bodyPr/>
        <a:lstStyle/>
        <a:p>
          <a:endParaRPr lang="en-US"/>
        </a:p>
      </dgm:t>
    </dgm:pt>
    <dgm:pt modelId="{696FE18B-AF0B-4D8D-9142-8420123F7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Instead of clustering users, model identifies similarities between items.</a:t>
          </a:r>
        </a:p>
      </dgm:t>
    </dgm:pt>
    <dgm:pt modelId="{BF3C1848-314D-4628-8921-A651E13E6BA1}" type="parTrans" cxnId="{6B3634FB-AD3C-40DC-8FFE-DD6CBBAC885F}">
      <dgm:prSet/>
      <dgm:spPr/>
      <dgm:t>
        <a:bodyPr/>
        <a:lstStyle/>
        <a:p>
          <a:endParaRPr lang="en-US"/>
        </a:p>
      </dgm:t>
    </dgm:pt>
    <dgm:pt modelId="{4AAA3534-38BB-49CF-B615-0507B3B59840}" type="sibTrans" cxnId="{6B3634FB-AD3C-40DC-8FFE-DD6CBBAC885F}">
      <dgm:prSet/>
      <dgm:spPr/>
      <dgm:t>
        <a:bodyPr/>
        <a:lstStyle/>
        <a:p>
          <a:endParaRPr lang="en-US"/>
        </a:p>
      </dgm:t>
    </dgm:pt>
    <dgm:pt modelId="{62289CB8-C318-4E40-A027-06FE288A2784}" type="pres">
      <dgm:prSet presAssocID="{12C83DEA-2A64-4E0E-B6C0-DD0E7E699ABF}" presName="root" presStyleCnt="0">
        <dgm:presLayoutVars>
          <dgm:dir/>
          <dgm:resizeHandles val="exact"/>
        </dgm:presLayoutVars>
      </dgm:prSet>
      <dgm:spPr/>
    </dgm:pt>
    <dgm:pt modelId="{EF12080B-89B2-47EC-8DE1-8CEFBE851FEF}" type="pres">
      <dgm:prSet presAssocID="{60A36891-9FCC-4D1B-B1EF-E105550C5945}" presName="compNode" presStyleCnt="0"/>
      <dgm:spPr/>
    </dgm:pt>
    <dgm:pt modelId="{8B283BB6-0AF4-47F9-B1D8-C22628A03434}" type="pres">
      <dgm:prSet presAssocID="{60A36891-9FCC-4D1B-B1EF-E105550C5945}" presName="bgRect" presStyleLbl="bgShp" presStyleIdx="0" presStyleCnt="2"/>
      <dgm:spPr/>
    </dgm:pt>
    <dgm:pt modelId="{7617D3E5-865E-43B6-B40E-4206490E4151}" type="pres">
      <dgm:prSet presAssocID="{60A36891-9FCC-4D1B-B1EF-E105550C59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5622AB5-2EBB-46A8-96E5-2F2B9970DF01}" type="pres">
      <dgm:prSet presAssocID="{60A36891-9FCC-4D1B-B1EF-E105550C5945}" presName="spaceRect" presStyleCnt="0"/>
      <dgm:spPr/>
    </dgm:pt>
    <dgm:pt modelId="{20753FE5-6597-4E88-986B-FCB35B961513}" type="pres">
      <dgm:prSet presAssocID="{60A36891-9FCC-4D1B-B1EF-E105550C5945}" presName="parTx" presStyleLbl="revTx" presStyleIdx="0" presStyleCnt="2">
        <dgm:presLayoutVars>
          <dgm:chMax val="0"/>
          <dgm:chPref val="0"/>
        </dgm:presLayoutVars>
      </dgm:prSet>
      <dgm:spPr/>
    </dgm:pt>
    <dgm:pt modelId="{DAC9DAB0-837E-429E-BBEC-8EB714543F98}" type="pres">
      <dgm:prSet presAssocID="{2D46D745-DE54-488F-B6AA-68BEC7EDC905}" presName="sibTrans" presStyleCnt="0"/>
      <dgm:spPr/>
    </dgm:pt>
    <dgm:pt modelId="{F85C215F-AF82-4A20-A831-A5F67AE6C604}" type="pres">
      <dgm:prSet presAssocID="{696FE18B-AF0B-4D8D-9142-8420123F7EE3}" presName="compNode" presStyleCnt="0"/>
      <dgm:spPr/>
    </dgm:pt>
    <dgm:pt modelId="{B95A1DF5-5222-4BDB-96E3-E9614F0D1577}" type="pres">
      <dgm:prSet presAssocID="{696FE18B-AF0B-4D8D-9142-8420123F7EE3}" presName="bgRect" presStyleLbl="bgShp" presStyleIdx="1" presStyleCnt="2"/>
      <dgm:spPr/>
    </dgm:pt>
    <dgm:pt modelId="{39919206-C8BB-4444-8A9C-DF28E0E63792}" type="pres">
      <dgm:prSet presAssocID="{696FE18B-AF0B-4D8D-9142-8420123F7E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88CF41-C217-417C-8CAC-9AB533B0D8A4}" type="pres">
      <dgm:prSet presAssocID="{696FE18B-AF0B-4D8D-9142-8420123F7EE3}" presName="spaceRect" presStyleCnt="0"/>
      <dgm:spPr/>
    </dgm:pt>
    <dgm:pt modelId="{B467003C-3703-4B82-AE50-2C783CA56FE9}" type="pres">
      <dgm:prSet presAssocID="{696FE18B-AF0B-4D8D-9142-8420123F7E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B4DB17-1D87-6E48-80E5-1F83C75F3361}" type="presOf" srcId="{12C83DEA-2A64-4E0E-B6C0-DD0E7E699ABF}" destId="{62289CB8-C318-4E40-A027-06FE288A2784}" srcOrd="0" destOrd="0" presId="urn:microsoft.com/office/officeart/2018/2/layout/IconVerticalSolidList"/>
    <dgm:cxn modelId="{7D4BA040-D16F-D54D-8DCF-76A239C60AD5}" type="presOf" srcId="{60A36891-9FCC-4D1B-B1EF-E105550C5945}" destId="{20753FE5-6597-4E88-986B-FCB35B961513}" srcOrd="0" destOrd="0" presId="urn:microsoft.com/office/officeart/2018/2/layout/IconVerticalSolidList"/>
    <dgm:cxn modelId="{F6668990-44D0-4086-9D91-C59D5D997B42}" srcId="{12C83DEA-2A64-4E0E-B6C0-DD0E7E699ABF}" destId="{60A36891-9FCC-4D1B-B1EF-E105550C5945}" srcOrd="0" destOrd="0" parTransId="{18E5DBF4-5983-406B-845C-BFB6BF6BC928}" sibTransId="{2D46D745-DE54-488F-B6AA-68BEC7EDC905}"/>
    <dgm:cxn modelId="{DCC72CEF-7B8A-5D4A-9FA7-05BD772DB002}" type="presOf" srcId="{696FE18B-AF0B-4D8D-9142-8420123F7EE3}" destId="{B467003C-3703-4B82-AE50-2C783CA56FE9}" srcOrd="0" destOrd="0" presId="urn:microsoft.com/office/officeart/2018/2/layout/IconVerticalSolidList"/>
    <dgm:cxn modelId="{6B3634FB-AD3C-40DC-8FFE-DD6CBBAC885F}" srcId="{12C83DEA-2A64-4E0E-B6C0-DD0E7E699ABF}" destId="{696FE18B-AF0B-4D8D-9142-8420123F7EE3}" srcOrd="1" destOrd="0" parTransId="{BF3C1848-314D-4628-8921-A651E13E6BA1}" sibTransId="{4AAA3534-38BB-49CF-B615-0507B3B59840}"/>
    <dgm:cxn modelId="{FBBD7759-6F0B-2E41-A290-581098CB1ABE}" type="presParOf" srcId="{62289CB8-C318-4E40-A027-06FE288A2784}" destId="{EF12080B-89B2-47EC-8DE1-8CEFBE851FEF}" srcOrd="0" destOrd="0" presId="urn:microsoft.com/office/officeart/2018/2/layout/IconVerticalSolidList"/>
    <dgm:cxn modelId="{A3766355-6E8E-5846-8D8C-01BE7227A554}" type="presParOf" srcId="{EF12080B-89B2-47EC-8DE1-8CEFBE851FEF}" destId="{8B283BB6-0AF4-47F9-B1D8-C22628A03434}" srcOrd="0" destOrd="0" presId="urn:microsoft.com/office/officeart/2018/2/layout/IconVerticalSolidList"/>
    <dgm:cxn modelId="{D7164838-FF86-F34A-9C12-6B793DAE6143}" type="presParOf" srcId="{EF12080B-89B2-47EC-8DE1-8CEFBE851FEF}" destId="{7617D3E5-865E-43B6-B40E-4206490E4151}" srcOrd="1" destOrd="0" presId="urn:microsoft.com/office/officeart/2018/2/layout/IconVerticalSolidList"/>
    <dgm:cxn modelId="{D53D25CA-7111-4340-9104-785FC95F218E}" type="presParOf" srcId="{EF12080B-89B2-47EC-8DE1-8CEFBE851FEF}" destId="{95622AB5-2EBB-46A8-96E5-2F2B9970DF01}" srcOrd="2" destOrd="0" presId="urn:microsoft.com/office/officeart/2018/2/layout/IconVerticalSolidList"/>
    <dgm:cxn modelId="{121CDDE7-3D27-C54C-81B2-12A69209BEDE}" type="presParOf" srcId="{EF12080B-89B2-47EC-8DE1-8CEFBE851FEF}" destId="{20753FE5-6597-4E88-986B-FCB35B961513}" srcOrd="3" destOrd="0" presId="urn:microsoft.com/office/officeart/2018/2/layout/IconVerticalSolidList"/>
    <dgm:cxn modelId="{CC80EC3B-CDF5-274E-8348-BEDFB466B916}" type="presParOf" srcId="{62289CB8-C318-4E40-A027-06FE288A2784}" destId="{DAC9DAB0-837E-429E-BBEC-8EB714543F98}" srcOrd="1" destOrd="0" presId="urn:microsoft.com/office/officeart/2018/2/layout/IconVerticalSolidList"/>
    <dgm:cxn modelId="{4AD3C0BF-D6EE-0F47-852B-4F8EAFD9C692}" type="presParOf" srcId="{62289CB8-C318-4E40-A027-06FE288A2784}" destId="{F85C215F-AF82-4A20-A831-A5F67AE6C604}" srcOrd="2" destOrd="0" presId="urn:microsoft.com/office/officeart/2018/2/layout/IconVerticalSolidList"/>
    <dgm:cxn modelId="{2F4484F3-15B7-EC40-A242-647747811FCA}" type="presParOf" srcId="{F85C215F-AF82-4A20-A831-A5F67AE6C604}" destId="{B95A1DF5-5222-4BDB-96E3-E9614F0D1577}" srcOrd="0" destOrd="0" presId="urn:microsoft.com/office/officeart/2018/2/layout/IconVerticalSolidList"/>
    <dgm:cxn modelId="{E780FEAE-A23A-C541-8B2C-173782D138A5}" type="presParOf" srcId="{F85C215F-AF82-4A20-A831-A5F67AE6C604}" destId="{39919206-C8BB-4444-8A9C-DF28E0E63792}" srcOrd="1" destOrd="0" presId="urn:microsoft.com/office/officeart/2018/2/layout/IconVerticalSolidList"/>
    <dgm:cxn modelId="{312F5FAB-CD1D-AE4B-8F9B-B6ECFBDA0445}" type="presParOf" srcId="{F85C215F-AF82-4A20-A831-A5F67AE6C604}" destId="{E588CF41-C217-417C-8CAC-9AB533B0D8A4}" srcOrd="2" destOrd="0" presId="urn:microsoft.com/office/officeart/2018/2/layout/IconVerticalSolidList"/>
    <dgm:cxn modelId="{9A89785C-803E-924B-8898-EEB8B9096406}" type="presParOf" srcId="{F85C215F-AF82-4A20-A831-A5F67AE6C604}" destId="{B467003C-3703-4B82-AE50-2C783CA56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CEBBFC-FCD1-49B4-8524-32F9925C66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953617-2539-4AC2-B67B-0D170DDA7778}">
      <dgm:prSet/>
      <dgm:spPr/>
      <dgm:t>
        <a:bodyPr/>
        <a:lstStyle/>
        <a:p>
          <a:r>
            <a:rPr lang="en-US"/>
            <a:t>Looks at user-song interactions to build an interaction matrix.</a:t>
          </a:r>
        </a:p>
      </dgm:t>
    </dgm:pt>
    <dgm:pt modelId="{AED16678-2DDE-441F-8D8F-F0414B5EB4D7}" type="parTrans" cxnId="{95DB013D-90A2-43F9-AF27-5AE91D240137}">
      <dgm:prSet/>
      <dgm:spPr/>
      <dgm:t>
        <a:bodyPr/>
        <a:lstStyle/>
        <a:p>
          <a:endParaRPr lang="en-US"/>
        </a:p>
      </dgm:t>
    </dgm:pt>
    <dgm:pt modelId="{93F596B4-F645-4263-AA85-E0880D850E7C}" type="sibTrans" cxnId="{95DB013D-90A2-43F9-AF27-5AE91D240137}">
      <dgm:prSet/>
      <dgm:spPr/>
      <dgm:t>
        <a:bodyPr/>
        <a:lstStyle/>
        <a:p>
          <a:endParaRPr lang="en-US"/>
        </a:p>
      </dgm:t>
    </dgm:pt>
    <dgm:pt modelId="{24C1F799-5DC5-4CBF-A1A0-C2E0876E03DC}">
      <dgm:prSet/>
      <dgm:spPr/>
      <dgm:t>
        <a:bodyPr/>
        <a:lstStyle/>
        <a:p>
          <a:r>
            <a:rPr lang="en-US"/>
            <a:t>Uses latent factors or hidden features while building the matrix.</a:t>
          </a:r>
        </a:p>
      </dgm:t>
    </dgm:pt>
    <dgm:pt modelId="{22D2BE78-670E-4A04-8833-76F6FE939184}" type="parTrans" cxnId="{716701BF-D4B7-408F-9199-309F4B703B93}">
      <dgm:prSet/>
      <dgm:spPr/>
      <dgm:t>
        <a:bodyPr/>
        <a:lstStyle/>
        <a:p>
          <a:endParaRPr lang="en-US"/>
        </a:p>
      </dgm:t>
    </dgm:pt>
    <dgm:pt modelId="{DFCE9086-98A9-4195-9806-740AAA05B7DE}" type="sibTrans" cxnId="{716701BF-D4B7-408F-9199-309F4B703B93}">
      <dgm:prSet/>
      <dgm:spPr/>
      <dgm:t>
        <a:bodyPr/>
        <a:lstStyle/>
        <a:p>
          <a:endParaRPr lang="en-US"/>
        </a:p>
      </dgm:t>
    </dgm:pt>
    <dgm:pt modelId="{C9AD62FF-086C-4DF2-9D68-04D076F1E7D2}">
      <dgm:prSet/>
      <dgm:spPr/>
      <dgm:t>
        <a:bodyPr/>
        <a:lstStyle/>
        <a:p>
          <a:r>
            <a:rPr lang="en-US"/>
            <a:t>More efficient than user-user or item-item models.</a:t>
          </a:r>
        </a:p>
      </dgm:t>
    </dgm:pt>
    <dgm:pt modelId="{03BFDDE0-A908-44A1-A4D0-32FE3A3578FC}" type="parTrans" cxnId="{75D12932-B9CD-481B-A02C-D77C38EF1212}">
      <dgm:prSet/>
      <dgm:spPr/>
      <dgm:t>
        <a:bodyPr/>
        <a:lstStyle/>
        <a:p>
          <a:endParaRPr lang="en-US"/>
        </a:p>
      </dgm:t>
    </dgm:pt>
    <dgm:pt modelId="{D4A18E00-F77D-4C86-A135-52FE25F59765}" type="sibTrans" cxnId="{75D12932-B9CD-481B-A02C-D77C38EF1212}">
      <dgm:prSet/>
      <dgm:spPr/>
      <dgm:t>
        <a:bodyPr/>
        <a:lstStyle/>
        <a:p>
          <a:endParaRPr lang="en-US"/>
        </a:p>
      </dgm:t>
    </dgm:pt>
    <dgm:pt modelId="{7D121214-EE72-4F63-9561-D71367C08EC8}">
      <dgm:prSet/>
      <dgm:spPr/>
      <dgm:t>
        <a:bodyPr/>
        <a:lstStyle/>
        <a:p>
          <a:r>
            <a:rPr lang="en-US"/>
            <a:t>More robust when dealing with cold-start problems.</a:t>
          </a:r>
        </a:p>
      </dgm:t>
    </dgm:pt>
    <dgm:pt modelId="{260558BF-4958-4D59-AB20-ABA72A4D0978}" type="parTrans" cxnId="{0F203FC0-7BE5-4ABD-AC23-02AFF4B60A1F}">
      <dgm:prSet/>
      <dgm:spPr/>
      <dgm:t>
        <a:bodyPr/>
        <a:lstStyle/>
        <a:p>
          <a:endParaRPr lang="en-US"/>
        </a:p>
      </dgm:t>
    </dgm:pt>
    <dgm:pt modelId="{A9D0F5E8-5FFE-4433-977D-4E1C58136CDE}" type="sibTrans" cxnId="{0F203FC0-7BE5-4ABD-AC23-02AFF4B60A1F}">
      <dgm:prSet/>
      <dgm:spPr/>
      <dgm:t>
        <a:bodyPr/>
        <a:lstStyle/>
        <a:p>
          <a:endParaRPr lang="en-US"/>
        </a:p>
      </dgm:t>
    </dgm:pt>
    <dgm:pt modelId="{00A7FC4C-5E46-8C41-9911-D34E4D9A1D1D}" type="pres">
      <dgm:prSet presAssocID="{6DCEBBFC-FCD1-49B4-8524-32F9925C6662}" presName="linear" presStyleCnt="0">
        <dgm:presLayoutVars>
          <dgm:animLvl val="lvl"/>
          <dgm:resizeHandles val="exact"/>
        </dgm:presLayoutVars>
      </dgm:prSet>
      <dgm:spPr/>
    </dgm:pt>
    <dgm:pt modelId="{222B982C-088E-E845-B53F-FE86C263F81F}" type="pres">
      <dgm:prSet presAssocID="{DB953617-2539-4AC2-B67B-0D170DDA77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B5DFD2-CD89-2A44-A77A-57CD97A935EB}" type="pres">
      <dgm:prSet presAssocID="{93F596B4-F645-4263-AA85-E0880D850E7C}" presName="spacer" presStyleCnt="0"/>
      <dgm:spPr/>
    </dgm:pt>
    <dgm:pt modelId="{C1406E5E-6BA8-D148-91B5-B3586DB90DF3}" type="pres">
      <dgm:prSet presAssocID="{24C1F799-5DC5-4CBF-A1A0-C2E0876E03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EEE24A-30D9-9843-B45A-17626183F409}" type="pres">
      <dgm:prSet presAssocID="{DFCE9086-98A9-4195-9806-740AAA05B7DE}" presName="spacer" presStyleCnt="0"/>
      <dgm:spPr/>
    </dgm:pt>
    <dgm:pt modelId="{4A9D3B62-2C0A-CB48-8343-A848941A4E76}" type="pres">
      <dgm:prSet presAssocID="{C9AD62FF-086C-4DF2-9D68-04D076F1E7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E5F741-FD8D-3740-A2A7-34EC4613CA6D}" type="pres">
      <dgm:prSet presAssocID="{D4A18E00-F77D-4C86-A135-52FE25F59765}" presName="spacer" presStyleCnt="0"/>
      <dgm:spPr/>
    </dgm:pt>
    <dgm:pt modelId="{B52E52D9-A88F-4042-80E1-5D6E0B97A064}" type="pres">
      <dgm:prSet presAssocID="{7D121214-EE72-4F63-9561-D71367C08E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D12932-B9CD-481B-A02C-D77C38EF1212}" srcId="{6DCEBBFC-FCD1-49B4-8524-32F9925C6662}" destId="{C9AD62FF-086C-4DF2-9D68-04D076F1E7D2}" srcOrd="2" destOrd="0" parTransId="{03BFDDE0-A908-44A1-A4D0-32FE3A3578FC}" sibTransId="{D4A18E00-F77D-4C86-A135-52FE25F59765}"/>
    <dgm:cxn modelId="{95DB013D-90A2-43F9-AF27-5AE91D240137}" srcId="{6DCEBBFC-FCD1-49B4-8524-32F9925C6662}" destId="{DB953617-2539-4AC2-B67B-0D170DDA7778}" srcOrd="0" destOrd="0" parTransId="{AED16678-2DDE-441F-8D8F-F0414B5EB4D7}" sibTransId="{93F596B4-F645-4263-AA85-E0880D850E7C}"/>
    <dgm:cxn modelId="{E745B65E-10C3-0546-AA41-C7A062E43C0A}" type="presOf" srcId="{24C1F799-5DC5-4CBF-A1A0-C2E0876E03DC}" destId="{C1406E5E-6BA8-D148-91B5-B3586DB90DF3}" srcOrd="0" destOrd="0" presId="urn:microsoft.com/office/officeart/2005/8/layout/vList2"/>
    <dgm:cxn modelId="{716701BF-D4B7-408F-9199-309F4B703B93}" srcId="{6DCEBBFC-FCD1-49B4-8524-32F9925C6662}" destId="{24C1F799-5DC5-4CBF-A1A0-C2E0876E03DC}" srcOrd="1" destOrd="0" parTransId="{22D2BE78-670E-4A04-8833-76F6FE939184}" sibTransId="{DFCE9086-98A9-4195-9806-740AAA05B7DE}"/>
    <dgm:cxn modelId="{0F203FC0-7BE5-4ABD-AC23-02AFF4B60A1F}" srcId="{6DCEBBFC-FCD1-49B4-8524-32F9925C6662}" destId="{7D121214-EE72-4F63-9561-D71367C08EC8}" srcOrd="3" destOrd="0" parTransId="{260558BF-4958-4D59-AB20-ABA72A4D0978}" sibTransId="{A9D0F5E8-5FFE-4433-977D-4E1C58136CDE}"/>
    <dgm:cxn modelId="{DC7560C7-489C-7546-BA61-24208570DB0C}" type="presOf" srcId="{DB953617-2539-4AC2-B67B-0D170DDA7778}" destId="{222B982C-088E-E845-B53F-FE86C263F81F}" srcOrd="0" destOrd="0" presId="urn:microsoft.com/office/officeart/2005/8/layout/vList2"/>
    <dgm:cxn modelId="{F3A5DAD4-342C-EC45-B16F-DD818FED43ED}" type="presOf" srcId="{7D121214-EE72-4F63-9561-D71367C08EC8}" destId="{B52E52D9-A88F-4042-80E1-5D6E0B97A064}" srcOrd="0" destOrd="0" presId="urn:microsoft.com/office/officeart/2005/8/layout/vList2"/>
    <dgm:cxn modelId="{6F4408DA-F5AE-EA41-A6BA-F01031777E9A}" type="presOf" srcId="{6DCEBBFC-FCD1-49B4-8524-32F9925C6662}" destId="{00A7FC4C-5E46-8C41-9911-D34E4D9A1D1D}" srcOrd="0" destOrd="0" presId="urn:microsoft.com/office/officeart/2005/8/layout/vList2"/>
    <dgm:cxn modelId="{9B45EEDD-2F0C-DA4D-A993-D06B609E1E20}" type="presOf" srcId="{C9AD62FF-086C-4DF2-9D68-04D076F1E7D2}" destId="{4A9D3B62-2C0A-CB48-8343-A848941A4E76}" srcOrd="0" destOrd="0" presId="urn:microsoft.com/office/officeart/2005/8/layout/vList2"/>
    <dgm:cxn modelId="{63F68D8D-4E08-0440-AE01-0E5ADA4E5371}" type="presParOf" srcId="{00A7FC4C-5E46-8C41-9911-D34E4D9A1D1D}" destId="{222B982C-088E-E845-B53F-FE86C263F81F}" srcOrd="0" destOrd="0" presId="urn:microsoft.com/office/officeart/2005/8/layout/vList2"/>
    <dgm:cxn modelId="{ECF13F19-CDB3-5747-994C-C11D09D041EC}" type="presParOf" srcId="{00A7FC4C-5E46-8C41-9911-D34E4D9A1D1D}" destId="{0FB5DFD2-CD89-2A44-A77A-57CD97A935EB}" srcOrd="1" destOrd="0" presId="urn:microsoft.com/office/officeart/2005/8/layout/vList2"/>
    <dgm:cxn modelId="{83EF02E1-215C-8C4A-BFBD-E2D6216A5C6F}" type="presParOf" srcId="{00A7FC4C-5E46-8C41-9911-D34E4D9A1D1D}" destId="{C1406E5E-6BA8-D148-91B5-B3586DB90DF3}" srcOrd="2" destOrd="0" presId="urn:microsoft.com/office/officeart/2005/8/layout/vList2"/>
    <dgm:cxn modelId="{178FAC9C-FD08-2B49-A534-47DE874653B1}" type="presParOf" srcId="{00A7FC4C-5E46-8C41-9911-D34E4D9A1D1D}" destId="{E5EEE24A-30D9-9843-B45A-17626183F409}" srcOrd="3" destOrd="0" presId="urn:microsoft.com/office/officeart/2005/8/layout/vList2"/>
    <dgm:cxn modelId="{A3EF5EAE-87FA-4C48-9FAB-CFB893DFC156}" type="presParOf" srcId="{00A7FC4C-5E46-8C41-9911-D34E4D9A1D1D}" destId="{4A9D3B62-2C0A-CB48-8343-A848941A4E76}" srcOrd="4" destOrd="0" presId="urn:microsoft.com/office/officeart/2005/8/layout/vList2"/>
    <dgm:cxn modelId="{924186E6-F7C0-B34D-B49F-97886BEC53FD}" type="presParOf" srcId="{00A7FC4C-5E46-8C41-9911-D34E4D9A1D1D}" destId="{F0E5F741-FD8D-3740-A2A7-34EC4613CA6D}" srcOrd="5" destOrd="0" presId="urn:microsoft.com/office/officeart/2005/8/layout/vList2"/>
    <dgm:cxn modelId="{047532D9-03CC-1546-9A85-DE14D4DD78BB}" type="presParOf" srcId="{00A7FC4C-5E46-8C41-9911-D34E4D9A1D1D}" destId="{B52E52D9-A88F-4042-80E1-5D6E0B97A0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FA27DE-ED31-4686-9573-639373D213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E25F75-09E8-481B-806F-48F2A4E41E78}">
      <dgm:prSet/>
      <dgm:spPr/>
      <dgm:t>
        <a:bodyPr/>
        <a:lstStyle/>
        <a:p>
          <a:r>
            <a:rPr lang="en-US"/>
            <a:t>Groups users into clusters based on preferences.</a:t>
          </a:r>
        </a:p>
      </dgm:t>
    </dgm:pt>
    <dgm:pt modelId="{83AFAC05-262F-41F1-89BC-14B37FFC0711}" type="parTrans" cxnId="{37097FED-A94C-43D5-BD9F-DFD9725B9AD7}">
      <dgm:prSet/>
      <dgm:spPr/>
      <dgm:t>
        <a:bodyPr/>
        <a:lstStyle/>
        <a:p>
          <a:endParaRPr lang="en-US"/>
        </a:p>
      </dgm:t>
    </dgm:pt>
    <dgm:pt modelId="{C77ABA0B-BED1-47A5-9A6C-FAE44DAFD97A}" type="sibTrans" cxnId="{37097FED-A94C-43D5-BD9F-DFD9725B9AD7}">
      <dgm:prSet/>
      <dgm:spPr/>
      <dgm:t>
        <a:bodyPr/>
        <a:lstStyle/>
        <a:p>
          <a:endParaRPr lang="en-US"/>
        </a:p>
      </dgm:t>
    </dgm:pt>
    <dgm:pt modelId="{31ED23A8-1BE6-4F11-B166-F9124845762D}">
      <dgm:prSet/>
      <dgm:spPr/>
      <dgm:t>
        <a:bodyPr/>
        <a:lstStyle/>
        <a:p>
          <a:r>
            <a:rPr lang="en-US"/>
            <a:t>Combines the user-user and item-item collaboration filtering.</a:t>
          </a:r>
        </a:p>
      </dgm:t>
    </dgm:pt>
    <dgm:pt modelId="{D0292B40-BC89-47C9-8717-F45570081FFC}" type="parTrans" cxnId="{BBFC5FE1-CBB9-410F-BD19-9CD0211556E9}">
      <dgm:prSet/>
      <dgm:spPr/>
      <dgm:t>
        <a:bodyPr/>
        <a:lstStyle/>
        <a:p>
          <a:endParaRPr lang="en-US"/>
        </a:p>
      </dgm:t>
    </dgm:pt>
    <dgm:pt modelId="{FC98E4DC-BF99-420F-B61C-CAC101236E2D}" type="sibTrans" cxnId="{BBFC5FE1-CBB9-410F-BD19-9CD0211556E9}">
      <dgm:prSet/>
      <dgm:spPr/>
      <dgm:t>
        <a:bodyPr/>
        <a:lstStyle/>
        <a:p>
          <a:endParaRPr lang="en-US"/>
        </a:p>
      </dgm:t>
    </dgm:pt>
    <dgm:pt modelId="{642DC90F-A61D-439B-A160-1F47E8B85A09}">
      <dgm:prSet/>
      <dgm:spPr/>
      <dgm:t>
        <a:bodyPr/>
        <a:lstStyle/>
        <a:p>
          <a:r>
            <a:rPr lang="en-US"/>
            <a:t>Users and items are assigned to clusters and co-clusters.</a:t>
          </a:r>
        </a:p>
      </dgm:t>
    </dgm:pt>
    <dgm:pt modelId="{EE3B22F6-2880-4EFC-9050-BD895EA31FB2}" type="parTrans" cxnId="{07ED09D3-EB6A-4310-8CD8-C45A28298C70}">
      <dgm:prSet/>
      <dgm:spPr/>
      <dgm:t>
        <a:bodyPr/>
        <a:lstStyle/>
        <a:p>
          <a:endParaRPr lang="en-US"/>
        </a:p>
      </dgm:t>
    </dgm:pt>
    <dgm:pt modelId="{BC970382-30F5-43D0-8D68-BC03C2B684C9}" type="sibTrans" cxnId="{07ED09D3-EB6A-4310-8CD8-C45A28298C70}">
      <dgm:prSet/>
      <dgm:spPr/>
      <dgm:t>
        <a:bodyPr/>
        <a:lstStyle/>
        <a:p>
          <a:endParaRPr lang="en-US"/>
        </a:p>
      </dgm:t>
    </dgm:pt>
    <dgm:pt modelId="{6C17192E-FF06-724E-B4D2-D16680BF5C1E}" type="pres">
      <dgm:prSet presAssocID="{E0FA27DE-ED31-4686-9573-639373D213A2}" presName="linear" presStyleCnt="0">
        <dgm:presLayoutVars>
          <dgm:animLvl val="lvl"/>
          <dgm:resizeHandles val="exact"/>
        </dgm:presLayoutVars>
      </dgm:prSet>
      <dgm:spPr/>
    </dgm:pt>
    <dgm:pt modelId="{2736B165-4CC5-7D46-83BD-2FBABA8087C0}" type="pres">
      <dgm:prSet presAssocID="{0CE25F75-09E8-481B-806F-48F2A4E41E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33E298-BFDE-5241-9133-0E669FFB2164}" type="pres">
      <dgm:prSet presAssocID="{C77ABA0B-BED1-47A5-9A6C-FAE44DAFD97A}" presName="spacer" presStyleCnt="0"/>
      <dgm:spPr/>
    </dgm:pt>
    <dgm:pt modelId="{20C005D6-DD64-D24D-841D-5DE769D0C93B}" type="pres">
      <dgm:prSet presAssocID="{31ED23A8-1BE6-4F11-B166-F912484576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6FD854-2277-F441-A1CF-8D9756F8BBFA}" type="pres">
      <dgm:prSet presAssocID="{FC98E4DC-BF99-420F-B61C-CAC101236E2D}" presName="spacer" presStyleCnt="0"/>
      <dgm:spPr/>
    </dgm:pt>
    <dgm:pt modelId="{566A17D1-1C43-7F4A-A68E-BC3BB6C89B05}" type="pres">
      <dgm:prSet presAssocID="{642DC90F-A61D-439B-A160-1F47E8B85A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3F072B-37F5-C74A-8337-D086EE301201}" type="presOf" srcId="{642DC90F-A61D-439B-A160-1F47E8B85A09}" destId="{566A17D1-1C43-7F4A-A68E-BC3BB6C89B05}" srcOrd="0" destOrd="0" presId="urn:microsoft.com/office/officeart/2005/8/layout/vList2"/>
    <dgm:cxn modelId="{E83FD25B-A8DE-DF4E-A74D-70958406D3D7}" type="presOf" srcId="{E0FA27DE-ED31-4686-9573-639373D213A2}" destId="{6C17192E-FF06-724E-B4D2-D16680BF5C1E}" srcOrd="0" destOrd="0" presId="urn:microsoft.com/office/officeart/2005/8/layout/vList2"/>
    <dgm:cxn modelId="{A5C8E66A-6937-EF4A-8AC3-6E7FA66CCF29}" type="presOf" srcId="{0CE25F75-09E8-481B-806F-48F2A4E41E78}" destId="{2736B165-4CC5-7D46-83BD-2FBABA8087C0}" srcOrd="0" destOrd="0" presId="urn:microsoft.com/office/officeart/2005/8/layout/vList2"/>
    <dgm:cxn modelId="{231BD983-2C16-DC46-8565-730809628E17}" type="presOf" srcId="{31ED23A8-1BE6-4F11-B166-F9124845762D}" destId="{20C005D6-DD64-D24D-841D-5DE769D0C93B}" srcOrd="0" destOrd="0" presId="urn:microsoft.com/office/officeart/2005/8/layout/vList2"/>
    <dgm:cxn modelId="{07ED09D3-EB6A-4310-8CD8-C45A28298C70}" srcId="{E0FA27DE-ED31-4686-9573-639373D213A2}" destId="{642DC90F-A61D-439B-A160-1F47E8B85A09}" srcOrd="2" destOrd="0" parTransId="{EE3B22F6-2880-4EFC-9050-BD895EA31FB2}" sibTransId="{BC970382-30F5-43D0-8D68-BC03C2B684C9}"/>
    <dgm:cxn modelId="{BBFC5FE1-CBB9-410F-BD19-9CD0211556E9}" srcId="{E0FA27DE-ED31-4686-9573-639373D213A2}" destId="{31ED23A8-1BE6-4F11-B166-F9124845762D}" srcOrd="1" destOrd="0" parTransId="{D0292B40-BC89-47C9-8717-F45570081FFC}" sibTransId="{FC98E4DC-BF99-420F-B61C-CAC101236E2D}"/>
    <dgm:cxn modelId="{37097FED-A94C-43D5-BD9F-DFD9725B9AD7}" srcId="{E0FA27DE-ED31-4686-9573-639373D213A2}" destId="{0CE25F75-09E8-481B-806F-48F2A4E41E78}" srcOrd="0" destOrd="0" parTransId="{83AFAC05-262F-41F1-89BC-14B37FFC0711}" sibTransId="{C77ABA0B-BED1-47A5-9A6C-FAE44DAFD97A}"/>
    <dgm:cxn modelId="{D5AD2219-3A19-DA4E-9C58-57A6D53B7086}" type="presParOf" srcId="{6C17192E-FF06-724E-B4D2-D16680BF5C1E}" destId="{2736B165-4CC5-7D46-83BD-2FBABA8087C0}" srcOrd="0" destOrd="0" presId="urn:microsoft.com/office/officeart/2005/8/layout/vList2"/>
    <dgm:cxn modelId="{F2872D58-3A33-3446-951A-1EEAADCC4E8D}" type="presParOf" srcId="{6C17192E-FF06-724E-B4D2-D16680BF5C1E}" destId="{C533E298-BFDE-5241-9133-0E669FFB2164}" srcOrd="1" destOrd="0" presId="urn:microsoft.com/office/officeart/2005/8/layout/vList2"/>
    <dgm:cxn modelId="{3D548F76-0C09-7040-BE05-5B4242ABD601}" type="presParOf" srcId="{6C17192E-FF06-724E-B4D2-D16680BF5C1E}" destId="{20C005D6-DD64-D24D-841D-5DE769D0C93B}" srcOrd="2" destOrd="0" presId="urn:microsoft.com/office/officeart/2005/8/layout/vList2"/>
    <dgm:cxn modelId="{033B4206-FE07-CD4F-9AE2-80AACEA6591C}" type="presParOf" srcId="{6C17192E-FF06-724E-B4D2-D16680BF5C1E}" destId="{CC6FD854-2277-F441-A1CF-8D9756F8BBFA}" srcOrd="3" destOrd="0" presId="urn:microsoft.com/office/officeart/2005/8/layout/vList2"/>
    <dgm:cxn modelId="{E851D073-73B1-6B45-BB60-DACDDBB2F095}" type="presParOf" srcId="{6C17192E-FF06-724E-B4D2-D16680BF5C1E}" destId="{566A17D1-1C43-7F4A-A68E-BC3BB6C89B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F90D290-ADD5-4A66-80C5-23BD15D02E2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5AC8E0-6792-480E-99A3-9AB71823292B}">
      <dgm:prSet/>
      <dgm:spPr/>
      <dgm:t>
        <a:bodyPr/>
        <a:lstStyle/>
        <a:p>
          <a:r>
            <a:rPr lang="en-US"/>
            <a:t>Uses song title, release album, and artist name to build the recommendation system.</a:t>
          </a:r>
        </a:p>
      </dgm:t>
    </dgm:pt>
    <dgm:pt modelId="{9F59F050-C656-4F6D-B293-D660D6771689}" type="parTrans" cxnId="{4D930A6A-B85A-46FE-91F4-0AD9C15896A1}">
      <dgm:prSet/>
      <dgm:spPr/>
      <dgm:t>
        <a:bodyPr/>
        <a:lstStyle/>
        <a:p>
          <a:endParaRPr lang="en-US"/>
        </a:p>
      </dgm:t>
    </dgm:pt>
    <dgm:pt modelId="{F4D404B0-D0B4-4792-BC5D-59D56732AD7F}" type="sibTrans" cxnId="{4D930A6A-B85A-46FE-91F4-0AD9C15896A1}">
      <dgm:prSet/>
      <dgm:spPr/>
      <dgm:t>
        <a:bodyPr/>
        <a:lstStyle/>
        <a:p>
          <a:endParaRPr lang="en-US"/>
        </a:p>
      </dgm:t>
    </dgm:pt>
    <dgm:pt modelId="{823139E3-D351-4A0E-84A3-23E249177176}">
      <dgm:prSet/>
      <dgm:spPr/>
      <dgm:t>
        <a:bodyPr/>
        <a:lstStyle/>
        <a:p>
          <a:r>
            <a:rPr lang="en-US"/>
            <a:t>Computes word frequency and builds a matrix of songs with similar or related words.</a:t>
          </a:r>
        </a:p>
      </dgm:t>
    </dgm:pt>
    <dgm:pt modelId="{308F7596-EE22-441E-BE74-D39DFC42CF99}" type="parTrans" cxnId="{7651AF88-8DEF-4F16-BF8A-E8C325F39DE0}">
      <dgm:prSet/>
      <dgm:spPr/>
      <dgm:t>
        <a:bodyPr/>
        <a:lstStyle/>
        <a:p>
          <a:endParaRPr lang="en-US"/>
        </a:p>
      </dgm:t>
    </dgm:pt>
    <dgm:pt modelId="{4B92E7C7-130E-4EEB-B74F-F498AC57C2B5}" type="sibTrans" cxnId="{7651AF88-8DEF-4F16-BF8A-E8C325F39DE0}">
      <dgm:prSet/>
      <dgm:spPr/>
      <dgm:t>
        <a:bodyPr/>
        <a:lstStyle/>
        <a:p>
          <a:endParaRPr lang="en-US"/>
        </a:p>
      </dgm:t>
    </dgm:pt>
    <dgm:pt modelId="{E54B0009-A5FB-48CD-839C-2D169A52D5C1}">
      <dgm:prSet/>
      <dgm:spPr/>
      <dgm:t>
        <a:bodyPr/>
        <a:lstStyle/>
        <a:p>
          <a:r>
            <a:rPr lang="en-US"/>
            <a:t>Songs with common or related words will be ranked higher.</a:t>
          </a:r>
        </a:p>
      </dgm:t>
    </dgm:pt>
    <dgm:pt modelId="{3FBBE210-6719-4139-B6CF-1B5FCD3041B4}" type="parTrans" cxnId="{627831A9-E3A1-4FD0-9F82-884C2FD50221}">
      <dgm:prSet/>
      <dgm:spPr/>
      <dgm:t>
        <a:bodyPr/>
        <a:lstStyle/>
        <a:p>
          <a:endParaRPr lang="en-US"/>
        </a:p>
      </dgm:t>
    </dgm:pt>
    <dgm:pt modelId="{958EFBDC-36EE-4740-B6D5-C7C2620DF180}" type="sibTrans" cxnId="{627831A9-E3A1-4FD0-9F82-884C2FD50221}">
      <dgm:prSet/>
      <dgm:spPr/>
      <dgm:t>
        <a:bodyPr/>
        <a:lstStyle/>
        <a:p>
          <a:endParaRPr lang="en-US"/>
        </a:p>
      </dgm:t>
    </dgm:pt>
    <dgm:pt modelId="{30DE13AD-D952-48D2-8497-F9D506F40CD3}">
      <dgm:prSet/>
      <dgm:spPr/>
      <dgm:t>
        <a:bodyPr/>
        <a:lstStyle/>
        <a:p>
          <a:r>
            <a:rPr lang="en-US"/>
            <a:t>Used by search engines to build recommendations.</a:t>
          </a:r>
        </a:p>
      </dgm:t>
    </dgm:pt>
    <dgm:pt modelId="{6A52324C-9733-43AC-A299-355C739AC3EE}" type="parTrans" cxnId="{7BAA1249-DCA7-464A-A67D-72B68F28DCEE}">
      <dgm:prSet/>
      <dgm:spPr/>
      <dgm:t>
        <a:bodyPr/>
        <a:lstStyle/>
        <a:p>
          <a:endParaRPr lang="en-US"/>
        </a:p>
      </dgm:t>
    </dgm:pt>
    <dgm:pt modelId="{1D29CE1D-B35D-4820-9498-B18FD54F6F5B}" type="sibTrans" cxnId="{7BAA1249-DCA7-464A-A67D-72B68F28DCEE}">
      <dgm:prSet/>
      <dgm:spPr/>
      <dgm:t>
        <a:bodyPr/>
        <a:lstStyle/>
        <a:p>
          <a:endParaRPr lang="en-US"/>
        </a:p>
      </dgm:t>
    </dgm:pt>
    <dgm:pt modelId="{AFF8C9D5-55D3-4666-B03C-8BD4B697122C}">
      <dgm:prSet/>
      <dgm:spPr/>
      <dgm:t>
        <a:bodyPr/>
        <a:lstStyle/>
        <a:p>
          <a:r>
            <a:rPr lang="en-US"/>
            <a:t>Not useful for songs because of the limited words in title, release album, and artist name.</a:t>
          </a:r>
        </a:p>
      </dgm:t>
    </dgm:pt>
    <dgm:pt modelId="{B14332B6-A800-427D-A546-6018B5A03988}" type="parTrans" cxnId="{36301411-BBF2-4389-96E0-EF3CA4D78B32}">
      <dgm:prSet/>
      <dgm:spPr/>
      <dgm:t>
        <a:bodyPr/>
        <a:lstStyle/>
        <a:p>
          <a:endParaRPr lang="en-US"/>
        </a:p>
      </dgm:t>
    </dgm:pt>
    <dgm:pt modelId="{884F540F-36AF-41DA-B246-1DAC3C61AC98}" type="sibTrans" cxnId="{36301411-BBF2-4389-96E0-EF3CA4D78B32}">
      <dgm:prSet/>
      <dgm:spPr/>
      <dgm:t>
        <a:bodyPr/>
        <a:lstStyle/>
        <a:p>
          <a:endParaRPr lang="en-US"/>
        </a:p>
      </dgm:t>
    </dgm:pt>
    <dgm:pt modelId="{89ADD620-6961-4E83-A7E9-C6105FDEB808}">
      <dgm:prSet/>
      <dgm:spPr/>
      <dgm:t>
        <a:bodyPr/>
        <a:lstStyle/>
        <a:p>
          <a:r>
            <a:rPr lang="en-US"/>
            <a:t>Some songs or artists with unique names like Enimem or Luvstruck can throw the system off.</a:t>
          </a:r>
        </a:p>
      </dgm:t>
    </dgm:pt>
    <dgm:pt modelId="{BB59869F-E54B-48E8-A218-75C88B1FAB06}" type="parTrans" cxnId="{EC7998E7-159E-4DB4-983F-02687F40BF83}">
      <dgm:prSet/>
      <dgm:spPr/>
      <dgm:t>
        <a:bodyPr/>
        <a:lstStyle/>
        <a:p>
          <a:endParaRPr lang="en-US"/>
        </a:p>
      </dgm:t>
    </dgm:pt>
    <dgm:pt modelId="{11A0A6D2-6ACC-49DA-BD10-38EECA4170AD}" type="sibTrans" cxnId="{EC7998E7-159E-4DB4-983F-02687F40BF83}">
      <dgm:prSet/>
      <dgm:spPr/>
      <dgm:t>
        <a:bodyPr/>
        <a:lstStyle/>
        <a:p>
          <a:endParaRPr lang="en-US"/>
        </a:p>
      </dgm:t>
    </dgm:pt>
    <dgm:pt modelId="{609C6BB1-1D94-CC41-AEB5-18EE91618C08}" type="pres">
      <dgm:prSet presAssocID="{4F90D290-ADD5-4A66-80C5-23BD15D02E21}" presName="linear" presStyleCnt="0">
        <dgm:presLayoutVars>
          <dgm:animLvl val="lvl"/>
          <dgm:resizeHandles val="exact"/>
        </dgm:presLayoutVars>
      </dgm:prSet>
      <dgm:spPr/>
    </dgm:pt>
    <dgm:pt modelId="{9E25C04C-E052-AB49-87CF-196A8580BB75}" type="pres">
      <dgm:prSet presAssocID="{D55AC8E0-6792-480E-99A3-9AB7182329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7ED2CB-EF0D-A445-916D-2CC76CA14C88}" type="pres">
      <dgm:prSet presAssocID="{F4D404B0-D0B4-4792-BC5D-59D56732AD7F}" presName="spacer" presStyleCnt="0"/>
      <dgm:spPr/>
    </dgm:pt>
    <dgm:pt modelId="{B459D122-0113-D44D-86FE-1B25B5094EA0}" type="pres">
      <dgm:prSet presAssocID="{823139E3-D351-4A0E-84A3-23E24917717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952802D-C511-5648-AE51-177F07AD5E58}" type="pres">
      <dgm:prSet presAssocID="{4B92E7C7-130E-4EEB-B74F-F498AC57C2B5}" presName="spacer" presStyleCnt="0"/>
      <dgm:spPr/>
    </dgm:pt>
    <dgm:pt modelId="{39286BD1-277F-6245-83A9-B50BA09CC43F}" type="pres">
      <dgm:prSet presAssocID="{E54B0009-A5FB-48CD-839C-2D169A52D5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C8442E-50B3-D649-AF13-E11EA7656B91}" type="pres">
      <dgm:prSet presAssocID="{958EFBDC-36EE-4740-B6D5-C7C2620DF180}" presName="spacer" presStyleCnt="0"/>
      <dgm:spPr/>
    </dgm:pt>
    <dgm:pt modelId="{B55EAB1B-991F-334A-8CBB-E999CEDC419B}" type="pres">
      <dgm:prSet presAssocID="{30DE13AD-D952-48D2-8497-F9D506F40CD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6C623E-C0F1-0E42-A6F6-93103269F101}" type="pres">
      <dgm:prSet presAssocID="{1D29CE1D-B35D-4820-9498-B18FD54F6F5B}" presName="spacer" presStyleCnt="0"/>
      <dgm:spPr/>
    </dgm:pt>
    <dgm:pt modelId="{D46DDF44-3B72-B845-8006-27B6747A2743}" type="pres">
      <dgm:prSet presAssocID="{AFF8C9D5-55D3-4666-B03C-8BD4B697122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15AF33-B55F-7D45-929F-6CB313BBD0F6}" type="pres">
      <dgm:prSet presAssocID="{884F540F-36AF-41DA-B246-1DAC3C61AC98}" presName="spacer" presStyleCnt="0"/>
      <dgm:spPr/>
    </dgm:pt>
    <dgm:pt modelId="{D42DCA54-E818-7B47-B476-2B9A189BA9FB}" type="pres">
      <dgm:prSet presAssocID="{89ADD620-6961-4E83-A7E9-C6105FDEB8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301411-BBF2-4389-96E0-EF3CA4D78B32}" srcId="{4F90D290-ADD5-4A66-80C5-23BD15D02E21}" destId="{AFF8C9D5-55D3-4666-B03C-8BD4B697122C}" srcOrd="4" destOrd="0" parTransId="{B14332B6-A800-427D-A546-6018B5A03988}" sibTransId="{884F540F-36AF-41DA-B246-1DAC3C61AC98}"/>
    <dgm:cxn modelId="{DA9FFC17-D26A-4445-A74A-9736652768CE}" type="presOf" srcId="{D55AC8E0-6792-480E-99A3-9AB71823292B}" destId="{9E25C04C-E052-AB49-87CF-196A8580BB75}" srcOrd="0" destOrd="0" presId="urn:microsoft.com/office/officeart/2005/8/layout/vList2"/>
    <dgm:cxn modelId="{7BAA1249-DCA7-464A-A67D-72B68F28DCEE}" srcId="{4F90D290-ADD5-4A66-80C5-23BD15D02E21}" destId="{30DE13AD-D952-48D2-8497-F9D506F40CD3}" srcOrd="3" destOrd="0" parTransId="{6A52324C-9733-43AC-A299-355C739AC3EE}" sibTransId="{1D29CE1D-B35D-4820-9498-B18FD54F6F5B}"/>
    <dgm:cxn modelId="{19FE134F-30B3-F941-AB9F-754EDB4BB1ED}" type="presOf" srcId="{30DE13AD-D952-48D2-8497-F9D506F40CD3}" destId="{B55EAB1B-991F-334A-8CBB-E999CEDC419B}" srcOrd="0" destOrd="0" presId="urn:microsoft.com/office/officeart/2005/8/layout/vList2"/>
    <dgm:cxn modelId="{89287157-499A-4046-A31A-9AADF25901DA}" type="presOf" srcId="{AFF8C9D5-55D3-4666-B03C-8BD4B697122C}" destId="{D46DDF44-3B72-B845-8006-27B6747A2743}" srcOrd="0" destOrd="0" presId="urn:microsoft.com/office/officeart/2005/8/layout/vList2"/>
    <dgm:cxn modelId="{4D930A6A-B85A-46FE-91F4-0AD9C15896A1}" srcId="{4F90D290-ADD5-4A66-80C5-23BD15D02E21}" destId="{D55AC8E0-6792-480E-99A3-9AB71823292B}" srcOrd="0" destOrd="0" parTransId="{9F59F050-C656-4F6D-B293-D660D6771689}" sibTransId="{F4D404B0-D0B4-4792-BC5D-59D56732AD7F}"/>
    <dgm:cxn modelId="{BF3D2C79-1962-6C42-83CA-797ACF97B4DB}" type="presOf" srcId="{E54B0009-A5FB-48CD-839C-2D169A52D5C1}" destId="{39286BD1-277F-6245-83A9-B50BA09CC43F}" srcOrd="0" destOrd="0" presId="urn:microsoft.com/office/officeart/2005/8/layout/vList2"/>
    <dgm:cxn modelId="{24751288-7163-DE48-9A40-1CD2B8C5A6C7}" type="presOf" srcId="{89ADD620-6961-4E83-A7E9-C6105FDEB808}" destId="{D42DCA54-E818-7B47-B476-2B9A189BA9FB}" srcOrd="0" destOrd="0" presId="urn:microsoft.com/office/officeart/2005/8/layout/vList2"/>
    <dgm:cxn modelId="{7651AF88-8DEF-4F16-BF8A-E8C325F39DE0}" srcId="{4F90D290-ADD5-4A66-80C5-23BD15D02E21}" destId="{823139E3-D351-4A0E-84A3-23E249177176}" srcOrd="1" destOrd="0" parTransId="{308F7596-EE22-441E-BE74-D39DFC42CF99}" sibTransId="{4B92E7C7-130E-4EEB-B74F-F498AC57C2B5}"/>
    <dgm:cxn modelId="{627831A9-E3A1-4FD0-9F82-884C2FD50221}" srcId="{4F90D290-ADD5-4A66-80C5-23BD15D02E21}" destId="{E54B0009-A5FB-48CD-839C-2D169A52D5C1}" srcOrd="2" destOrd="0" parTransId="{3FBBE210-6719-4139-B6CF-1B5FCD3041B4}" sibTransId="{958EFBDC-36EE-4740-B6D5-C7C2620DF180}"/>
    <dgm:cxn modelId="{AE03C6AC-A6B4-A64E-955C-4CD057557460}" type="presOf" srcId="{4F90D290-ADD5-4A66-80C5-23BD15D02E21}" destId="{609C6BB1-1D94-CC41-AEB5-18EE91618C08}" srcOrd="0" destOrd="0" presId="urn:microsoft.com/office/officeart/2005/8/layout/vList2"/>
    <dgm:cxn modelId="{929920B3-A0C9-D246-89CA-33B1743B6441}" type="presOf" srcId="{823139E3-D351-4A0E-84A3-23E249177176}" destId="{B459D122-0113-D44D-86FE-1B25B5094EA0}" srcOrd="0" destOrd="0" presId="urn:microsoft.com/office/officeart/2005/8/layout/vList2"/>
    <dgm:cxn modelId="{EC7998E7-159E-4DB4-983F-02687F40BF83}" srcId="{4F90D290-ADD5-4A66-80C5-23BD15D02E21}" destId="{89ADD620-6961-4E83-A7E9-C6105FDEB808}" srcOrd="5" destOrd="0" parTransId="{BB59869F-E54B-48E8-A218-75C88B1FAB06}" sibTransId="{11A0A6D2-6ACC-49DA-BD10-38EECA4170AD}"/>
    <dgm:cxn modelId="{6409BF8E-1C21-F543-996C-EB762C323FE4}" type="presParOf" srcId="{609C6BB1-1D94-CC41-AEB5-18EE91618C08}" destId="{9E25C04C-E052-AB49-87CF-196A8580BB75}" srcOrd="0" destOrd="0" presId="urn:microsoft.com/office/officeart/2005/8/layout/vList2"/>
    <dgm:cxn modelId="{9F9C345F-CCCE-8F4A-ABA1-3D3CB6D2C400}" type="presParOf" srcId="{609C6BB1-1D94-CC41-AEB5-18EE91618C08}" destId="{037ED2CB-EF0D-A445-916D-2CC76CA14C88}" srcOrd="1" destOrd="0" presId="urn:microsoft.com/office/officeart/2005/8/layout/vList2"/>
    <dgm:cxn modelId="{6A9EA955-23A4-A64C-BA70-FED8D5944B92}" type="presParOf" srcId="{609C6BB1-1D94-CC41-AEB5-18EE91618C08}" destId="{B459D122-0113-D44D-86FE-1B25B5094EA0}" srcOrd="2" destOrd="0" presId="urn:microsoft.com/office/officeart/2005/8/layout/vList2"/>
    <dgm:cxn modelId="{8734696E-1EB7-8648-9B8B-89879A0D0388}" type="presParOf" srcId="{609C6BB1-1D94-CC41-AEB5-18EE91618C08}" destId="{1952802D-C511-5648-AE51-177F07AD5E58}" srcOrd="3" destOrd="0" presId="urn:microsoft.com/office/officeart/2005/8/layout/vList2"/>
    <dgm:cxn modelId="{E58EC607-CDE4-7241-9C97-739B4B0761D0}" type="presParOf" srcId="{609C6BB1-1D94-CC41-AEB5-18EE91618C08}" destId="{39286BD1-277F-6245-83A9-B50BA09CC43F}" srcOrd="4" destOrd="0" presId="urn:microsoft.com/office/officeart/2005/8/layout/vList2"/>
    <dgm:cxn modelId="{6C70D6F5-C926-6D40-B8FD-DA172051B134}" type="presParOf" srcId="{609C6BB1-1D94-CC41-AEB5-18EE91618C08}" destId="{E9C8442E-50B3-D649-AF13-E11EA7656B91}" srcOrd="5" destOrd="0" presId="urn:microsoft.com/office/officeart/2005/8/layout/vList2"/>
    <dgm:cxn modelId="{FB752DD0-6FB8-A04D-A184-F502CCC4E0A6}" type="presParOf" srcId="{609C6BB1-1D94-CC41-AEB5-18EE91618C08}" destId="{B55EAB1B-991F-334A-8CBB-E999CEDC419B}" srcOrd="6" destOrd="0" presId="urn:microsoft.com/office/officeart/2005/8/layout/vList2"/>
    <dgm:cxn modelId="{3087CECE-01BB-1E45-9E26-4F6F4DA46318}" type="presParOf" srcId="{609C6BB1-1D94-CC41-AEB5-18EE91618C08}" destId="{436C623E-C0F1-0E42-A6F6-93103269F101}" srcOrd="7" destOrd="0" presId="urn:microsoft.com/office/officeart/2005/8/layout/vList2"/>
    <dgm:cxn modelId="{16C19EA2-CA95-A942-A2F0-282E4F1F10B8}" type="presParOf" srcId="{609C6BB1-1D94-CC41-AEB5-18EE91618C08}" destId="{D46DDF44-3B72-B845-8006-27B6747A2743}" srcOrd="8" destOrd="0" presId="urn:microsoft.com/office/officeart/2005/8/layout/vList2"/>
    <dgm:cxn modelId="{2BA5D211-2F2D-A642-904F-43500B480FDB}" type="presParOf" srcId="{609C6BB1-1D94-CC41-AEB5-18EE91618C08}" destId="{0715AF33-B55F-7D45-929F-6CB313BBD0F6}" srcOrd="9" destOrd="0" presId="urn:microsoft.com/office/officeart/2005/8/layout/vList2"/>
    <dgm:cxn modelId="{879B8C27-49D5-424C-A40C-5AA74BAEB439}" type="presParOf" srcId="{609C6BB1-1D94-CC41-AEB5-18EE91618C08}" destId="{D42DCA54-E818-7B47-B476-2B9A189BA9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6B28C-A97A-458B-94D8-B68F58AC69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39EB7C-C6F2-43ED-91F4-275B2FBCC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a music recommendation system using data science.</a:t>
          </a:r>
        </a:p>
      </dgm:t>
    </dgm:pt>
    <dgm:pt modelId="{B35E67DD-A137-4872-BE85-2FCF99E9966E}" type="parTrans" cxnId="{7C0C0ACC-ECF9-48DE-9AEC-0DA20ABA88D0}">
      <dgm:prSet/>
      <dgm:spPr/>
      <dgm:t>
        <a:bodyPr/>
        <a:lstStyle/>
        <a:p>
          <a:endParaRPr lang="en-US"/>
        </a:p>
      </dgm:t>
    </dgm:pt>
    <dgm:pt modelId="{6D51F5E3-463E-43E0-A0A3-EC3FCF4B9895}" type="sibTrans" cxnId="{7C0C0ACC-ECF9-48DE-9AEC-0DA20ABA88D0}">
      <dgm:prSet/>
      <dgm:spPr/>
      <dgm:t>
        <a:bodyPr/>
        <a:lstStyle/>
        <a:p>
          <a:endParaRPr lang="en-US"/>
        </a:p>
      </dgm:t>
    </dgm:pt>
    <dgm:pt modelId="{78F14D62-3633-4946-B0C5-D556CB1A0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 top 10 songs that the user might like.</a:t>
          </a:r>
        </a:p>
      </dgm:t>
    </dgm:pt>
    <dgm:pt modelId="{35DA9062-1443-435E-A259-36356DA16C10}" type="parTrans" cxnId="{4C0E5C1F-D1ED-48B6-AD77-5E26B3731887}">
      <dgm:prSet/>
      <dgm:spPr/>
      <dgm:t>
        <a:bodyPr/>
        <a:lstStyle/>
        <a:p>
          <a:endParaRPr lang="en-US"/>
        </a:p>
      </dgm:t>
    </dgm:pt>
    <dgm:pt modelId="{448FC49F-7E83-4EEA-8D00-35CFFCA08E27}" type="sibTrans" cxnId="{4C0E5C1F-D1ED-48B6-AD77-5E26B3731887}">
      <dgm:prSet/>
      <dgm:spPr/>
      <dgm:t>
        <a:bodyPr/>
        <a:lstStyle/>
        <a:p>
          <a:endParaRPr lang="en-US"/>
        </a:p>
      </dgm:t>
    </dgm:pt>
    <dgm:pt modelId="{A334E59E-3907-4C60-AA6A-641106ADA6F0}" type="pres">
      <dgm:prSet presAssocID="{DEB6B28C-A97A-458B-94D8-B68F58AC69DC}" presName="root" presStyleCnt="0">
        <dgm:presLayoutVars>
          <dgm:dir/>
          <dgm:resizeHandles val="exact"/>
        </dgm:presLayoutVars>
      </dgm:prSet>
      <dgm:spPr/>
    </dgm:pt>
    <dgm:pt modelId="{3C4C5367-AF96-4BF0-A7E1-9DCF1B5AD9BE}" type="pres">
      <dgm:prSet presAssocID="{9B39EB7C-C6F2-43ED-91F4-275B2FBCC156}" presName="compNode" presStyleCnt="0"/>
      <dgm:spPr/>
    </dgm:pt>
    <dgm:pt modelId="{212D126C-0C42-4CC3-9645-1E548C2017E5}" type="pres">
      <dgm:prSet presAssocID="{9B39EB7C-C6F2-43ED-91F4-275B2FBCC156}" presName="bgRect" presStyleLbl="bgShp" presStyleIdx="0" presStyleCnt="2"/>
      <dgm:spPr>
        <a:solidFill>
          <a:srgbClr val="D7DFE5"/>
        </a:solidFill>
      </dgm:spPr>
    </dgm:pt>
    <dgm:pt modelId="{63A56B59-7DDD-4C71-82E1-9207FBFB11A6}" type="pres">
      <dgm:prSet presAssocID="{9B39EB7C-C6F2-43ED-91F4-275B2FBCC1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42137BFD-F1B1-4AA3-A715-79FD6C4948D9}" type="pres">
      <dgm:prSet presAssocID="{9B39EB7C-C6F2-43ED-91F4-275B2FBCC156}" presName="spaceRect" presStyleCnt="0"/>
      <dgm:spPr/>
    </dgm:pt>
    <dgm:pt modelId="{3C698A66-7333-4FC6-A0FC-447AE628BE79}" type="pres">
      <dgm:prSet presAssocID="{9B39EB7C-C6F2-43ED-91F4-275B2FBCC156}" presName="parTx" presStyleLbl="revTx" presStyleIdx="0" presStyleCnt="2">
        <dgm:presLayoutVars>
          <dgm:chMax val="0"/>
          <dgm:chPref val="0"/>
        </dgm:presLayoutVars>
      </dgm:prSet>
      <dgm:spPr/>
    </dgm:pt>
    <dgm:pt modelId="{909B8C79-ADB9-4F4C-B117-AE104EBB7E2E}" type="pres">
      <dgm:prSet presAssocID="{6D51F5E3-463E-43E0-A0A3-EC3FCF4B9895}" presName="sibTrans" presStyleCnt="0"/>
      <dgm:spPr/>
    </dgm:pt>
    <dgm:pt modelId="{32E591D7-F2ED-4BBE-B01D-7FA4F4019D9C}" type="pres">
      <dgm:prSet presAssocID="{78F14D62-3633-4946-B0C5-D556CB1A05DF}" presName="compNode" presStyleCnt="0"/>
      <dgm:spPr/>
    </dgm:pt>
    <dgm:pt modelId="{98C97E32-C88E-496A-9A3C-104C2157349F}" type="pres">
      <dgm:prSet presAssocID="{78F14D62-3633-4946-B0C5-D556CB1A05DF}" presName="bgRect" presStyleLbl="bgShp" presStyleIdx="1" presStyleCnt="2"/>
      <dgm:spPr>
        <a:solidFill>
          <a:srgbClr val="D7DFE5"/>
        </a:solidFill>
      </dgm:spPr>
    </dgm:pt>
    <dgm:pt modelId="{D8A56047-168F-4975-A91F-093C220AD012}" type="pres">
      <dgm:prSet presAssocID="{78F14D62-3633-4946-B0C5-D556CB1A05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CA622084-59C0-40CF-A2CB-5528463365E8}" type="pres">
      <dgm:prSet presAssocID="{78F14D62-3633-4946-B0C5-D556CB1A05DF}" presName="spaceRect" presStyleCnt="0"/>
      <dgm:spPr/>
    </dgm:pt>
    <dgm:pt modelId="{4A56ED09-289C-45FD-A9F1-544F27E525E2}" type="pres">
      <dgm:prSet presAssocID="{78F14D62-3633-4946-B0C5-D556CB1A05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0E5C1F-D1ED-48B6-AD77-5E26B3731887}" srcId="{DEB6B28C-A97A-458B-94D8-B68F58AC69DC}" destId="{78F14D62-3633-4946-B0C5-D556CB1A05DF}" srcOrd="1" destOrd="0" parTransId="{35DA9062-1443-435E-A259-36356DA16C10}" sibTransId="{448FC49F-7E83-4EEA-8D00-35CFFCA08E27}"/>
    <dgm:cxn modelId="{EAB70021-7E74-D342-98E9-E109DB88869C}" type="presOf" srcId="{78F14D62-3633-4946-B0C5-D556CB1A05DF}" destId="{4A56ED09-289C-45FD-A9F1-544F27E525E2}" srcOrd="0" destOrd="0" presId="urn:microsoft.com/office/officeart/2018/2/layout/IconVerticalSolidList"/>
    <dgm:cxn modelId="{67676D9C-4E32-A14B-A1FB-D76C4A860003}" type="presOf" srcId="{9B39EB7C-C6F2-43ED-91F4-275B2FBCC156}" destId="{3C698A66-7333-4FC6-A0FC-447AE628BE79}" srcOrd="0" destOrd="0" presId="urn:microsoft.com/office/officeart/2018/2/layout/IconVerticalSolidList"/>
    <dgm:cxn modelId="{7C0C0ACC-ECF9-48DE-9AEC-0DA20ABA88D0}" srcId="{DEB6B28C-A97A-458B-94D8-B68F58AC69DC}" destId="{9B39EB7C-C6F2-43ED-91F4-275B2FBCC156}" srcOrd="0" destOrd="0" parTransId="{B35E67DD-A137-4872-BE85-2FCF99E9966E}" sibTransId="{6D51F5E3-463E-43E0-A0A3-EC3FCF4B9895}"/>
    <dgm:cxn modelId="{B298B2E1-A5EF-7947-B025-52755FC9983E}" type="presOf" srcId="{DEB6B28C-A97A-458B-94D8-B68F58AC69DC}" destId="{A334E59E-3907-4C60-AA6A-641106ADA6F0}" srcOrd="0" destOrd="0" presId="urn:microsoft.com/office/officeart/2018/2/layout/IconVerticalSolidList"/>
    <dgm:cxn modelId="{D5DF8CAD-8C51-4F41-A319-8C215DBDBD57}" type="presParOf" srcId="{A334E59E-3907-4C60-AA6A-641106ADA6F0}" destId="{3C4C5367-AF96-4BF0-A7E1-9DCF1B5AD9BE}" srcOrd="0" destOrd="0" presId="urn:microsoft.com/office/officeart/2018/2/layout/IconVerticalSolidList"/>
    <dgm:cxn modelId="{B7A74118-E304-9048-9232-B3BF715EC689}" type="presParOf" srcId="{3C4C5367-AF96-4BF0-A7E1-9DCF1B5AD9BE}" destId="{212D126C-0C42-4CC3-9645-1E548C2017E5}" srcOrd="0" destOrd="0" presId="urn:microsoft.com/office/officeart/2018/2/layout/IconVerticalSolidList"/>
    <dgm:cxn modelId="{956EBB26-49FF-B941-8C1A-EB97BCAE9850}" type="presParOf" srcId="{3C4C5367-AF96-4BF0-A7E1-9DCF1B5AD9BE}" destId="{63A56B59-7DDD-4C71-82E1-9207FBFB11A6}" srcOrd="1" destOrd="0" presId="urn:microsoft.com/office/officeart/2018/2/layout/IconVerticalSolidList"/>
    <dgm:cxn modelId="{2F60192E-1DD4-754B-85C5-C64439A8273D}" type="presParOf" srcId="{3C4C5367-AF96-4BF0-A7E1-9DCF1B5AD9BE}" destId="{42137BFD-F1B1-4AA3-A715-79FD6C4948D9}" srcOrd="2" destOrd="0" presId="urn:microsoft.com/office/officeart/2018/2/layout/IconVerticalSolidList"/>
    <dgm:cxn modelId="{EE8CB370-DA4F-D34A-9B80-04B6B9C97083}" type="presParOf" srcId="{3C4C5367-AF96-4BF0-A7E1-9DCF1B5AD9BE}" destId="{3C698A66-7333-4FC6-A0FC-447AE628BE79}" srcOrd="3" destOrd="0" presId="urn:microsoft.com/office/officeart/2018/2/layout/IconVerticalSolidList"/>
    <dgm:cxn modelId="{3179A429-A0B5-B04C-85F0-9F4B176C0DB9}" type="presParOf" srcId="{A334E59E-3907-4C60-AA6A-641106ADA6F0}" destId="{909B8C79-ADB9-4F4C-B117-AE104EBB7E2E}" srcOrd="1" destOrd="0" presId="urn:microsoft.com/office/officeart/2018/2/layout/IconVerticalSolidList"/>
    <dgm:cxn modelId="{07BE3540-24E4-8F45-819A-E0219A1CB8BB}" type="presParOf" srcId="{A334E59E-3907-4C60-AA6A-641106ADA6F0}" destId="{32E591D7-F2ED-4BBE-B01D-7FA4F4019D9C}" srcOrd="2" destOrd="0" presId="urn:microsoft.com/office/officeart/2018/2/layout/IconVerticalSolidList"/>
    <dgm:cxn modelId="{B8CBF367-A03A-8B43-AE41-CFEC999C032F}" type="presParOf" srcId="{32E591D7-F2ED-4BBE-B01D-7FA4F4019D9C}" destId="{98C97E32-C88E-496A-9A3C-104C2157349F}" srcOrd="0" destOrd="0" presId="urn:microsoft.com/office/officeart/2018/2/layout/IconVerticalSolidList"/>
    <dgm:cxn modelId="{9BB6C346-FB84-594D-ACBA-A3425AF9544E}" type="presParOf" srcId="{32E591D7-F2ED-4BBE-B01D-7FA4F4019D9C}" destId="{D8A56047-168F-4975-A91F-093C220AD012}" srcOrd="1" destOrd="0" presId="urn:microsoft.com/office/officeart/2018/2/layout/IconVerticalSolidList"/>
    <dgm:cxn modelId="{974F1444-2163-4247-9E72-E63FAEAF7FEC}" type="presParOf" srcId="{32E591D7-F2ED-4BBE-B01D-7FA4F4019D9C}" destId="{CA622084-59C0-40CF-A2CB-5528463365E8}" srcOrd="2" destOrd="0" presId="urn:microsoft.com/office/officeart/2018/2/layout/IconVerticalSolidList"/>
    <dgm:cxn modelId="{B45DD647-486B-5A4A-BC9B-32488B3DED9E}" type="presParOf" srcId="{32E591D7-F2ED-4BBE-B01D-7FA4F4019D9C}" destId="{4A56ED09-289C-45FD-A9F1-544F27E525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5514-82A5-4D4C-A97C-C4B6FF93F4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7AA7A1-9081-424A-9957-CC781AE9EE8F}">
      <dgm:prSet/>
      <dgm:spPr/>
      <dgm:t>
        <a:bodyPr/>
        <a:lstStyle/>
        <a:p>
          <a:r>
            <a:rPr lang="en-US" dirty="0"/>
            <a:t>There are still 118,000 records.</a:t>
          </a:r>
        </a:p>
      </dgm:t>
    </dgm:pt>
    <dgm:pt modelId="{5DE90E82-B15A-4224-A63F-55593C3CB31A}" type="parTrans" cxnId="{EAE34E5E-606B-4339-B0AB-1281906DCB16}">
      <dgm:prSet/>
      <dgm:spPr/>
      <dgm:t>
        <a:bodyPr/>
        <a:lstStyle/>
        <a:p>
          <a:endParaRPr lang="en-US"/>
        </a:p>
      </dgm:t>
    </dgm:pt>
    <dgm:pt modelId="{0583EA1B-C928-42F9-96EF-437631550CC2}" type="sibTrans" cxnId="{EAE34E5E-606B-4339-B0AB-1281906DCB16}">
      <dgm:prSet/>
      <dgm:spPr/>
      <dgm:t>
        <a:bodyPr/>
        <a:lstStyle/>
        <a:p>
          <a:endParaRPr lang="en-US"/>
        </a:p>
      </dgm:t>
    </dgm:pt>
    <dgm:pt modelId="{33912DE2-5A1C-4AAE-A13C-65B2A0869867}">
      <dgm:prSet/>
      <dgm:spPr/>
      <dgm:t>
        <a:bodyPr/>
        <a:lstStyle/>
        <a:p>
          <a:r>
            <a:rPr lang="en-US" dirty="0"/>
            <a:t>3,155 unique users.</a:t>
          </a:r>
        </a:p>
      </dgm:t>
    </dgm:pt>
    <dgm:pt modelId="{113553F9-6048-489B-9606-8AC69739DB41}" type="parTrans" cxnId="{2E0C44A8-204D-4335-AD2D-B8980CEA22EE}">
      <dgm:prSet/>
      <dgm:spPr/>
      <dgm:t>
        <a:bodyPr/>
        <a:lstStyle/>
        <a:p>
          <a:endParaRPr lang="en-US"/>
        </a:p>
      </dgm:t>
    </dgm:pt>
    <dgm:pt modelId="{0415F98F-7A3B-410B-8F39-ADDC9837147A}" type="sibTrans" cxnId="{2E0C44A8-204D-4335-AD2D-B8980CEA22EE}">
      <dgm:prSet/>
      <dgm:spPr/>
      <dgm:t>
        <a:bodyPr/>
        <a:lstStyle/>
        <a:p>
          <a:endParaRPr lang="en-US"/>
        </a:p>
      </dgm:t>
    </dgm:pt>
    <dgm:pt modelId="{3343F79E-FCCB-410F-8014-97234986EF25}">
      <dgm:prSet/>
      <dgm:spPr/>
      <dgm:t>
        <a:bodyPr/>
        <a:lstStyle/>
        <a:p>
          <a:r>
            <a:rPr lang="en-US" dirty="0"/>
            <a:t>563 unique songs.</a:t>
          </a:r>
        </a:p>
      </dgm:t>
    </dgm:pt>
    <dgm:pt modelId="{6792BF4B-66B7-4495-925F-365DDA80325B}" type="parTrans" cxnId="{C59B6130-854D-4545-896A-6C5F12F5FAB7}">
      <dgm:prSet/>
      <dgm:spPr/>
      <dgm:t>
        <a:bodyPr/>
        <a:lstStyle/>
        <a:p>
          <a:endParaRPr lang="en-US"/>
        </a:p>
      </dgm:t>
    </dgm:pt>
    <dgm:pt modelId="{23487545-7179-425E-A2D1-06A9BFA073CB}" type="sibTrans" cxnId="{C59B6130-854D-4545-896A-6C5F12F5FAB7}">
      <dgm:prSet/>
      <dgm:spPr/>
      <dgm:t>
        <a:bodyPr/>
        <a:lstStyle/>
        <a:p>
          <a:endParaRPr lang="en-US"/>
        </a:p>
      </dgm:t>
    </dgm:pt>
    <dgm:pt modelId="{76D7E34D-79AD-4536-BCC6-F1AF55AF6DB5}">
      <dgm:prSet/>
      <dgm:spPr/>
      <dgm:t>
        <a:bodyPr/>
        <a:lstStyle/>
        <a:p>
          <a:r>
            <a:rPr lang="en-US"/>
            <a:t>1.8 million possible combinations.</a:t>
          </a:r>
        </a:p>
      </dgm:t>
    </dgm:pt>
    <dgm:pt modelId="{CED177B2-7942-43E3-9B19-4C3207B6892E}" type="parTrans" cxnId="{C438E9B2-ECA1-409D-899F-284691B4EE74}">
      <dgm:prSet/>
      <dgm:spPr/>
      <dgm:t>
        <a:bodyPr/>
        <a:lstStyle/>
        <a:p>
          <a:endParaRPr lang="en-US"/>
        </a:p>
      </dgm:t>
    </dgm:pt>
    <dgm:pt modelId="{831AC784-5657-4DEE-9F7D-1B6BE370BB63}" type="sibTrans" cxnId="{C438E9B2-ECA1-409D-899F-284691B4EE74}">
      <dgm:prSet/>
      <dgm:spPr/>
      <dgm:t>
        <a:bodyPr/>
        <a:lstStyle/>
        <a:p>
          <a:endParaRPr lang="en-US"/>
        </a:p>
      </dgm:t>
    </dgm:pt>
    <dgm:pt modelId="{6B571152-6314-43F5-9E57-B8CD5821B779}">
      <dgm:prSet/>
      <dgm:spPr/>
      <dgm:t>
        <a:bodyPr/>
        <a:lstStyle/>
        <a:p>
          <a:r>
            <a:rPr lang="en-US"/>
            <a:t>7% of total possible combinations.</a:t>
          </a:r>
        </a:p>
      </dgm:t>
    </dgm:pt>
    <dgm:pt modelId="{3732CE4B-31BE-4896-966E-61E055B0ADE9}" type="parTrans" cxnId="{B916ADB4-3559-4B87-A207-79A97554B1A2}">
      <dgm:prSet/>
      <dgm:spPr/>
      <dgm:t>
        <a:bodyPr/>
        <a:lstStyle/>
        <a:p>
          <a:endParaRPr lang="en-US"/>
        </a:p>
      </dgm:t>
    </dgm:pt>
    <dgm:pt modelId="{51C9E63E-FFA0-4A80-9FE3-F13BF216AB7C}" type="sibTrans" cxnId="{B916ADB4-3559-4B87-A207-79A97554B1A2}">
      <dgm:prSet/>
      <dgm:spPr/>
      <dgm:t>
        <a:bodyPr/>
        <a:lstStyle/>
        <a:p>
          <a:endParaRPr lang="en-US"/>
        </a:p>
      </dgm:t>
    </dgm:pt>
    <dgm:pt modelId="{6E01D201-2911-7941-998E-13265A268BE8}" type="pres">
      <dgm:prSet presAssocID="{D15C5514-82A5-4D4C-A97C-C4B6FF93F4E0}" presName="linear" presStyleCnt="0">
        <dgm:presLayoutVars>
          <dgm:animLvl val="lvl"/>
          <dgm:resizeHandles val="exact"/>
        </dgm:presLayoutVars>
      </dgm:prSet>
      <dgm:spPr/>
    </dgm:pt>
    <dgm:pt modelId="{22CF93CE-063A-ED42-AD82-19A1D9EFC249}" type="pres">
      <dgm:prSet presAssocID="{137AA7A1-9081-424A-9957-CC781AE9EE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3EBBD38-904B-634E-9041-986BD528E6D5}" type="pres">
      <dgm:prSet presAssocID="{0583EA1B-C928-42F9-96EF-437631550CC2}" presName="spacer" presStyleCnt="0"/>
      <dgm:spPr/>
    </dgm:pt>
    <dgm:pt modelId="{2B69AADF-8F66-694B-B8B7-CC60BC249BC9}" type="pres">
      <dgm:prSet presAssocID="{33912DE2-5A1C-4AAE-A13C-65B2A08698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39FBDE-66BD-824A-B003-415614B83188}" type="pres">
      <dgm:prSet presAssocID="{0415F98F-7A3B-410B-8F39-ADDC9837147A}" presName="spacer" presStyleCnt="0"/>
      <dgm:spPr/>
    </dgm:pt>
    <dgm:pt modelId="{66B20235-644E-1E40-AEA9-A3CBF3F354B4}" type="pres">
      <dgm:prSet presAssocID="{3343F79E-FCCB-410F-8014-97234986EF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153876-45FE-B247-9819-F09DF716613F}" type="pres">
      <dgm:prSet presAssocID="{23487545-7179-425E-A2D1-06A9BFA073CB}" presName="spacer" presStyleCnt="0"/>
      <dgm:spPr/>
    </dgm:pt>
    <dgm:pt modelId="{4DA401A1-B104-F04B-AAD1-426C45B07004}" type="pres">
      <dgm:prSet presAssocID="{76D7E34D-79AD-4536-BCC6-F1AF55AF6D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72501D-B708-5A49-A40D-2B49758F017A}" type="pres">
      <dgm:prSet presAssocID="{831AC784-5657-4DEE-9F7D-1B6BE370BB63}" presName="spacer" presStyleCnt="0"/>
      <dgm:spPr/>
    </dgm:pt>
    <dgm:pt modelId="{C62ED508-6A94-2B48-A6C7-CAC1CABF9670}" type="pres">
      <dgm:prSet presAssocID="{6B571152-6314-43F5-9E57-B8CD5821B7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5FDA20-EF13-1A44-9BFF-FF8BF6AE21B4}" type="presOf" srcId="{33912DE2-5A1C-4AAE-A13C-65B2A0869867}" destId="{2B69AADF-8F66-694B-B8B7-CC60BC249BC9}" srcOrd="0" destOrd="0" presId="urn:microsoft.com/office/officeart/2005/8/layout/vList2"/>
    <dgm:cxn modelId="{C59B6130-854D-4545-896A-6C5F12F5FAB7}" srcId="{D15C5514-82A5-4D4C-A97C-C4B6FF93F4E0}" destId="{3343F79E-FCCB-410F-8014-97234986EF25}" srcOrd="2" destOrd="0" parTransId="{6792BF4B-66B7-4495-925F-365DDA80325B}" sibTransId="{23487545-7179-425E-A2D1-06A9BFA073CB}"/>
    <dgm:cxn modelId="{673EB436-C92F-0E49-8361-F6D46AB94EE5}" type="presOf" srcId="{6B571152-6314-43F5-9E57-B8CD5821B779}" destId="{C62ED508-6A94-2B48-A6C7-CAC1CABF9670}" srcOrd="0" destOrd="0" presId="urn:microsoft.com/office/officeart/2005/8/layout/vList2"/>
    <dgm:cxn modelId="{E0FEC738-4423-7245-8791-8DA2413D7031}" type="presOf" srcId="{3343F79E-FCCB-410F-8014-97234986EF25}" destId="{66B20235-644E-1E40-AEA9-A3CBF3F354B4}" srcOrd="0" destOrd="0" presId="urn:microsoft.com/office/officeart/2005/8/layout/vList2"/>
    <dgm:cxn modelId="{EAE34E5E-606B-4339-B0AB-1281906DCB16}" srcId="{D15C5514-82A5-4D4C-A97C-C4B6FF93F4E0}" destId="{137AA7A1-9081-424A-9957-CC781AE9EE8F}" srcOrd="0" destOrd="0" parTransId="{5DE90E82-B15A-4224-A63F-55593C3CB31A}" sibTransId="{0583EA1B-C928-42F9-96EF-437631550CC2}"/>
    <dgm:cxn modelId="{8907A57E-FC99-F943-B5D4-7025B46C9C1E}" type="presOf" srcId="{76D7E34D-79AD-4536-BCC6-F1AF55AF6DB5}" destId="{4DA401A1-B104-F04B-AAD1-426C45B07004}" srcOrd="0" destOrd="0" presId="urn:microsoft.com/office/officeart/2005/8/layout/vList2"/>
    <dgm:cxn modelId="{6E51E380-35C0-254E-8D3A-9F8E3CB8A433}" type="presOf" srcId="{D15C5514-82A5-4D4C-A97C-C4B6FF93F4E0}" destId="{6E01D201-2911-7941-998E-13265A268BE8}" srcOrd="0" destOrd="0" presId="urn:microsoft.com/office/officeart/2005/8/layout/vList2"/>
    <dgm:cxn modelId="{2E0C44A8-204D-4335-AD2D-B8980CEA22EE}" srcId="{D15C5514-82A5-4D4C-A97C-C4B6FF93F4E0}" destId="{33912DE2-5A1C-4AAE-A13C-65B2A0869867}" srcOrd="1" destOrd="0" parTransId="{113553F9-6048-489B-9606-8AC69739DB41}" sibTransId="{0415F98F-7A3B-410B-8F39-ADDC9837147A}"/>
    <dgm:cxn modelId="{C438E9B2-ECA1-409D-899F-284691B4EE74}" srcId="{D15C5514-82A5-4D4C-A97C-C4B6FF93F4E0}" destId="{76D7E34D-79AD-4536-BCC6-F1AF55AF6DB5}" srcOrd="3" destOrd="0" parTransId="{CED177B2-7942-43E3-9B19-4C3207B6892E}" sibTransId="{831AC784-5657-4DEE-9F7D-1B6BE370BB63}"/>
    <dgm:cxn modelId="{B916ADB4-3559-4B87-A207-79A97554B1A2}" srcId="{D15C5514-82A5-4D4C-A97C-C4B6FF93F4E0}" destId="{6B571152-6314-43F5-9E57-B8CD5821B779}" srcOrd="4" destOrd="0" parTransId="{3732CE4B-31BE-4896-966E-61E055B0ADE9}" sibTransId="{51C9E63E-FFA0-4A80-9FE3-F13BF216AB7C}"/>
    <dgm:cxn modelId="{F8DDA7DC-3F3D-794E-AD8D-B3471179661B}" type="presOf" srcId="{137AA7A1-9081-424A-9957-CC781AE9EE8F}" destId="{22CF93CE-063A-ED42-AD82-19A1D9EFC249}" srcOrd="0" destOrd="0" presId="urn:microsoft.com/office/officeart/2005/8/layout/vList2"/>
    <dgm:cxn modelId="{FD07E3E5-BAD2-3942-AF83-AC84C3385112}" type="presParOf" srcId="{6E01D201-2911-7941-998E-13265A268BE8}" destId="{22CF93CE-063A-ED42-AD82-19A1D9EFC249}" srcOrd="0" destOrd="0" presId="urn:microsoft.com/office/officeart/2005/8/layout/vList2"/>
    <dgm:cxn modelId="{E54C97DE-6412-9147-9CF5-65B29E29DC59}" type="presParOf" srcId="{6E01D201-2911-7941-998E-13265A268BE8}" destId="{53EBBD38-904B-634E-9041-986BD528E6D5}" srcOrd="1" destOrd="0" presId="urn:microsoft.com/office/officeart/2005/8/layout/vList2"/>
    <dgm:cxn modelId="{C4253AB5-54FA-1842-A9FF-D7041F203C92}" type="presParOf" srcId="{6E01D201-2911-7941-998E-13265A268BE8}" destId="{2B69AADF-8F66-694B-B8B7-CC60BC249BC9}" srcOrd="2" destOrd="0" presId="urn:microsoft.com/office/officeart/2005/8/layout/vList2"/>
    <dgm:cxn modelId="{3C3048B6-5BA4-E249-9451-664BFF9BB82C}" type="presParOf" srcId="{6E01D201-2911-7941-998E-13265A268BE8}" destId="{ED39FBDE-66BD-824A-B003-415614B83188}" srcOrd="3" destOrd="0" presId="urn:microsoft.com/office/officeart/2005/8/layout/vList2"/>
    <dgm:cxn modelId="{7E040469-4491-A84B-B9DD-1CDD214C9390}" type="presParOf" srcId="{6E01D201-2911-7941-998E-13265A268BE8}" destId="{66B20235-644E-1E40-AEA9-A3CBF3F354B4}" srcOrd="4" destOrd="0" presId="urn:microsoft.com/office/officeart/2005/8/layout/vList2"/>
    <dgm:cxn modelId="{BD6D38C6-BF67-9B49-9A50-8A184D022594}" type="presParOf" srcId="{6E01D201-2911-7941-998E-13265A268BE8}" destId="{FE153876-45FE-B247-9819-F09DF716613F}" srcOrd="5" destOrd="0" presId="urn:microsoft.com/office/officeart/2005/8/layout/vList2"/>
    <dgm:cxn modelId="{AAC660AF-82F4-E24B-AFF8-085995AA89E3}" type="presParOf" srcId="{6E01D201-2911-7941-998E-13265A268BE8}" destId="{4DA401A1-B104-F04B-AAD1-426C45B07004}" srcOrd="6" destOrd="0" presId="urn:microsoft.com/office/officeart/2005/8/layout/vList2"/>
    <dgm:cxn modelId="{39C0153E-9E77-884D-9522-AB7CAE753F0C}" type="presParOf" srcId="{6E01D201-2911-7941-998E-13265A268BE8}" destId="{6B72501D-B708-5A49-A40D-2B49758F017A}" srcOrd="7" destOrd="0" presId="urn:microsoft.com/office/officeart/2005/8/layout/vList2"/>
    <dgm:cxn modelId="{A63355B4-993F-944F-A10D-7CCE54F90F27}" type="presParOf" srcId="{6E01D201-2911-7941-998E-13265A268BE8}" destId="{C62ED508-6A94-2B48-A6C7-CAC1CABF96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B1AFE6-66E9-467B-95B8-980262395EC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32F919-EDF2-4024-80F1-1DAD1B9A9E46}">
      <dgm:prSet/>
      <dgm:spPr/>
      <dgm:t>
        <a:bodyPr/>
        <a:lstStyle/>
        <a:p>
          <a:r>
            <a:rPr lang="en-US"/>
            <a:t>Popularity-Based Recommendation System</a:t>
          </a:r>
        </a:p>
      </dgm:t>
    </dgm:pt>
    <dgm:pt modelId="{F9CCFC67-BB78-4626-BF2C-953944BB15B0}" type="parTrans" cxnId="{29CAFDAA-9658-4B96-94EF-7DB55BCB8586}">
      <dgm:prSet/>
      <dgm:spPr/>
      <dgm:t>
        <a:bodyPr/>
        <a:lstStyle/>
        <a:p>
          <a:endParaRPr lang="en-US"/>
        </a:p>
      </dgm:t>
    </dgm:pt>
    <dgm:pt modelId="{526724DA-2CDD-4B7A-9627-5EA50092B49F}" type="sibTrans" cxnId="{29CAFDAA-9658-4B96-94EF-7DB55BCB8586}">
      <dgm:prSet/>
      <dgm:spPr/>
      <dgm:t>
        <a:bodyPr/>
        <a:lstStyle/>
        <a:p>
          <a:endParaRPr lang="en-US"/>
        </a:p>
      </dgm:t>
    </dgm:pt>
    <dgm:pt modelId="{868DCCE5-FA71-49ED-885E-12A9B8B79D85}">
      <dgm:prSet/>
      <dgm:spPr/>
      <dgm:t>
        <a:bodyPr/>
        <a:lstStyle/>
        <a:p>
          <a:r>
            <a:rPr lang="en-US"/>
            <a:t>User Similarity Based Collaborative Filtering</a:t>
          </a:r>
        </a:p>
      </dgm:t>
    </dgm:pt>
    <dgm:pt modelId="{3E531002-4C5F-4848-9E9E-207A270FFF19}" type="parTrans" cxnId="{F27C96C7-7530-4B3E-B6E9-8F5BCF9014CE}">
      <dgm:prSet/>
      <dgm:spPr/>
      <dgm:t>
        <a:bodyPr/>
        <a:lstStyle/>
        <a:p>
          <a:endParaRPr lang="en-US"/>
        </a:p>
      </dgm:t>
    </dgm:pt>
    <dgm:pt modelId="{C1DA59CA-4B03-48EE-8791-1B6D23A1246C}" type="sibTrans" cxnId="{F27C96C7-7530-4B3E-B6E9-8F5BCF9014CE}">
      <dgm:prSet/>
      <dgm:spPr/>
      <dgm:t>
        <a:bodyPr/>
        <a:lstStyle/>
        <a:p>
          <a:endParaRPr lang="en-US"/>
        </a:p>
      </dgm:t>
    </dgm:pt>
    <dgm:pt modelId="{9CC2BBF8-20CB-46A1-985C-D489DF8FD869}">
      <dgm:prSet/>
      <dgm:spPr/>
      <dgm:t>
        <a:bodyPr/>
        <a:lstStyle/>
        <a:p>
          <a:r>
            <a:rPr lang="en-US"/>
            <a:t>Item Similarity Based Collaborative Filtering</a:t>
          </a:r>
        </a:p>
      </dgm:t>
    </dgm:pt>
    <dgm:pt modelId="{C09AA98B-51EE-4244-A5B7-40D8ADE6C753}" type="parTrans" cxnId="{C0F4CF08-6C5C-4C72-9625-AE5B7446AF45}">
      <dgm:prSet/>
      <dgm:spPr/>
      <dgm:t>
        <a:bodyPr/>
        <a:lstStyle/>
        <a:p>
          <a:endParaRPr lang="en-US"/>
        </a:p>
      </dgm:t>
    </dgm:pt>
    <dgm:pt modelId="{BAE029BF-E1FB-40E3-AD80-E99DB0AEDBA2}" type="sibTrans" cxnId="{C0F4CF08-6C5C-4C72-9625-AE5B7446AF45}">
      <dgm:prSet/>
      <dgm:spPr/>
      <dgm:t>
        <a:bodyPr/>
        <a:lstStyle/>
        <a:p>
          <a:endParaRPr lang="en-US"/>
        </a:p>
      </dgm:t>
    </dgm:pt>
    <dgm:pt modelId="{2138D619-F06F-4665-ACBB-E47F08D53614}">
      <dgm:prSet/>
      <dgm:spPr/>
      <dgm:t>
        <a:bodyPr/>
        <a:lstStyle/>
        <a:p>
          <a:r>
            <a:rPr lang="en-US"/>
            <a:t>Model Based Collaborative Filtering</a:t>
          </a:r>
        </a:p>
      </dgm:t>
    </dgm:pt>
    <dgm:pt modelId="{529143C2-CAD8-4B8C-BECD-60461CB8BB56}" type="parTrans" cxnId="{5C6B1A76-7D70-4838-AE1E-B7DFD4ADD377}">
      <dgm:prSet/>
      <dgm:spPr/>
      <dgm:t>
        <a:bodyPr/>
        <a:lstStyle/>
        <a:p>
          <a:endParaRPr lang="en-US"/>
        </a:p>
      </dgm:t>
    </dgm:pt>
    <dgm:pt modelId="{44D34C45-0805-4ED9-8B35-EDECA18552EF}" type="sibTrans" cxnId="{5C6B1A76-7D70-4838-AE1E-B7DFD4ADD377}">
      <dgm:prSet/>
      <dgm:spPr/>
      <dgm:t>
        <a:bodyPr/>
        <a:lstStyle/>
        <a:p>
          <a:endParaRPr lang="en-US"/>
        </a:p>
      </dgm:t>
    </dgm:pt>
    <dgm:pt modelId="{A8179ADD-8940-467A-9CBD-7A78050AB04C}">
      <dgm:prSet/>
      <dgm:spPr/>
      <dgm:t>
        <a:bodyPr/>
        <a:lstStyle/>
        <a:p>
          <a:r>
            <a:rPr lang="en-US"/>
            <a:t>Cluster Based Recommendation System</a:t>
          </a:r>
        </a:p>
      </dgm:t>
    </dgm:pt>
    <dgm:pt modelId="{4A47E2DD-2F62-4C82-9A5F-5C60C6B85130}" type="parTrans" cxnId="{0BA9600E-7DAF-42A3-A433-72279BBF358E}">
      <dgm:prSet/>
      <dgm:spPr/>
      <dgm:t>
        <a:bodyPr/>
        <a:lstStyle/>
        <a:p>
          <a:endParaRPr lang="en-US"/>
        </a:p>
      </dgm:t>
    </dgm:pt>
    <dgm:pt modelId="{6BB93B0D-CFF0-4436-AEDF-3B03C6F2605D}" type="sibTrans" cxnId="{0BA9600E-7DAF-42A3-A433-72279BBF358E}">
      <dgm:prSet/>
      <dgm:spPr/>
      <dgm:t>
        <a:bodyPr/>
        <a:lstStyle/>
        <a:p>
          <a:endParaRPr lang="en-US"/>
        </a:p>
      </dgm:t>
    </dgm:pt>
    <dgm:pt modelId="{59C27D28-19FA-4F93-B648-5A49DBB34B04}">
      <dgm:prSet/>
      <dgm:spPr/>
      <dgm:t>
        <a:bodyPr/>
        <a:lstStyle/>
        <a:p>
          <a:r>
            <a:rPr lang="en-US"/>
            <a:t>Content Based Recommendation System</a:t>
          </a:r>
        </a:p>
      </dgm:t>
    </dgm:pt>
    <dgm:pt modelId="{483AA5E7-6686-4E00-826D-91ED9B093AAF}" type="parTrans" cxnId="{3F16D7B2-02C8-42F0-8473-9B580CC265C9}">
      <dgm:prSet/>
      <dgm:spPr/>
      <dgm:t>
        <a:bodyPr/>
        <a:lstStyle/>
        <a:p>
          <a:endParaRPr lang="en-US"/>
        </a:p>
      </dgm:t>
    </dgm:pt>
    <dgm:pt modelId="{E3C5FE1C-179C-432D-A158-117C25F081A2}" type="sibTrans" cxnId="{3F16D7B2-02C8-42F0-8473-9B580CC265C9}">
      <dgm:prSet/>
      <dgm:spPr/>
      <dgm:t>
        <a:bodyPr/>
        <a:lstStyle/>
        <a:p>
          <a:endParaRPr lang="en-US"/>
        </a:p>
      </dgm:t>
    </dgm:pt>
    <dgm:pt modelId="{E41D1C54-435F-BA42-9C73-D342C21ED684}" type="pres">
      <dgm:prSet presAssocID="{75B1AFE6-66E9-467B-95B8-980262395ECA}" presName="linear" presStyleCnt="0">
        <dgm:presLayoutVars>
          <dgm:animLvl val="lvl"/>
          <dgm:resizeHandles val="exact"/>
        </dgm:presLayoutVars>
      </dgm:prSet>
      <dgm:spPr/>
    </dgm:pt>
    <dgm:pt modelId="{A9023D77-BA56-CF44-8335-C44CECF97447}" type="pres">
      <dgm:prSet presAssocID="{2A32F919-EDF2-4024-80F1-1DAD1B9A9E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687A11-0D35-8440-AD4C-417839917EB5}" type="pres">
      <dgm:prSet presAssocID="{526724DA-2CDD-4B7A-9627-5EA50092B49F}" presName="spacer" presStyleCnt="0"/>
      <dgm:spPr/>
    </dgm:pt>
    <dgm:pt modelId="{BF956FC3-228C-204F-9868-648E6419E1D3}" type="pres">
      <dgm:prSet presAssocID="{868DCCE5-FA71-49ED-885E-12A9B8B79D8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5BF1840-0003-DD4F-8CE3-F1F9D613DA87}" type="pres">
      <dgm:prSet presAssocID="{C1DA59CA-4B03-48EE-8791-1B6D23A1246C}" presName="spacer" presStyleCnt="0"/>
      <dgm:spPr/>
    </dgm:pt>
    <dgm:pt modelId="{9B4D3674-F4B4-2F40-96AF-A65CA8E84F20}" type="pres">
      <dgm:prSet presAssocID="{9CC2BBF8-20CB-46A1-985C-D489DF8FD8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37E24E2-7030-AE4E-8F19-3B3E990B27DB}" type="pres">
      <dgm:prSet presAssocID="{BAE029BF-E1FB-40E3-AD80-E99DB0AEDBA2}" presName="spacer" presStyleCnt="0"/>
      <dgm:spPr/>
    </dgm:pt>
    <dgm:pt modelId="{AEF6FEC8-1996-3E48-AC38-16574394041F}" type="pres">
      <dgm:prSet presAssocID="{2138D619-F06F-4665-ACBB-E47F08D536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83F8BD0-7D3D-BE44-8E16-BA785989663B}" type="pres">
      <dgm:prSet presAssocID="{44D34C45-0805-4ED9-8B35-EDECA18552EF}" presName="spacer" presStyleCnt="0"/>
      <dgm:spPr/>
    </dgm:pt>
    <dgm:pt modelId="{3EF91583-5D39-7848-A6BF-F5DDD995175B}" type="pres">
      <dgm:prSet presAssocID="{A8179ADD-8940-467A-9CBD-7A78050AB0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54E1F3-FB93-CB47-A2EE-DBEFAA073B80}" type="pres">
      <dgm:prSet presAssocID="{6BB93B0D-CFF0-4436-AEDF-3B03C6F2605D}" presName="spacer" presStyleCnt="0"/>
      <dgm:spPr/>
    </dgm:pt>
    <dgm:pt modelId="{8315C3E3-83B5-7942-93B8-A9AA942B63FD}" type="pres">
      <dgm:prSet presAssocID="{59C27D28-19FA-4F93-B648-5A49DBB34B0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F4CF08-6C5C-4C72-9625-AE5B7446AF45}" srcId="{75B1AFE6-66E9-467B-95B8-980262395ECA}" destId="{9CC2BBF8-20CB-46A1-985C-D489DF8FD869}" srcOrd="2" destOrd="0" parTransId="{C09AA98B-51EE-4244-A5B7-40D8ADE6C753}" sibTransId="{BAE029BF-E1FB-40E3-AD80-E99DB0AEDBA2}"/>
    <dgm:cxn modelId="{82966009-DB80-DE47-9123-A2003A6432E5}" type="presOf" srcId="{59C27D28-19FA-4F93-B648-5A49DBB34B04}" destId="{8315C3E3-83B5-7942-93B8-A9AA942B63FD}" srcOrd="0" destOrd="0" presId="urn:microsoft.com/office/officeart/2005/8/layout/vList2"/>
    <dgm:cxn modelId="{0BA9600E-7DAF-42A3-A433-72279BBF358E}" srcId="{75B1AFE6-66E9-467B-95B8-980262395ECA}" destId="{A8179ADD-8940-467A-9CBD-7A78050AB04C}" srcOrd="4" destOrd="0" parTransId="{4A47E2DD-2F62-4C82-9A5F-5C60C6B85130}" sibTransId="{6BB93B0D-CFF0-4436-AEDF-3B03C6F2605D}"/>
    <dgm:cxn modelId="{CEA4E410-A7BA-1641-A931-C9B80FB745D6}" type="presOf" srcId="{868DCCE5-FA71-49ED-885E-12A9B8B79D85}" destId="{BF956FC3-228C-204F-9868-648E6419E1D3}" srcOrd="0" destOrd="0" presId="urn:microsoft.com/office/officeart/2005/8/layout/vList2"/>
    <dgm:cxn modelId="{D331F137-F40B-CA45-88F6-EF146B0D43EA}" type="presOf" srcId="{2A32F919-EDF2-4024-80F1-1DAD1B9A9E46}" destId="{A9023D77-BA56-CF44-8335-C44CECF97447}" srcOrd="0" destOrd="0" presId="urn:microsoft.com/office/officeart/2005/8/layout/vList2"/>
    <dgm:cxn modelId="{CA6B346B-6AD7-B045-B91C-4C3878F62566}" type="presOf" srcId="{75B1AFE6-66E9-467B-95B8-980262395ECA}" destId="{E41D1C54-435F-BA42-9C73-D342C21ED684}" srcOrd="0" destOrd="0" presId="urn:microsoft.com/office/officeart/2005/8/layout/vList2"/>
    <dgm:cxn modelId="{5C6B1A76-7D70-4838-AE1E-B7DFD4ADD377}" srcId="{75B1AFE6-66E9-467B-95B8-980262395ECA}" destId="{2138D619-F06F-4665-ACBB-E47F08D53614}" srcOrd="3" destOrd="0" parTransId="{529143C2-CAD8-4B8C-BECD-60461CB8BB56}" sibTransId="{44D34C45-0805-4ED9-8B35-EDECA18552EF}"/>
    <dgm:cxn modelId="{29CAFDAA-9658-4B96-94EF-7DB55BCB8586}" srcId="{75B1AFE6-66E9-467B-95B8-980262395ECA}" destId="{2A32F919-EDF2-4024-80F1-1DAD1B9A9E46}" srcOrd="0" destOrd="0" parTransId="{F9CCFC67-BB78-4626-BF2C-953944BB15B0}" sibTransId="{526724DA-2CDD-4B7A-9627-5EA50092B49F}"/>
    <dgm:cxn modelId="{3F16D7B2-02C8-42F0-8473-9B580CC265C9}" srcId="{75B1AFE6-66E9-467B-95B8-980262395ECA}" destId="{59C27D28-19FA-4F93-B648-5A49DBB34B04}" srcOrd="5" destOrd="0" parTransId="{483AA5E7-6686-4E00-826D-91ED9B093AAF}" sibTransId="{E3C5FE1C-179C-432D-A158-117C25F081A2}"/>
    <dgm:cxn modelId="{F27C96C7-7530-4B3E-B6E9-8F5BCF9014CE}" srcId="{75B1AFE6-66E9-467B-95B8-980262395ECA}" destId="{868DCCE5-FA71-49ED-885E-12A9B8B79D85}" srcOrd="1" destOrd="0" parTransId="{3E531002-4C5F-4848-9E9E-207A270FFF19}" sibTransId="{C1DA59CA-4B03-48EE-8791-1B6D23A1246C}"/>
    <dgm:cxn modelId="{1ACDE9D8-5B28-4549-BDC8-B44A4E388987}" type="presOf" srcId="{A8179ADD-8940-467A-9CBD-7A78050AB04C}" destId="{3EF91583-5D39-7848-A6BF-F5DDD995175B}" srcOrd="0" destOrd="0" presId="urn:microsoft.com/office/officeart/2005/8/layout/vList2"/>
    <dgm:cxn modelId="{A04586EA-647A-8A45-A04A-561EC9C4A4C3}" type="presOf" srcId="{9CC2BBF8-20CB-46A1-985C-D489DF8FD869}" destId="{9B4D3674-F4B4-2F40-96AF-A65CA8E84F20}" srcOrd="0" destOrd="0" presId="urn:microsoft.com/office/officeart/2005/8/layout/vList2"/>
    <dgm:cxn modelId="{0FB7BAF0-4885-4840-B0C6-31AA250413CF}" type="presOf" srcId="{2138D619-F06F-4665-ACBB-E47F08D53614}" destId="{AEF6FEC8-1996-3E48-AC38-16574394041F}" srcOrd="0" destOrd="0" presId="urn:microsoft.com/office/officeart/2005/8/layout/vList2"/>
    <dgm:cxn modelId="{5F9CDBFB-7E22-C947-8445-DE917459571D}" type="presParOf" srcId="{E41D1C54-435F-BA42-9C73-D342C21ED684}" destId="{A9023D77-BA56-CF44-8335-C44CECF97447}" srcOrd="0" destOrd="0" presId="urn:microsoft.com/office/officeart/2005/8/layout/vList2"/>
    <dgm:cxn modelId="{2BF3868F-CCEC-3E4F-AEAF-2742B72AEE4F}" type="presParOf" srcId="{E41D1C54-435F-BA42-9C73-D342C21ED684}" destId="{D0687A11-0D35-8440-AD4C-417839917EB5}" srcOrd="1" destOrd="0" presId="urn:microsoft.com/office/officeart/2005/8/layout/vList2"/>
    <dgm:cxn modelId="{DC01C290-6BAB-314C-AD05-4922C74B3CFC}" type="presParOf" srcId="{E41D1C54-435F-BA42-9C73-D342C21ED684}" destId="{BF956FC3-228C-204F-9868-648E6419E1D3}" srcOrd="2" destOrd="0" presId="urn:microsoft.com/office/officeart/2005/8/layout/vList2"/>
    <dgm:cxn modelId="{AC701D85-E21F-FC43-AC1A-C45C6CECC11C}" type="presParOf" srcId="{E41D1C54-435F-BA42-9C73-D342C21ED684}" destId="{C5BF1840-0003-DD4F-8CE3-F1F9D613DA87}" srcOrd="3" destOrd="0" presId="urn:microsoft.com/office/officeart/2005/8/layout/vList2"/>
    <dgm:cxn modelId="{92C01580-94FF-B244-BD46-FA9D11BB840B}" type="presParOf" srcId="{E41D1C54-435F-BA42-9C73-D342C21ED684}" destId="{9B4D3674-F4B4-2F40-96AF-A65CA8E84F20}" srcOrd="4" destOrd="0" presId="urn:microsoft.com/office/officeart/2005/8/layout/vList2"/>
    <dgm:cxn modelId="{F338EE87-B71D-4746-BCE8-9A4705774B5A}" type="presParOf" srcId="{E41D1C54-435F-BA42-9C73-D342C21ED684}" destId="{537E24E2-7030-AE4E-8F19-3B3E990B27DB}" srcOrd="5" destOrd="0" presId="urn:microsoft.com/office/officeart/2005/8/layout/vList2"/>
    <dgm:cxn modelId="{CF1AFAD3-D680-C043-ABC0-198C539D6887}" type="presParOf" srcId="{E41D1C54-435F-BA42-9C73-D342C21ED684}" destId="{AEF6FEC8-1996-3E48-AC38-16574394041F}" srcOrd="6" destOrd="0" presId="urn:microsoft.com/office/officeart/2005/8/layout/vList2"/>
    <dgm:cxn modelId="{AF2BB106-096F-3D42-B73B-ABEE73EE2181}" type="presParOf" srcId="{E41D1C54-435F-BA42-9C73-D342C21ED684}" destId="{A83F8BD0-7D3D-BE44-8E16-BA785989663B}" srcOrd="7" destOrd="0" presId="urn:microsoft.com/office/officeart/2005/8/layout/vList2"/>
    <dgm:cxn modelId="{3B75C8ED-C158-524C-9DE7-D40598CBC8A7}" type="presParOf" srcId="{E41D1C54-435F-BA42-9C73-D342C21ED684}" destId="{3EF91583-5D39-7848-A6BF-F5DDD995175B}" srcOrd="8" destOrd="0" presId="urn:microsoft.com/office/officeart/2005/8/layout/vList2"/>
    <dgm:cxn modelId="{BAEBC8A5-D961-7244-A983-45B23A905FFC}" type="presParOf" srcId="{E41D1C54-435F-BA42-9C73-D342C21ED684}" destId="{2F54E1F3-FB93-CB47-A2EE-DBEFAA073B80}" srcOrd="9" destOrd="0" presId="urn:microsoft.com/office/officeart/2005/8/layout/vList2"/>
    <dgm:cxn modelId="{92D7B496-CA5A-8E45-8BD0-25DE09688CCB}" type="presParOf" srcId="{E41D1C54-435F-BA42-9C73-D342C21ED684}" destId="{8315C3E3-83B5-7942-93B8-A9AA942B63F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C74061-122E-421C-A0CD-659D5DB32E4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005190-98CF-4825-AD3A-0B1D68A80EF4}">
      <dgm:prSet/>
      <dgm:spPr/>
      <dgm:t>
        <a:bodyPr/>
        <a:lstStyle/>
        <a:p>
          <a:r>
            <a:rPr lang="en-US"/>
            <a:t>RMSE vs. F1 Scores</a:t>
          </a:r>
        </a:p>
      </dgm:t>
    </dgm:pt>
    <dgm:pt modelId="{450328EA-F82B-4E42-85FC-AA38FCDCA248}" type="parTrans" cxnId="{D8B28BEC-C116-4164-850E-F3FE7D15FFCF}">
      <dgm:prSet/>
      <dgm:spPr/>
      <dgm:t>
        <a:bodyPr/>
        <a:lstStyle/>
        <a:p>
          <a:endParaRPr lang="en-US"/>
        </a:p>
      </dgm:t>
    </dgm:pt>
    <dgm:pt modelId="{CE71B9A2-3B73-4C54-B082-21AEF0265AE6}" type="sibTrans" cxnId="{D8B28BEC-C116-4164-850E-F3FE7D15FFCF}">
      <dgm:prSet/>
      <dgm:spPr/>
      <dgm:t>
        <a:bodyPr/>
        <a:lstStyle/>
        <a:p>
          <a:endParaRPr lang="en-US"/>
        </a:p>
      </dgm:t>
    </dgm:pt>
    <dgm:pt modelId="{DDFA217D-C6B6-493D-8700-FB07D8A6D1A3}">
      <dgm:prSet/>
      <dgm:spPr/>
      <dgm:t>
        <a:bodyPr/>
        <a:lstStyle/>
        <a:p>
          <a:r>
            <a:rPr lang="en-US" dirty="0"/>
            <a:t>RMSE measures accuracy of predictions.</a:t>
          </a:r>
        </a:p>
      </dgm:t>
    </dgm:pt>
    <dgm:pt modelId="{80BCA255-CF93-43E5-8CEF-A2C5A77CB0AC}" type="parTrans" cxnId="{09BC0A09-B85E-4D43-8FA4-7E0E30D59CDB}">
      <dgm:prSet/>
      <dgm:spPr/>
      <dgm:t>
        <a:bodyPr/>
        <a:lstStyle/>
        <a:p>
          <a:endParaRPr lang="en-US"/>
        </a:p>
      </dgm:t>
    </dgm:pt>
    <dgm:pt modelId="{F162BB0F-650B-4468-AF71-3A4764BFCB2F}" type="sibTrans" cxnId="{09BC0A09-B85E-4D43-8FA4-7E0E30D59CDB}">
      <dgm:prSet/>
      <dgm:spPr/>
      <dgm:t>
        <a:bodyPr/>
        <a:lstStyle/>
        <a:p>
          <a:endParaRPr lang="en-US"/>
        </a:p>
      </dgm:t>
    </dgm:pt>
    <dgm:pt modelId="{50091180-8911-4ED1-A259-AC2927DFD70E}">
      <dgm:prSet/>
      <dgm:spPr/>
      <dgm:t>
        <a:bodyPr/>
        <a:lstStyle/>
        <a:p>
          <a:r>
            <a:rPr lang="en-US" dirty="0"/>
            <a:t>F1 Scores measure percentage of relevant recommendations.</a:t>
          </a:r>
        </a:p>
      </dgm:t>
    </dgm:pt>
    <dgm:pt modelId="{60A6B7F1-E704-4843-97EE-5AA2B836E7C6}" type="parTrans" cxnId="{AB529292-55E6-4B05-81FA-174FBFA994B5}">
      <dgm:prSet/>
      <dgm:spPr/>
      <dgm:t>
        <a:bodyPr/>
        <a:lstStyle/>
        <a:p>
          <a:endParaRPr lang="en-US"/>
        </a:p>
      </dgm:t>
    </dgm:pt>
    <dgm:pt modelId="{A37DF5D3-F8FB-449E-90C3-7E3F113ED4FA}" type="sibTrans" cxnId="{AB529292-55E6-4B05-81FA-174FBFA994B5}">
      <dgm:prSet/>
      <dgm:spPr/>
      <dgm:t>
        <a:bodyPr/>
        <a:lstStyle/>
        <a:p>
          <a:endParaRPr lang="en-US"/>
        </a:p>
      </dgm:t>
    </dgm:pt>
    <dgm:pt modelId="{66078573-3ED7-DE46-9B9C-861B548AF4A6}" type="pres">
      <dgm:prSet presAssocID="{09C74061-122E-421C-A0CD-659D5DB32E4B}" presName="linear" presStyleCnt="0">
        <dgm:presLayoutVars>
          <dgm:animLvl val="lvl"/>
          <dgm:resizeHandles val="exact"/>
        </dgm:presLayoutVars>
      </dgm:prSet>
      <dgm:spPr/>
    </dgm:pt>
    <dgm:pt modelId="{6AA90644-C6DB-1949-B845-9F7E354877D6}" type="pres">
      <dgm:prSet presAssocID="{2B005190-98CF-4825-AD3A-0B1D68A80E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6B51B0-C859-9547-BB5C-F5C4B50C77F3}" type="pres">
      <dgm:prSet presAssocID="{CE71B9A2-3B73-4C54-B082-21AEF0265AE6}" presName="spacer" presStyleCnt="0"/>
      <dgm:spPr/>
    </dgm:pt>
    <dgm:pt modelId="{7FA3D2CA-EFFF-134F-9836-89238B758A83}" type="pres">
      <dgm:prSet presAssocID="{DDFA217D-C6B6-493D-8700-FB07D8A6D1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5E948A-12DB-B44F-9270-DD61D7CB3A18}" type="pres">
      <dgm:prSet presAssocID="{F162BB0F-650B-4468-AF71-3A4764BFCB2F}" presName="spacer" presStyleCnt="0"/>
      <dgm:spPr/>
    </dgm:pt>
    <dgm:pt modelId="{4AA5EF63-BD5E-3B47-94E1-0A7ED8BB7342}" type="pres">
      <dgm:prSet presAssocID="{50091180-8911-4ED1-A259-AC2927DFD7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FA5505-89A9-FA43-87E7-E33B7A6C86F8}" type="presOf" srcId="{50091180-8911-4ED1-A259-AC2927DFD70E}" destId="{4AA5EF63-BD5E-3B47-94E1-0A7ED8BB7342}" srcOrd="0" destOrd="0" presId="urn:microsoft.com/office/officeart/2005/8/layout/vList2"/>
    <dgm:cxn modelId="{09BC0A09-B85E-4D43-8FA4-7E0E30D59CDB}" srcId="{09C74061-122E-421C-A0CD-659D5DB32E4B}" destId="{DDFA217D-C6B6-493D-8700-FB07D8A6D1A3}" srcOrd="1" destOrd="0" parTransId="{80BCA255-CF93-43E5-8CEF-A2C5A77CB0AC}" sibTransId="{F162BB0F-650B-4468-AF71-3A4764BFCB2F}"/>
    <dgm:cxn modelId="{31686064-0AEE-054C-BF41-0154FCAEE413}" type="presOf" srcId="{DDFA217D-C6B6-493D-8700-FB07D8A6D1A3}" destId="{7FA3D2CA-EFFF-134F-9836-89238B758A83}" srcOrd="0" destOrd="0" presId="urn:microsoft.com/office/officeart/2005/8/layout/vList2"/>
    <dgm:cxn modelId="{D3F0EC6E-6179-714C-940B-4F8FDB8CABF0}" type="presOf" srcId="{2B005190-98CF-4825-AD3A-0B1D68A80EF4}" destId="{6AA90644-C6DB-1949-B845-9F7E354877D6}" srcOrd="0" destOrd="0" presId="urn:microsoft.com/office/officeart/2005/8/layout/vList2"/>
    <dgm:cxn modelId="{AB529292-55E6-4B05-81FA-174FBFA994B5}" srcId="{09C74061-122E-421C-A0CD-659D5DB32E4B}" destId="{50091180-8911-4ED1-A259-AC2927DFD70E}" srcOrd="2" destOrd="0" parTransId="{60A6B7F1-E704-4843-97EE-5AA2B836E7C6}" sibTransId="{A37DF5D3-F8FB-449E-90C3-7E3F113ED4FA}"/>
    <dgm:cxn modelId="{CEF37196-9E48-0946-A52D-3A2905756E4A}" type="presOf" srcId="{09C74061-122E-421C-A0CD-659D5DB32E4B}" destId="{66078573-3ED7-DE46-9B9C-861B548AF4A6}" srcOrd="0" destOrd="0" presId="urn:microsoft.com/office/officeart/2005/8/layout/vList2"/>
    <dgm:cxn modelId="{D8B28BEC-C116-4164-850E-F3FE7D15FFCF}" srcId="{09C74061-122E-421C-A0CD-659D5DB32E4B}" destId="{2B005190-98CF-4825-AD3A-0B1D68A80EF4}" srcOrd="0" destOrd="0" parTransId="{450328EA-F82B-4E42-85FC-AA38FCDCA248}" sibTransId="{CE71B9A2-3B73-4C54-B082-21AEF0265AE6}"/>
    <dgm:cxn modelId="{51B39F9C-8D3A-684B-BDCC-77C6061699F1}" type="presParOf" srcId="{66078573-3ED7-DE46-9B9C-861B548AF4A6}" destId="{6AA90644-C6DB-1949-B845-9F7E354877D6}" srcOrd="0" destOrd="0" presId="urn:microsoft.com/office/officeart/2005/8/layout/vList2"/>
    <dgm:cxn modelId="{5E003DA3-CB51-8349-B4B9-8BDE4703537B}" type="presParOf" srcId="{66078573-3ED7-DE46-9B9C-861B548AF4A6}" destId="{B76B51B0-C859-9547-BB5C-F5C4B50C77F3}" srcOrd="1" destOrd="0" presId="urn:microsoft.com/office/officeart/2005/8/layout/vList2"/>
    <dgm:cxn modelId="{E07CA0E1-ED26-CA48-BC9C-87DBFDBBB231}" type="presParOf" srcId="{66078573-3ED7-DE46-9B9C-861B548AF4A6}" destId="{7FA3D2CA-EFFF-134F-9836-89238B758A83}" srcOrd="2" destOrd="0" presId="urn:microsoft.com/office/officeart/2005/8/layout/vList2"/>
    <dgm:cxn modelId="{49C03CFF-F5CE-1A4A-95A0-9041B6E8875C}" type="presParOf" srcId="{66078573-3ED7-DE46-9B9C-861B548AF4A6}" destId="{705E948A-12DB-B44F-9270-DD61D7CB3A18}" srcOrd="3" destOrd="0" presId="urn:microsoft.com/office/officeart/2005/8/layout/vList2"/>
    <dgm:cxn modelId="{C9E023FA-60FE-DE40-B4C5-3B407E9177E9}" type="presParOf" srcId="{66078573-3ED7-DE46-9B9C-861B548AF4A6}" destId="{4AA5EF63-BD5E-3B47-94E1-0A7ED8BB73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F58EDE-6ADE-4B1B-B4CD-C74EEF2D3F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71451B-C069-4FF5-83DA-B49EDD868D6F}">
      <dgm:prSet/>
      <dgm:spPr/>
      <dgm:t>
        <a:bodyPr/>
        <a:lstStyle/>
        <a:p>
          <a:r>
            <a:rPr lang="en-US"/>
            <a:t>No model is significantly better.</a:t>
          </a:r>
        </a:p>
      </dgm:t>
    </dgm:pt>
    <dgm:pt modelId="{4E5C0370-D613-4B55-8DFF-3042F495EB06}" type="parTrans" cxnId="{4CC8DF70-E39A-4D88-809F-C4E91ACF6591}">
      <dgm:prSet/>
      <dgm:spPr/>
      <dgm:t>
        <a:bodyPr/>
        <a:lstStyle/>
        <a:p>
          <a:endParaRPr lang="en-US"/>
        </a:p>
      </dgm:t>
    </dgm:pt>
    <dgm:pt modelId="{018329C2-C924-4009-9992-923FD1EF7431}" type="sibTrans" cxnId="{4CC8DF70-E39A-4D88-809F-C4E91ACF6591}">
      <dgm:prSet/>
      <dgm:spPr/>
      <dgm:t>
        <a:bodyPr/>
        <a:lstStyle/>
        <a:p>
          <a:endParaRPr lang="en-US"/>
        </a:p>
      </dgm:t>
    </dgm:pt>
    <dgm:pt modelId="{9B6058DA-8F33-4796-91D2-F4CC47D404E1}">
      <dgm:prSet/>
      <dgm:spPr/>
      <dgm:t>
        <a:bodyPr/>
        <a:lstStyle/>
        <a:p>
          <a:r>
            <a:rPr lang="en-US" dirty="0"/>
            <a:t>Tuned models scored better.</a:t>
          </a:r>
        </a:p>
      </dgm:t>
    </dgm:pt>
    <dgm:pt modelId="{53865F86-A778-48C4-843F-31943AA701BA}" type="parTrans" cxnId="{F5172E85-AC53-47EA-B5C7-16C56B79D1C3}">
      <dgm:prSet/>
      <dgm:spPr/>
      <dgm:t>
        <a:bodyPr/>
        <a:lstStyle/>
        <a:p>
          <a:endParaRPr lang="en-US"/>
        </a:p>
      </dgm:t>
    </dgm:pt>
    <dgm:pt modelId="{357E53AD-5BEB-402C-89A3-BC8DA05EB3D9}" type="sibTrans" cxnId="{F5172E85-AC53-47EA-B5C7-16C56B79D1C3}">
      <dgm:prSet/>
      <dgm:spPr/>
      <dgm:t>
        <a:bodyPr/>
        <a:lstStyle/>
        <a:p>
          <a:endParaRPr lang="en-US"/>
        </a:p>
      </dgm:t>
    </dgm:pt>
    <dgm:pt modelId="{468B4D73-581E-454E-959F-9E2B53ED7DEE}">
      <dgm:prSet/>
      <dgm:spPr/>
      <dgm:t>
        <a:bodyPr/>
        <a:lstStyle/>
        <a:p>
          <a:r>
            <a:rPr lang="en-US"/>
            <a:t>All models made different recommendations.</a:t>
          </a:r>
        </a:p>
      </dgm:t>
    </dgm:pt>
    <dgm:pt modelId="{04B2D11B-8D77-4911-8E37-F85AC7283FA3}" type="parTrans" cxnId="{29E581F2-308A-4927-9CC2-EFB38A9C0B17}">
      <dgm:prSet/>
      <dgm:spPr/>
      <dgm:t>
        <a:bodyPr/>
        <a:lstStyle/>
        <a:p>
          <a:endParaRPr lang="en-US"/>
        </a:p>
      </dgm:t>
    </dgm:pt>
    <dgm:pt modelId="{EA677FCE-8312-4011-A90F-8656184E49D6}" type="sibTrans" cxnId="{29E581F2-308A-4927-9CC2-EFB38A9C0B17}">
      <dgm:prSet/>
      <dgm:spPr/>
      <dgm:t>
        <a:bodyPr/>
        <a:lstStyle/>
        <a:p>
          <a:endParaRPr lang="en-US"/>
        </a:p>
      </dgm:t>
    </dgm:pt>
    <dgm:pt modelId="{4F6A5748-C666-4619-8BC6-CAA78B8528D9}">
      <dgm:prSet/>
      <dgm:spPr/>
      <dgm:t>
        <a:bodyPr/>
        <a:lstStyle/>
        <a:p>
          <a:r>
            <a:rPr lang="en-US"/>
            <a:t>Start with one model and cycle through.</a:t>
          </a:r>
        </a:p>
      </dgm:t>
    </dgm:pt>
    <dgm:pt modelId="{C76F173A-B4FF-4E16-9347-1C76966DC2C4}" type="parTrans" cxnId="{4ED043B7-69B1-432F-AC8B-70F4FC0F74C8}">
      <dgm:prSet/>
      <dgm:spPr/>
      <dgm:t>
        <a:bodyPr/>
        <a:lstStyle/>
        <a:p>
          <a:endParaRPr lang="en-US"/>
        </a:p>
      </dgm:t>
    </dgm:pt>
    <dgm:pt modelId="{FD951D94-4CBB-4063-B685-0E693BDA7334}" type="sibTrans" cxnId="{4ED043B7-69B1-432F-AC8B-70F4FC0F74C8}">
      <dgm:prSet/>
      <dgm:spPr/>
      <dgm:t>
        <a:bodyPr/>
        <a:lstStyle/>
        <a:p>
          <a:endParaRPr lang="en-US"/>
        </a:p>
      </dgm:t>
    </dgm:pt>
    <dgm:pt modelId="{C644243F-EB85-4461-A9CE-643965DC4945}">
      <dgm:prSet/>
      <dgm:spPr/>
      <dgm:t>
        <a:bodyPr/>
        <a:lstStyle/>
        <a:p>
          <a:r>
            <a:rPr lang="en-US"/>
            <a:t>Retrain models to improve accuracy.</a:t>
          </a:r>
        </a:p>
      </dgm:t>
    </dgm:pt>
    <dgm:pt modelId="{F735E338-CF10-4784-9EB7-9C2C208A611E}" type="parTrans" cxnId="{2B01A766-988C-4297-B80B-6F8696BEE379}">
      <dgm:prSet/>
      <dgm:spPr/>
      <dgm:t>
        <a:bodyPr/>
        <a:lstStyle/>
        <a:p>
          <a:endParaRPr lang="en-US"/>
        </a:p>
      </dgm:t>
    </dgm:pt>
    <dgm:pt modelId="{035B656D-3E08-42CA-B960-E4244EDA92F2}" type="sibTrans" cxnId="{2B01A766-988C-4297-B80B-6F8696BEE379}">
      <dgm:prSet/>
      <dgm:spPr/>
      <dgm:t>
        <a:bodyPr/>
        <a:lstStyle/>
        <a:p>
          <a:endParaRPr lang="en-US"/>
        </a:p>
      </dgm:t>
    </dgm:pt>
    <dgm:pt modelId="{8FA11492-F795-3A46-B626-EF234BF88C99}" type="pres">
      <dgm:prSet presAssocID="{28F58EDE-6ADE-4B1B-B4CD-C74EEF2D3FF4}" presName="linear" presStyleCnt="0">
        <dgm:presLayoutVars>
          <dgm:animLvl val="lvl"/>
          <dgm:resizeHandles val="exact"/>
        </dgm:presLayoutVars>
      </dgm:prSet>
      <dgm:spPr/>
    </dgm:pt>
    <dgm:pt modelId="{8E154DE1-A021-EF40-B9E2-90475B04BC1F}" type="pres">
      <dgm:prSet presAssocID="{9B6058DA-8F33-4796-91D2-F4CC47D404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BF1B08-3727-324D-B371-FCC5CB80F604}" type="pres">
      <dgm:prSet presAssocID="{357E53AD-5BEB-402C-89A3-BC8DA05EB3D9}" presName="spacer" presStyleCnt="0"/>
      <dgm:spPr/>
    </dgm:pt>
    <dgm:pt modelId="{391EB87E-4630-534D-9984-306E5253F1A3}" type="pres">
      <dgm:prSet presAssocID="{1971451B-C069-4FF5-83DA-B49EDD868D6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002D5A-D156-5147-AEFD-6F87F4AEDBAB}" type="pres">
      <dgm:prSet presAssocID="{018329C2-C924-4009-9992-923FD1EF7431}" presName="spacer" presStyleCnt="0"/>
      <dgm:spPr/>
    </dgm:pt>
    <dgm:pt modelId="{7754C8E0-0132-FA45-A2C4-B04E455093E5}" type="pres">
      <dgm:prSet presAssocID="{468B4D73-581E-454E-959F-9E2B53ED7D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97CEA6-F527-B94A-AD0B-96B19257CED9}" type="pres">
      <dgm:prSet presAssocID="{EA677FCE-8312-4011-A90F-8656184E49D6}" presName="spacer" presStyleCnt="0"/>
      <dgm:spPr/>
    </dgm:pt>
    <dgm:pt modelId="{392716B4-D0F6-1042-9697-C60D350E6B7A}" type="pres">
      <dgm:prSet presAssocID="{4F6A5748-C666-4619-8BC6-CAA78B8528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CA9395-2A88-424B-A785-00333C32789D}" type="pres">
      <dgm:prSet presAssocID="{FD951D94-4CBB-4063-B685-0E693BDA7334}" presName="spacer" presStyleCnt="0"/>
      <dgm:spPr/>
    </dgm:pt>
    <dgm:pt modelId="{233D0E1D-3C33-0C43-86B4-787AAD3BFB2C}" type="pres">
      <dgm:prSet presAssocID="{C644243F-EB85-4461-A9CE-643965DC494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49DA1D-82C9-074C-A833-FD7A2C636903}" type="presOf" srcId="{1971451B-C069-4FF5-83DA-B49EDD868D6F}" destId="{391EB87E-4630-534D-9984-306E5253F1A3}" srcOrd="0" destOrd="0" presId="urn:microsoft.com/office/officeart/2005/8/layout/vList2"/>
    <dgm:cxn modelId="{19D3253E-D967-5A47-AE89-6E3A460C3552}" type="presOf" srcId="{9B6058DA-8F33-4796-91D2-F4CC47D404E1}" destId="{8E154DE1-A021-EF40-B9E2-90475B04BC1F}" srcOrd="0" destOrd="0" presId="urn:microsoft.com/office/officeart/2005/8/layout/vList2"/>
    <dgm:cxn modelId="{2B01A766-988C-4297-B80B-6F8696BEE379}" srcId="{28F58EDE-6ADE-4B1B-B4CD-C74EEF2D3FF4}" destId="{C644243F-EB85-4461-A9CE-643965DC4945}" srcOrd="4" destOrd="0" parTransId="{F735E338-CF10-4784-9EB7-9C2C208A611E}" sibTransId="{035B656D-3E08-42CA-B960-E4244EDA92F2}"/>
    <dgm:cxn modelId="{A680CD66-322C-B64C-A0B2-9A2DA7892720}" type="presOf" srcId="{C644243F-EB85-4461-A9CE-643965DC4945}" destId="{233D0E1D-3C33-0C43-86B4-787AAD3BFB2C}" srcOrd="0" destOrd="0" presId="urn:microsoft.com/office/officeart/2005/8/layout/vList2"/>
    <dgm:cxn modelId="{4CC8DF70-E39A-4D88-809F-C4E91ACF6591}" srcId="{28F58EDE-6ADE-4B1B-B4CD-C74EEF2D3FF4}" destId="{1971451B-C069-4FF5-83DA-B49EDD868D6F}" srcOrd="1" destOrd="0" parTransId="{4E5C0370-D613-4B55-8DFF-3042F495EB06}" sibTransId="{018329C2-C924-4009-9992-923FD1EF7431}"/>
    <dgm:cxn modelId="{7609AD79-5F24-4342-AA63-0CF6144519E1}" type="presOf" srcId="{28F58EDE-6ADE-4B1B-B4CD-C74EEF2D3FF4}" destId="{8FA11492-F795-3A46-B626-EF234BF88C99}" srcOrd="0" destOrd="0" presId="urn:microsoft.com/office/officeart/2005/8/layout/vList2"/>
    <dgm:cxn modelId="{60FB347C-FB81-DB4F-88BB-08A36C64634E}" type="presOf" srcId="{4F6A5748-C666-4619-8BC6-CAA78B8528D9}" destId="{392716B4-D0F6-1042-9697-C60D350E6B7A}" srcOrd="0" destOrd="0" presId="urn:microsoft.com/office/officeart/2005/8/layout/vList2"/>
    <dgm:cxn modelId="{F5172E85-AC53-47EA-B5C7-16C56B79D1C3}" srcId="{28F58EDE-6ADE-4B1B-B4CD-C74EEF2D3FF4}" destId="{9B6058DA-8F33-4796-91D2-F4CC47D404E1}" srcOrd="0" destOrd="0" parTransId="{53865F86-A778-48C4-843F-31943AA701BA}" sibTransId="{357E53AD-5BEB-402C-89A3-BC8DA05EB3D9}"/>
    <dgm:cxn modelId="{01D99E8F-D62C-2D43-A24E-FEAB9787495C}" type="presOf" srcId="{468B4D73-581E-454E-959F-9E2B53ED7DEE}" destId="{7754C8E0-0132-FA45-A2C4-B04E455093E5}" srcOrd="0" destOrd="0" presId="urn:microsoft.com/office/officeart/2005/8/layout/vList2"/>
    <dgm:cxn modelId="{4ED043B7-69B1-432F-AC8B-70F4FC0F74C8}" srcId="{28F58EDE-6ADE-4B1B-B4CD-C74EEF2D3FF4}" destId="{4F6A5748-C666-4619-8BC6-CAA78B8528D9}" srcOrd="3" destOrd="0" parTransId="{C76F173A-B4FF-4E16-9347-1C76966DC2C4}" sibTransId="{FD951D94-4CBB-4063-B685-0E693BDA7334}"/>
    <dgm:cxn modelId="{29E581F2-308A-4927-9CC2-EFB38A9C0B17}" srcId="{28F58EDE-6ADE-4B1B-B4CD-C74EEF2D3FF4}" destId="{468B4D73-581E-454E-959F-9E2B53ED7DEE}" srcOrd="2" destOrd="0" parTransId="{04B2D11B-8D77-4911-8E37-F85AC7283FA3}" sibTransId="{EA677FCE-8312-4011-A90F-8656184E49D6}"/>
    <dgm:cxn modelId="{334BE3E8-EF13-2148-ABFB-A09D23EA1623}" type="presParOf" srcId="{8FA11492-F795-3A46-B626-EF234BF88C99}" destId="{8E154DE1-A021-EF40-B9E2-90475B04BC1F}" srcOrd="0" destOrd="0" presId="urn:microsoft.com/office/officeart/2005/8/layout/vList2"/>
    <dgm:cxn modelId="{ADB2098D-0F1F-7447-AF07-E7CB35101B5E}" type="presParOf" srcId="{8FA11492-F795-3A46-B626-EF234BF88C99}" destId="{95BF1B08-3727-324D-B371-FCC5CB80F604}" srcOrd="1" destOrd="0" presId="urn:microsoft.com/office/officeart/2005/8/layout/vList2"/>
    <dgm:cxn modelId="{803BC26F-A8AC-9548-A6EA-D5AFD7A01467}" type="presParOf" srcId="{8FA11492-F795-3A46-B626-EF234BF88C99}" destId="{391EB87E-4630-534D-9984-306E5253F1A3}" srcOrd="2" destOrd="0" presId="urn:microsoft.com/office/officeart/2005/8/layout/vList2"/>
    <dgm:cxn modelId="{74D8DE9A-12EC-3C44-A5FB-B893F7F4B68A}" type="presParOf" srcId="{8FA11492-F795-3A46-B626-EF234BF88C99}" destId="{50002D5A-D156-5147-AEFD-6F87F4AEDBAB}" srcOrd="3" destOrd="0" presId="urn:microsoft.com/office/officeart/2005/8/layout/vList2"/>
    <dgm:cxn modelId="{8D417B61-2957-E040-A989-195000850A2E}" type="presParOf" srcId="{8FA11492-F795-3A46-B626-EF234BF88C99}" destId="{7754C8E0-0132-FA45-A2C4-B04E455093E5}" srcOrd="4" destOrd="0" presId="urn:microsoft.com/office/officeart/2005/8/layout/vList2"/>
    <dgm:cxn modelId="{9BA02E9D-D88A-4E43-95A9-8C7996AECDCA}" type="presParOf" srcId="{8FA11492-F795-3A46-B626-EF234BF88C99}" destId="{8E97CEA6-F527-B94A-AD0B-96B19257CED9}" srcOrd="5" destOrd="0" presId="urn:microsoft.com/office/officeart/2005/8/layout/vList2"/>
    <dgm:cxn modelId="{15B6D0EC-4F93-DE46-96FC-8A75D1CEB091}" type="presParOf" srcId="{8FA11492-F795-3A46-B626-EF234BF88C99}" destId="{392716B4-D0F6-1042-9697-C60D350E6B7A}" srcOrd="6" destOrd="0" presId="urn:microsoft.com/office/officeart/2005/8/layout/vList2"/>
    <dgm:cxn modelId="{A0A025F3-4A7C-4B4F-99B8-53C37C2D7905}" type="presParOf" srcId="{8FA11492-F795-3A46-B626-EF234BF88C99}" destId="{9DCA9395-2A88-424B-A785-00333C32789D}" srcOrd="7" destOrd="0" presId="urn:microsoft.com/office/officeart/2005/8/layout/vList2"/>
    <dgm:cxn modelId="{861A72F4-F0F0-C645-940F-639401AC3B9D}" type="presParOf" srcId="{8FA11492-F795-3A46-B626-EF234BF88C99}" destId="{233D0E1D-3C33-0C43-86B4-787AAD3BFB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502332-468F-4BD8-9754-F6CFBE3B9B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9CA11E-501B-44BE-B067-CC8B566CFCB1}">
      <dgm:prSet/>
      <dgm:spPr/>
      <dgm:t>
        <a:bodyPr/>
        <a:lstStyle/>
        <a:p>
          <a:r>
            <a:rPr lang="en-US"/>
            <a:t>No system.</a:t>
          </a:r>
        </a:p>
      </dgm:t>
    </dgm:pt>
    <dgm:pt modelId="{775A769D-6D85-41B0-B16F-78BD232E4A8E}" type="parTrans" cxnId="{F61B9D45-0E05-43F5-A5E0-3D46EAC93A64}">
      <dgm:prSet/>
      <dgm:spPr/>
      <dgm:t>
        <a:bodyPr/>
        <a:lstStyle/>
        <a:p>
          <a:endParaRPr lang="en-US"/>
        </a:p>
      </dgm:t>
    </dgm:pt>
    <dgm:pt modelId="{8AB22BF9-B1F8-4B56-A2B1-10C46B8FADCC}" type="sibTrans" cxnId="{F61B9D45-0E05-43F5-A5E0-3D46EAC93A64}">
      <dgm:prSet/>
      <dgm:spPr/>
      <dgm:t>
        <a:bodyPr/>
        <a:lstStyle/>
        <a:p>
          <a:endParaRPr lang="en-US"/>
        </a:p>
      </dgm:t>
    </dgm:pt>
    <dgm:pt modelId="{FF3D9DAC-90FD-4F77-9529-ED871BE60349}">
      <dgm:prSet/>
      <dgm:spPr/>
      <dgm:t>
        <a:bodyPr/>
        <a:lstStyle/>
        <a:p>
          <a:r>
            <a:rPr lang="en-US"/>
            <a:t>Bad recommendations.</a:t>
          </a:r>
        </a:p>
      </dgm:t>
    </dgm:pt>
    <dgm:pt modelId="{26E697CE-00FA-4B88-9E15-0DBB0E915032}" type="parTrans" cxnId="{1FDAE5F5-A7DD-4174-90FE-62AA5CD10DDB}">
      <dgm:prSet/>
      <dgm:spPr/>
      <dgm:t>
        <a:bodyPr/>
        <a:lstStyle/>
        <a:p>
          <a:endParaRPr lang="en-US"/>
        </a:p>
      </dgm:t>
    </dgm:pt>
    <dgm:pt modelId="{F81F2B68-B583-4FFF-A37A-8D4BB712B0E2}" type="sibTrans" cxnId="{1FDAE5F5-A7DD-4174-90FE-62AA5CD10DDB}">
      <dgm:prSet/>
      <dgm:spPr/>
      <dgm:t>
        <a:bodyPr/>
        <a:lstStyle/>
        <a:p>
          <a:endParaRPr lang="en-US"/>
        </a:p>
      </dgm:t>
    </dgm:pt>
    <dgm:pt modelId="{A84B89C1-4BAD-421F-8D0A-8BCF9F13AC19}" type="pres">
      <dgm:prSet presAssocID="{60502332-468F-4BD8-9754-F6CFBE3B9BB4}" presName="root" presStyleCnt="0">
        <dgm:presLayoutVars>
          <dgm:dir/>
          <dgm:resizeHandles val="exact"/>
        </dgm:presLayoutVars>
      </dgm:prSet>
      <dgm:spPr/>
    </dgm:pt>
    <dgm:pt modelId="{F7AFCB58-1DE1-4199-ACE4-49734D0A6DF9}" type="pres">
      <dgm:prSet presAssocID="{5E9CA11E-501B-44BE-B067-CC8B566CFCB1}" presName="compNode" presStyleCnt="0"/>
      <dgm:spPr/>
    </dgm:pt>
    <dgm:pt modelId="{A92E6653-191B-4EB5-AD3F-2666ACFEA440}" type="pres">
      <dgm:prSet presAssocID="{5E9CA11E-501B-44BE-B067-CC8B566CFCB1}" presName="bgRect" presStyleLbl="bgShp" presStyleIdx="0" presStyleCnt="2"/>
      <dgm:spPr/>
    </dgm:pt>
    <dgm:pt modelId="{91413DBC-6F75-42EE-8F29-83AE5C030780}" type="pres">
      <dgm:prSet presAssocID="{5E9CA11E-501B-44BE-B067-CC8B566CFC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E238335-126E-4239-9889-F3B2EE8FBE91}" type="pres">
      <dgm:prSet presAssocID="{5E9CA11E-501B-44BE-B067-CC8B566CFCB1}" presName="spaceRect" presStyleCnt="0"/>
      <dgm:spPr/>
    </dgm:pt>
    <dgm:pt modelId="{2CC9CF3F-08A3-4940-9D59-95BC3EF30CD5}" type="pres">
      <dgm:prSet presAssocID="{5E9CA11E-501B-44BE-B067-CC8B566CFCB1}" presName="parTx" presStyleLbl="revTx" presStyleIdx="0" presStyleCnt="2">
        <dgm:presLayoutVars>
          <dgm:chMax val="0"/>
          <dgm:chPref val="0"/>
        </dgm:presLayoutVars>
      </dgm:prSet>
      <dgm:spPr/>
    </dgm:pt>
    <dgm:pt modelId="{A0A16FDA-9D10-457A-BDDE-53B3D233B7C1}" type="pres">
      <dgm:prSet presAssocID="{8AB22BF9-B1F8-4B56-A2B1-10C46B8FADCC}" presName="sibTrans" presStyleCnt="0"/>
      <dgm:spPr/>
    </dgm:pt>
    <dgm:pt modelId="{8D80811D-0CD4-4013-989B-BD8EF15B78D6}" type="pres">
      <dgm:prSet presAssocID="{FF3D9DAC-90FD-4F77-9529-ED871BE60349}" presName="compNode" presStyleCnt="0"/>
      <dgm:spPr/>
    </dgm:pt>
    <dgm:pt modelId="{7A3D2BBF-E14D-4CA7-A38A-BFE32E5EF068}" type="pres">
      <dgm:prSet presAssocID="{FF3D9DAC-90FD-4F77-9529-ED871BE60349}" presName="bgRect" presStyleLbl="bgShp" presStyleIdx="1" presStyleCnt="2"/>
      <dgm:spPr/>
    </dgm:pt>
    <dgm:pt modelId="{CAFF469B-468F-4290-ADB4-298EEA5BC4C8}" type="pres">
      <dgm:prSet presAssocID="{FF3D9DAC-90FD-4F77-9529-ED871BE603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2D8F8F43-9539-48B5-8BA5-515BF2CF658B}" type="pres">
      <dgm:prSet presAssocID="{FF3D9DAC-90FD-4F77-9529-ED871BE60349}" presName="spaceRect" presStyleCnt="0"/>
      <dgm:spPr/>
    </dgm:pt>
    <dgm:pt modelId="{8694D0C0-DE71-47DF-AE76-149B2437131A}" type="pres">
      <dgm:prSet presAssocID="{FF3D9DAC-90FD-4F77-9529-ED871BE603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1B9D45-0E05-43F5-A5E0-3D46EAC93A64}" srcId="{60502332-468F-4BD8-9754-F6CFBE3B9BB4}" destId="{5E9CA11E-501B-44BE-B067-CC8B566CFCB1}" srcOrd="0" destOrd="0" parTransId="{775A769D-6D85-41B0-B16F-78BD232E4A8E}" sibTransId="{8AB22BF9-B1F8-4B56-A2B1-10C46B8FADCC}"/>
    <dgm:cxn modelId="{7F9F1B47-7B39-4E46-A2A9-92D3FBD91D17}" type="presOf" srcId="{FF3D9DAC-90FD-4F77-9529-ED871BE60349}" destId="{8694D0C0-DE71-47DF-AE76-149B2437131A}" srcOrd="0" destOrd="0" presId="urn:microsoft.com/office/officeart/2018/2/layout/IconVerticalSolidList"/>
    <dgm:cxn modelId="{8C48C45B-EC10-40EA-974D-C1E47E622447}" type="presOf" srcId="{60502332-468F-4BD8-9754-F6CFBE3B9BB4}" destId="{A84B89C1-4BAD-421F-8D0A-8BCF9F13AC19}" srcOrd="0" destOrd="0" presId="urn:microsoft.com/office/officeart/2018/2/layout/IconVerticalSolidList"/>
    <dgm:cxn modelId="{1FDAE5F5-A7DD-4174-90FE-62AA5CD10DDB}" srcId="{60502332-468F-4BD8-9754-F6CFBE3B9BB4}" destId="{FF3D9DAC-90FD-4F77-9529-ED871BE60349}" srcOrd="1" destOrd="0" parTransId="{26E697CE-00FA-4B88-9E15-0DBB0E915032}" sibTransId="{F81F2B68-B583-4FFF-A37A-8D4BB712B0E2}"/>
    <dgm:cxn modelId="{9DFDFEF8-F067-42C6-B18F-2019FCF97F15}" type="presOf" srcId="{5E9CA11E-501B-44BE-B067-CC8B566CFCB1}" destId="{2CC9CF3F-08A3-4940-9D59-95BC3EF30CD5}" srcOrd="0" destOrd="0" presId="urn:microsoft.com/office/officeart/2018/2/layout/IconVerticalSolidList"/>
    <dgm:cxn modelId="{47FD4404-BC6D-4376-8002-4AC36C3D2B5B}" type="presParOf" srcId="{A84B89C1-4BAD-421F-8D0A-8BCF9F13AC19}" destId="{F7AFCB58-1DE1-4199-ACE4-49734D0A6DF9}" srcOrd="0" destOrd="0" presId="urn:microsoft.com/office/officeart/2018/2/layout/IconVerticalSolidList"/>
    <dgm:cxn modelId="{7A250968-96CB-4A00-90ED-D9F05843B516}" type="presParOf" srcId="{F7AFCB58-1DE1-4199-ACE4-49734D0A6DF9}" destId="{A92E6653-191B-4EB5-AD3F-2666ACFEA440}" srcOrd="0" destOrd="0" presId="urn:microsoft.com/office/officeart/2018/2/layout/IconVerticalSolidList"/>
    <dgm:cxn modelId="{EBDC5B9F-23B7-47CE-A056-8163A2E61D84}" type="presParOf" srcId="{F7AFCB58-1DE1-4199-ACE4-49734D0A6DF9}" destId="{91413DBC-6F75-42EE-8F29-83AE5C030780}" srcOrd="1" destOrd="0" presId="urn:microsoft.com/office/officeart/2018/2/layout/IconVerticalSolidList"/>
    <dgm:cxn modelId="{98D983E4-D4B3-45F1-AAE5-38414D7BF7CF}" type="presParOf" srcId="{F7AFCB58-1DE1-4199-ACE4-49734D0A6DF9}" destId="{8E238335-126E-4239-9889-F3B2EE8FBE91}" srcOrd="2" destOrd="0" presId="urn:microsoft.com/office/officeart/2018/2/layout/IconVerticalSolidList"/>
    <dgm:cxn modelId="{6AAEBE03-AED6-4E92-8FF7-0C20E06D3C03}" type="presParOf" srcId="{F7AFCB58-1DE1-4199-ACE4-49734D0A6DF9}" destId="{2CC9CF3F-08A3-4940-9D59-95BC3EF30CD5}" srcOrd="3" destOrd="0" presId="urn:microsoft.com/office/officeart/2018/2/layout/IconVerticalSolidList"/>
    <dgm:cxn modelId="{39A52A37-93AF-4459-B26E-B8B45A8DD5FC}" type="presParOf" srcId="{A84B89C1-4BAD-421F-8D0A-8BCF9F13AC19}" destId="{A0A16FDA-9D10-457A-BDDE-53B3D233B7C1}" srcOrd="1" destOrd="0" presId="urn:microsoft.com/office/officeart/2018/2/layout/IconVerticalSolidList"/>
    <dgm:cxn modelId="{C8E8A278-7FFD-4358-9DF9-56BB2FFBD7D9}" type="presParOf" srcId="{A84B89C1-4BAD-421F-8D0A-8BCF9F13AC19}" destId="{8D80811D-0CD4-4013-989B-BD8EF15B78D6}" srcOrd="2" destOrd="0" presId="urn:microsoft.com/office/officeart/2018/2/layout/IconVerticalSolidList"/>
    <dgm:cxn modelId="{50E8E4A7-4E87-4397-905C-F5CB8E6608E4}" type="presParOf" srcId="{8D80811D-0CD4-4013-989B-BD8EF15B78D6}" destId="{7A3D2BBF-E14D-4CA7-A38A-BFE32E5EF068}" srcOrd="0" destOrd="0" presId="urn:microsoft.com/office/officeart/2018/2/layout/IconVerticalSolidList"/>
    <dgm:cxn modelId="{7774E098-0683-44C0-8CFE-AD1F9A9EC4C2}" type="presParOf" srcId="{8D80811D-0CD4-4013-989B-BD8EF15B78D6}" destId="{CAFF469B-468F-4290-ADB4-298EEA5BC4C8}" srcOrd="1" destOrd="0" presId="urn:microsoft.com/office/officeart/2018/2/layout/IconVerticalSolidList"/>
    <dgm:cxn modelId="{480F6EEC-F853-423A-88C0-E89421BD13EE}" type="presParOf" srcId="{8D80811D-0CD4-4013-989B-BD8EF15B78D6}" destId="{2D8F8F43-9539-48B5-8BA5-515BF2CF658B}" srcOrd="2" destOrd="0" presId="urn:microsoft.com/office/officeart/2018/2/layout/IconVerticalSolidList"/>
    <dgm:cxn modelId="{6E697275-0AAA-48C8-A4A9-F0F49BA9530F}" type="presParOf" srcId="{8D80811D-0CD4-4013-989B-BD8EF15B78D6}" destId="{8694D0C0-DE71-47DF-AE76-149B24371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A0FD08-A237-45BF-9DBC-EE5209ACD81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953945-BED0-4F35-9822-EDCB6BD240A4}">
      <dgm:prSet/>
      <dgm:spPr/>
      <dgm:t>
        <a:bodyPr/>
        <a:lstStyle/>
        <a:p>
          <a:r>
            <a:rPr lang="en-US"/>
            <a:t>Test</a:t>
          </a:r>
        </a:p>
      </dgm:t>
    </dgm:pt>
    <dgm:pt modelId="{1FA9DAD9-9631-47D2-BA54-42D7E10B3D3C}" type="parTrans" cxnId="{2BBDBDFA-4183-483B-8EA4-7540AEA1135B}">
      <dgm:prSet/>
      <dgm:spPr/>
      <dgm:t>
        <a:bodyPr/>
        <a:lstStyle/>
        <a:p>
          <a:endParaRPr lang="en-US"/>
        </a:p>
      </dgm:t>
    </dgm:pt>
    <dgm:pt modelId="{3774F8AD-811D-43C5-B570-4F097BBF743E}" type="sibTrans" cxnId="{2BBDBDFA-4183-483B-8EA4-7540AEA1135B}">
      <dgm:prSet/>
      <dgm:spPr/>
      <dgm:t>
        <a:bodyPr/>
        <a:lstStyle/>
        <a:p>
          <a:endParaRPr lang="en-US"/>
        </a:p>
      </dgm:t>
    </dgm:pt>
    <dgm:pt modelId="{30F4482D-33D0-49DA-9064-33335F09F988}">
      <dgm:prSet/>
      <dgm:spPr/>
      <dgm:t>
        <a:bodyPr/>
        <a:lstStyle/>
        <a:p>
          <a:r>
            <a:rPr lang="en-US" dirty="0"/>
            <a:t>Add Features</a:t>
          </a:r>
        </a:p>
      </dgm:t>
    </dgm:pt>
    <dgm:pt modelId="{BF4C57F2-3247-4BD6-BCDD-AE44063BEA78}" type="parTrans" cxnId="{AFF2E302-D1C7-4E84-964E-ED236A84E6DD}">
      <dgm:prSet/>
      <dgm:spPr/>
      <dgm:t>
        <a:bodyPr/>
        <a:lstStyle/>
        <a:p>
          <a:endParaRPr lang="en-US"/>
        </a:p>
      </dgm:t>
    </dgm:pt>
    <dgm:pt modelId="{17E02B73-70C6-4A15-88D1-CA769EAB60F7}" type="sibTrans" cxnId="{AFF2E302-D1C7-4E84-964E-ED236A84E6DD}">
      <dgm:prSet/>
      <dgm:spPr/>
      <dgm:t>
        <a:bodyPr/>
        <a:lstStyle/>
        <a:p>
          <a:endParaRPr lang="en-US"/>
        </a:p>
      </dgm:t>
    </dgm:pt>
    <dgm:pt modelId="{129F651F-93D4-0A44-8EC1-D7F295ACD773}">
      <dgm:prSet/>
      <dgm:spPr/>
      <dgm:t>
        <a:bodyPr/>
        <a:lstStyle/>
        <a:p>
          <a:r>
            <a:rPr lang="en-US" dirty="0"/>
            <a:t>Retrain</a:t>
          </a:r>
        </a:p>
      </dgm:t>
    </dgm:pt>
    <dgm:pt modelId="{59FC20F9-F842-064D-8850-16BAFBB8098B}" type="parTrans" cxnId="{85588EB3-1079-CF44-8E3F-DDD58137BA04}">
      <dgm:prSet/>
      <dgm:spPr/>
      <dgm:t>
        <a:bodyPr/>
        <a:lstStyle/>
        <a:p>
          <a:endParaRPr lang="en-US"/>
        </a:p>
      </dgm:t>
    </dgm:pt>
    <dgm:pt modelId="{85F34F3C-938E-4847-ADD3-D3416A968183}" type="sibTrans" cxnId="{85588EB3-1079-CF44-8E3F-DDD58137BA04}">
      <dgm:prSet/>
      <dgm:spPr/>
      <dgm:t>
        <a:bodyPr/>
        <a:lstStyle/>
        <a:p>
          <a:endParaRPr lang="en-US"/>
        </a:p>
      </dgm:t>
    </dgm:pt>
    <dgm:pt modelId="{0396E20E-3BA6-BE42-B7AA-F149373F093C}">
      <dgm:prSet/>
      <dgm:spPr/>
      <dgm:t>
        <a:bodyPr/>
        <a:lstStyle/>
        <a:p>
          <a:r>
            <a:rPr lang="en-US" dirty="0"/>
            <a:t>Retune</a:t>
          </a:r>
        </a:p>
      </dgm:t>
    </dgm:pt>
    <dgm:pt modelId="{BB0B7C5A-E079-EC4A-8DDC-7BBE7A3DDAC8}" type="parTrans" cxnId="{F2DA93F6-24AD-124A-83C6-80D92B5767D3}">
      <dgm:prSet/>
      <dgm:spPr/>
      <dgm:t>
        <a:bodyPr/>
        <a:lstStyle/>
        <a:p>
          <a:endParaRPr lang="en-US"/>
        </a:p>
      </dgm:t>
    </dgm:pt>
    <dgm:pt modelId="{9ADB7434-ADC3-0D47-9641-BFC732702A4A}" type="sibTrans" cxnId="{F2DA93F6-24AD-124A-83C6-80D92B5767D3}">
      <dgm:prSet/>
      <dgm:spPr/>
      <dgm:t>
        <a:bodyPr/>
        <a:lstStyle/>
        <a:p>
          <a:endParaRPr lang="en-US"/>
        </a:p>
      </dgm:t>
    </dgm:pt>
    <dgm:pt modelId="{9361136C-9352-DA4F-BE61-E56F04022B07}" type="pres">
      <dgm:prSet presAssocID="{70A0FD08-A237-45BF-9DBC-EE5209ACD81D}" presName="linear" presStyleCnt="0">
        <dgm:presLayoutVars>
          <dgm:animLvl val="lvl"/>
          <dgm:resizeHandles val="exact"/>
        </dgm:presLayoutVars>
      </dgm:prSet>
      <dgm:spPr/>
    </dgm:pt>
    <dgm:pt modelId="{2BCAD447-A61D-7E4D-8D76-34DE07FA6BBA}" type="pres">
      <dgm:prSet presAssocID="{1F953945-BED0-4F35-9822-EDCB6BD240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E0578B-533A-7B49-BC26-34ADDF1852B7}" type="pres">
      <dgm:prSet presAssocID="{3774F8AD-811D-43C5-B570-4F097BBF743E}" presName="spacer" presStyleCnt="0"/>
      <dgm:spPr/>
    </dgm:pt>
    <dgm:pt modelId="{B7C80F56-DED6-9141-BDD6-6FC0D25A3349}" type="pres">
      <dgm:prSet presAssocID="{129F651F-93D4-0A44-8EC1-D7F295ACD7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5D2F60-E66D-3A49-84B2-B376EA7ECC4B}" type="pres">
      <dgm:prSet presAssocID="{85F34F3C-938E-4847-ADD3-D3416A968183}" presName="spacer" presStyleCnt="0"/>
      <dgm:spPr/>
    </dgm:pt>
    <dgm:pt modelId="{269FEB39-848E-2C4D-8625-A406F18D2922}" type="pres">
      <dgm:prSet presAssocID="{0396E20E-3BA6-BE42-B7AA-F149373F09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1E0F8F-855A-854D-9545-FADC5CBC1FD2}" type="pres">
      <dgm:prSet presAssocID="{9ADB7434-ADC3-0D47-9641-BFC732702A4A}" presName="spacer" presStyleCnt="0"/>
      <dgm:spPr/>
    </dgm:pt>
    <dgm:pt modelId="{6852673A-857D-1C4F-B568-C85AC9AA830F}" type="pres">
      <dgm:prSet presAssocID="{30F4482D-33D0-49DA-9064-33335F09F9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DA5102-E3FD-C445-812B-597AEEED411F}" type="presOf" srcId="{70A0FD08-A237-45BF-9DBC-EE5209ACD81D}" destId="{9361136C-9352-DA4F-BE61-E56F04022B07}" srcOrd="0" destOrd="0" presId="urn:microsoft.com/office/officeart/2005/8/layout/vList2"/>
    <dgm:cxn modelId="{AFF2E302-D1C7-4E84-964E-ED236A84E6DD}" srcId="{70A0FD08-A237-45BF-9DBC-EE5209ACD81D}" destId="{30F4482D-33D0-49DA-9064-33335F09F988}" srcOrd="3" destOrd="0" parTransId="{BF4C57F2-3247-4BD6-BCDD-AE44063BEA78}" sibTransId="{17E02B73-70C6-4A15-88D1-CA769EAB60F7}"/>
    <dgm:cxn modelId="{7C0F7F44-D918-8345-963B-87F4F635B659}" type="presOf" srcId="{1F953945-BED0-4F35-9822-EDCB6BD240A4}" destId="{2BCAD447-A61D-7E4D-8D76-34DE07FA6BBA}" srcOrd="0" destOrd="0" presId="urn:microsoft.com/office/officeart/2005/8/layout/vList2"/>
    <dgm:cxn modelId="{C76DD379-E835-7A4D-B01F-142E510D7EA4}" type="presOf" srcId="{129F651F-93D4-0A44-8EC1-D7F295ACD773}" destId="{B7C80F56-DED6-9141-BDD6-6FC0D25A3349}" srcOrd="0" destOrd="0" presId="urn:microsoft.com/office/officeart/2005/8/layout/vList2"/>
    <dgm:cxn modelId="{1B255D84-5E90-4347-99D0-D661A383552D}" type="presOf" srcId="{0396E20E-3BA6-BE42-B7AA-F149373F093C}" destId="{269FEB39-848E-2C4D-8625-A406F18D2922}" srcOrd="0" destOrd="0" presId="urn:microsoft.com/office/officeart/2005/8/layout/vList2"/>
    <dgm:cxn modelId="{85588EB3-1079-CF44-8E3F-DDD58137BA04}" srcId="{70A0FD08-A237-45BF-9DBC-EE5209ACD81D}" destId="{129F651F-93D4-0A44-8EC1-D7F295ACD773}" srcOrd="1" destOrd="0" parTransId="{59FC20F9-F842-064D-8850-16BAFBB8098B}" sibTransId="{85F34F3C-938E-4847-ADD3-D3416A968183}"/>
    <dgm:cxn modelId="{096A13F5-0191-DA40-9D78-C0D872FD2387}" type="presOf" srcId="{30F4482D-33D0-49DA-9064-33335F09F988}" destId="{6852673A-857D-1C4F-B568-C85AC9AA830F}" srcOrd="0" destOrd="0" presId="urn:microsoft.com/office/officeart/2005/8/layout/vList2"/>
    <dgm:cxn modelId="{F2DA93F6-24AD-124A-83C6-80D92B5767D3}" srcId="{70A0FD08-A237-45BF-9DBC-EE5209ACD81D}" destId="{0396E20E-3BA6-BE42-B7AA-F149373F093C}" srcOrd="2" destOrd="0" parTransId="{BB0B7C5A-E079-EC4A-8DDC-7BBE7A3DDAC8}" sibTransId="{9ADB7434-ADC3-0D47-9641-BFC732702A4A}"/>
    <dgm:cxn modelId="{2BBDBDFA-4183-483B-8EA4-7540AEA1135B}" srcId="{70A0FD08-A237-45BF-9DBC-EE5209ACD81D}" destId="{1F953945-BED0-4F35-9822-EDCB6BD240A4}" srcOrd="0" destOrd="0" parTransId="{1FA9DAD9-9631-47D2-BA54-42D7E10B3D3C}" sibTransId="{3774F8AD-811D-43C5-B570-4F097BBF743E}"/>
    <dgm:cxn modelId="{920157EF-CC9F-5A4C-8BC8-DA59E8BA76CC}" type="presParOf" srcId="{9361136C-9352-DA4F-BE61-E56F04022B07}" destId="{2BCAD447-A61D-7E4D-8D76-34DE07FA6BBA}" srcOrd="0" destOrd="0" presId="urn:microsoft.com/office/officeart/2005/8/layout/vList2"/>
    <dgm:cxn modelId="{FEF07F51-3075-A243-89FC-282A049446D1}" type="presParOf" srcId="{9361136C-9352-DA4F-BE61-E56F04022B07}" destId="{81E0578B-533A-7B49-BC26-34ADDF1852B7}" srcOrd="1" destOrd="0" presId="urn:microsoft.com/office/officeart/2005/8/layout/vList2"/>
    <dgm:cxn modelId="{8793DDCB-3E60-1240-94D9-8EDDA715ABED}" type="presParOf" srcId="{9361136C-9352-DA4F-BE61-E56F04022B07}" destId="{B7C80F56-DED6-9141-BDD6-6FC0D25A3349}" srcOrd="2" destOrd="0" presId="urn:microsoft.com/office/officeart/2005/8/layout/vList2"/>
    <dgm:cxn modelId="{FACCD1EA-06A4-CB47-B1E2-4C5C24770235}" type="presParOf" srcId="{9361136C-9352-DA4F-BE61-E56F04022B07}" destId="{005D2F60-E66D-3A49-84B2-B376EA7ECC4B}" srcOrd="3" destOrd="0" presId="urn:microsoft.com/office/officeart/2005/8/layout/vList2"/>
    <dgm:cxn modelId="{21BE02DC-B478-274C-99CD-933A7369B720}" type="presParOf" srcId="{9361136C-9352-DA4F-BE61-E56F04022B07}" destId="{269FEB39-848E-2C4D-8625-A406F18D2922}" srcOrd="4" destOrd="0" presId="urn:microsoft.com/office/officeart/2005/8/layout/vList2"/>
    <dgm:cxn modelId="{AAC875F8-D0BB-6644-97F3-D9F3C65C6B76}" type="presParOf" srcId="{9361136C-9352-DA4F-BE61-E56F04022B07}" destId="{011E0F8F-855A-854D-9545-FADC5CBC1FD2}" srcOrd="5" destOrd="0" presId="urn:microsoft.com/office/officeart/2005/8/layout/vList2"/>
    <dgm:cxn modelId="{073AE52F-2A64-E04F-8FFA-B67A48822CAB}" type="presParOf" srcId="{9361136C-9352-DA4F-BE61-E56F04022B07}" destId="{6852673A-857D-1C4F-B568-C85AC9AA83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7BC36A-DCF8-4E79-BAEF-C84F4D3485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05DB1A-D947-4FFF-B880-5281760DDB62}">
      <dgm:prSet/>
      <dgm:spPr/>
      <dgm:t>
        <a:bodyPr/>
        <a:lstStyle/>
        <a:p>
          <a:r>
            <a:rPr lang="en-US"/>
            <a:t>System is based on a song’s popularity.</a:t>
          </a:r>
        </a:p>
      </dgm:t>
    </dgm:pt>
    <dgm:pt modelId="{0D84ECB7-920C-4873-B273-278A9BE6D110}" type="parTrans" cxnId="{F21A129F-E00F-479E-996B-704AB5B189AA}">
      <dgm:prSet/>
      <dgm:spPr/>
      <dgm:t>
        <a:bodyPr/>
        <a:lstStyle/>
        <a:p>
          <a:endParaRPr lang="en-US"/>
        </a:p>
      </dgm:t>
    </dgm:pt>
    <dgm:pt modelId="{D791716D-3B63-46E3-ABC4-8846FFF665EF}" type="sibTrans" cxnId="{F21A129F-E00F-479E-996B-704AB5B189AA}">
      <dgm:prSet/>
      <dgm:spPr/>
      <dgm:t>
        <a:bodyPr/>
        <a:lstStyle/>
        <a:p>
          <a:endParaRPr lang="en-US"/>
        </a:p>
      </dgm:t>
    </dgm:pt>
    <dgm:pt modelId="{45AEE66E-DA57-4018-A9EC-E1101DB5863B}">
      <dgm:prSet/>
      <dgm:spPr/>
      <dgm:t>
        <a:bodyPr/>
        <a:lstStyle/>
        <a:p>
          <a:r>
            <a:rPr lang="en-US" dirty="0"/>
            <a:t>Uses average of play counts.</a:t>
          </a:r>
        </a:p>
      </dgm:t>
    </dgm:pt>
    <dgm:pt modelId="{C25F4460-B07C-48B5-A022-FF4226014B82}" type="parTrans" cxnId="{1CDEE350-D0AC-426B-A40F-A4942752399C}">
      <dgm:prSet/>
      <dgm:spPr/>
      <dgm:t>
        <a:bodyPr/>
        <a:lstStyle/>
        <a:p>
          <a:endParaRPr lang="en-US"/>
        </a:p>
      </dgm:t>
    </dgm:pt>
    <dgm:pt modelId="{503708C9-FC7B-45D4-BF64-0634FF2CE9CC}" type="sibTrans" cxnId="{1CDEE350-D0AC-426B-A40F-A4942752399C}">
      <dgm:prSet/>
      <dgm:spPr/>
      <dgm:t>
        <a:bodyPr/>
        <a:lstStyle/>
        <a:p>
          <a:endParaRPr lang="en-US"/>
        </a:p>
      </dgm:t>
    </dgm:pt>
    <dgm:pt modelId="{926766CD-D496-4E52-81A2-B6705658D61B}">
      <dgm:prSet/>
      <dgm:spPr/>
      <dgm:t>
        <a:bodyPr/>
        <a:lstStyle/>
        <a:p>
          <a:r>
            <a:rPr lang="en-US"/>
            <a:t>Not useful since all users will get the same set of recommended songs.</a:t>
          </a:r>
        </a:p>
      </dgm:t>
    </dgm:pt>
    <dgm:pt modelId="{0FEDF25F-D172-49A4-9321-A6858ED447DA}" type="parTrans" cxnId="{12246090-5504-40B2-8976-BEBA9ED9EC35}">
      <dgm:prSet/>
      <dgm:spPr/>
      <dgm:t>
        <a:bodyPr/>
        <a:lstStyle/>
        <a:p>
          <a:endParaRPr lang="en-US"/>
        </a:p>
      </dgm:t>
    </dgm:pt>
    <dgm:pt modelId="{9E623671-E772-45C3-AC3E-EA943F7DCAD9}" type="sibTrans" cxnId="{12246090-5504-40B2-8976-BEBA9ED9EC35}">
      <dgm:prSet/>
      <dgm:spPr/>
      <dgm:t>
        <a:bodyPr/>
        <a:lstStyle/>
        <a:p>
          <a:endParaRPr lang="en-US"/>
        </a:p>
      </dgm:t>
    </dgm:pt>
    <dgm:pt modelId="{76C4EF07-0B96-6140-83C8-446475F85BEC}" type="pres">
      <dgm:prSet presAssocID="{947BC36A-DCF8-4E79-BAEF-C84F4D3485E5}" presName="linear" presStyleCnt="0">
        <dgm:presLayoutVars>
          <dgm:animLvl val="lvl"/>
          <dgm:resizeHandles val="exact"/>
        </dgm:presLayoutVars>
      </dgm:prSet>
      <dgm:spPr/>
    </dgm:pt>
    <dgm:pt modelId="{56C1F8F3-EF02-B54A-BAEC-52AD0109AB8F}" type="pres">
      <dgm:prSet presAssocID="{EA05DB1A-D947-4FFF-B880-5281760DDB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9BE52C-9AEB-0D42-9D62-D2D8D831238E}" type="pres">
      <dgm:prSet presAssocID="{D791716D-3B63-46E3-ABC4-8846FFF665EF}" presName="spacer" presStyleCnt="0"/>
      <dgm:spPr/>
    </dgm:pt>
    <dgm:pt modelId="{B2BD4B6C-F2FA-244B-B1BE-F35CC6FC5FCB}" type="pres">
      <dgm:prSet presAssocID="{45AEE66E-DA57-4018-A9EC-E1101DB586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1D2495-4503-784C-9FE0-225C0B08541F}" type="pres">
      <dgm:prSet presAssocID="{503708C9-FC7B-45D4-BF64-0634FF2CE9CC}" presName="spacer" presStyleCnt="0"/>
      <dgm:spPr/>
    </dgm:pt>
    <dgm:pt modelId="{2A7CDFC6-346E-0E4A-85FD-CB05AB35EC87}" type="pres">
      <dgm:prSet presAssocID="{926766CD-D496-4E52-81A2-B6705658D6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505F26-8C70-FE41-9535-3D6FB91F5F9C}" type="presOf" srcId="{EA05DB1A-D947-4FFF-B880-5281760DDB62}" destId="{56C1F8F3-EF02-B54A-BAEC-52AD0109AB8F}" srcOrd="0" destOrd="0" presId="urn:microsoft.com/office/officeart/2005/8/layout/vList2"/>
    <dgm:cxn modelId="{42D7A828-F0D8-5945-9D6D-37D5B42B00D7}" type="presOf" srcId="{947BC36A-DCF8-4E79-BAEF-C84F4D3485E5}" destId="{76C4EF07-0B96-6140-83C8-446475F85BEC}" srcOrd="0" destOrd="0" presId="urn:microsoft.com/office/officeart/2005/8/layout/vList2"/>
    <dgm:cxn modelId="{EB463F4B-A941-1C4F-AEDF-1B9FCAEC3DE5}" type="presOf" srcId="{926766CD-D496-4E52-81A2-B6705658D61B}" destId="{2A7CDFC6-346E-0E4A-85FD-CB05AB35EC87}" srcOrd="0" destOrd="0" presId="urn:microsoft.com/office/officeart/2005/8/layout/vList2"/>
    <dgm:cxn modelId="{1CDEE350-D0AC-426B-A40F-A4942752399C}" srcId="{947BC36A-DCF8-4E79-BAEF-C84F4D3485E5}" destId="{45AEE66E-DA57-4018-A9EC-E1101DB5863B}" srcOrd="1" destOrd="0" parTransId="{C25F4460-B07C-48B5-A022-FF4226014B82}" sibTransId="{503708C9-FC7B-45D4-BF64-0634FF2CE9CC}"/>
    <dgm:cxn modelId="{05AB837B-69F8-F04E-8948-633E2576C1E5}" type="presOf" srcId="{45AEE66E-DA57-4018-A9EC-E1101DB5863B}" destId="{B2BD4B6C-F2FA-244B-B1BE-F35CC6FC5FCB}" srcOrd="0" destOrd="0" presId="urn:microsoft.com/office/officeart/2005/8/layout/vList2"/>
    <dgm:cxn modelId="{12246090-5504-40B2-8976-BEBA9ED9EC35}" srcId="{947BC36A-DCF8-4E79-BAEF-C84F4D3485E5}" destId="{926766CD-D496-4E52-81A2-B6705658D61B}" srcOrd="2" destOrd="0" parTransId="{0FEDF25F-D172-49A4-9321-A6858ED447DA}" sibTransId="{9E623671-E772-45C3-AC3E-EA943F7DCAD9}"/>
    <dgm:cxn modelId="{F21A129F-E00F-479E-996B-704AB5B189AA}" srcId="{947BC36A-DCF8-4E79-BAEF-C84F4D3485E5}" destId="{EA05DB1A-D947-4FFF-B880-5281760DDB62}" srcOrd="0" destOrd="0" parTransId="{0D84ECB7-920C-4873-B273-278A9BE6D110}" sibTransId="{D791716D-3B63-46E3-ABC4-8846FFF665EF}"/>
    <dgm:cxn modelId="{C246E23F-09D1-C34B-9090-80BAD480B138}" type="presParOf" srcId="{76C4EF07-0B96-6140-83C8-446475F85BEC}" destId="{56C1F8F3-EF02-B54A-BAEC-52AD0109AB8F}" srcOrd="0" destOrd="0" presId="urn:microsoft.com/office/officeart/2005/8/layout/vList2"/>
    <dgm:cxn modelId="{1782E0D9-8475-CD44-AB96-B06175CC2ABB}" type="presParOf" srcId="{76C4EF07-0B96-6140-83C8-446475F85BEC}" destId="{209BE52C-9AEB-0D42-9D62-D2D8D831238E}" srcOrd="1" destOrd="0" presId="urn:microsoft.com/office/officeart/2005/8/layout/vList2"/>
    <dgm:cxn modelId="{E585B2A1-25DD-7F42-A5A6-1FE91461A068}" type="presParOf" srcId="{76C4EF07-0B96-6140-83C8-446475F85BEC}" destId="{B2BD4B6C-F2FA-244B-B1BE-F35CC6FC5FCB}" srcOrd="2" destOrd="0" presId="urn:microsoft.com/office/officeart/2005/8/layout/vList2"/>
    <dgm:cxn modelId="{40BD4C8A-A7BF-8242-BC30-3D497E4A4A03}" type="presParOf" srcId="{76C4EF07-0B96-6140-83C8-446475F85BEC}" destId="{A71D2495-4503-784C-9FE0-225C0B08541F}" srcOrd="3" destOrd="0" presId="urn:microsoft.com/office/officeart/2005/8/layout/vList2"/>
    <dgm:cxn modelId="{69AAA0DF-FA30-7C42-B798-CEFA6D31D792}" type="presParOf" srcId="{76C4EF07-0B96-6140-83C8-446475F85BEC}" destId="{2A7CDFC6-346E-0E4A-85FD-CB05AB35EC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22CB3-5A8F-4168-9A2A-29FCBE3D803E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46F9D-7D7C-48FD-B21E-6B3328FE96CF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03FC-D6D9-4471-8A86-357A6FF55A16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Recommendation Systems are important features for companies like Amazon, Netflix, and Spotify.</a:t>
          </a:r>
        </a:p>
      </dsp:txBody>
      <dsp:txXfrm>
        <a:off x="1706007" y="631"/>
        <a:ext cx="4035526" cy="1477063"/>
      </dsp:txXfrm>
    </dsp:sp>
    <dsp:sp modelId="{43F638AA-0CC8-4375-BFF5-C1E9B64E74E2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5569D-3525-4391-8BC1-2958FE085EB0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9478-B6CC-4EF6-B042-B76835DB45BD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 users navigate a large catalog of products.</a:t>
          </a:r>
        </a:p>
      </dsp:txBody>
      <dsp:txXfrm>
        <a:off x="1706007" y="1846959"/>
        <a:ext cx="4035526" cy="1477063"/>
      </dsp:txXfrm>
    </dsp:sp>
    <dsp:sp modelId="{AE4BEC5E-0A3A-4863-9816-92CBC9EFA4D9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439EE-65E4-4F13-B644-A6B9B1801354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BC301-E7BF-47AD-818B-B16C9987F557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 personalize user experience by recommending products.</a:t>
          </a:r>
        </a:p>
      </dsp:txBody>
      <dsp:txXfrm>
        <a:off x="1706007" y="3693288"/>
        <a:ext cx="4035526" cy="14770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F6234-7BDA-C448-A3FE-7A4E7B4A4AFA}">
      <dsp:nvSpPr>
        <dsp:cNvPr id="0" name=""/>
        <dsp:cNvSpPr/>
      </dsp:nvSpPr>
      <dsp:spPr>
        <a:xfrm>
          <a:off x="0" y="68554"/>
          <a:ext cx="5741533" cy="1622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Makes recommendations based on other users.</a:t>
          </a:r>
        </a:p>
      </dsp:txBody>
      <dsp:txXfrm>
        <a:off x="79193" y="147747"/>
        <a:ext cx="5583147" cy="1463892"/>
      </dsp:txXfrm>
    </dsp:sp>
    <dsp:sp modelId="{B4969CE9-B46C-BA4D-985F-C874965F39F3}">
      <dsp:nvSpPr>
        <dsp:cNvPr id="0" name=""/>
        <dsp:cNvSpPr/>
      </dsp:nvSpPr>
      <dsp:spPr>
        <a:xfrm>
          <a:off x="0" y="1774352"/>
          <a:ext cx="5741533" cy="1622278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If two users have similar tastes, then chances are they will like each other’s music selections.</a:t>
          </a:r>
        </a:p>
      </dsp:txBody>
      <dsp:txXfrm>
        <a:off x="79193" y="1853545"/>
        <a:ext cx="5583147" cy="1463892"/>
      </dsp:txXfrm>
    </dsp:sp>
    <dsp:sp modelId="{70A15F30-8BF6-EC48-ACD3-EE3DFF9BC1EB}">
      <dsp:nvSpPr>
        <dsp:cNvPr id="0" name=""/>
        <dsp:cNvSpPr/>
      </dsp:nvSpPr>
      <dsp:spPr>
        <a:xfrm>
          <a:off x="0" y="3480150"/>
          <a:ext cx="5741533" cy="1622278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creates clusters of users that share similar preferences or taste in music.</a:t>
          </a:r>
        </a:p>
      </dsp:txBody>
      <dsp:txXfrm>
        <a:off x="79193" y="3559343"/>
        <a:ext cx="5583147" cy="14638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83BB6-0AF4-47F9-B1D8-C22628A03434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7D3E5-865E-43B6-B40E-4206490E4151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53FE5-6597-4E88-986B-FCB35B961513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Similar to user-user similarity collaborative filtering.</a:t>
          </a:r>
        </a:p>
      </dsp:txBody>
      <dsp:txXfrm>
        <a:off x="1791745" y="840284"/>
        <a:ext cx="3949788" cy="1551294"/>
      </dsp:txXfrm>
    </dsp:sp>
    <dsp:sp modelId="{B95A1DF5-5222-4BDB-96E3-E9614F0D1577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19206-C8BB-4444-8A9C-DF28E0E63792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7003C-3703-4B82-AE50-2C783CA56FE9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Instead of clustering users, model identifies similarities between items.</a:t>
          </a:r>
        </a:p>
      </dsp:txBody>
      <dsp:txXfrm>
        <a:off x="1791745" y="2779403"/>
        <a:ext cx="3949788" cy="15512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B982C-088E-E845-B53F-FE86C263F81F}">
      <dsp:nvSpPr>
        <dsp:cNvPr id="0" name=""/>
        <dsp:cNvSpPr/>
      </dsp:nvSpPr>
      <dsp:spPr>
        <a:xfrm>
          <a:off x="0" y="69091"/>
          <a:ext cx="5741533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Looks at user-song interactions to build an interaction matrix.</a:t>
          </a:r>
        </a:p>
      </dsp:txBody>
      <dsp:txXfrm>
        <a:off x="58257" y="127348"/>
        <a:ext cx="5625019" cy="1076886"/>
      </dsp:txXfrm>
    </dsp:sp>
    <dsp:sp modelId="{C1406E5E-6BA8-D148-91B5-B3586DB90DF3}">
      <dsp:nvSpPr>
        <dsp:cNvPr id="0" name=""/>
        <dsp:cNvSpPr/>
      </dsp:nvSpPr>
      <dsp:spPr>
        <a:xfrm>
          <a:off x="0" y="1348891"/>
          <a:ext cx="5741533" cy="1193400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Uses latent factors or hidden features while building the matrix.</a:t>
          </a:r>
        </a:p>
      </dsp:txBody>
      <dsp:txXfrm>
        <a:off x="58257" y="1407148"/>
        <a:ext cx="5625019" cy="1076886"/>
      </dsp:txXfrm>
    </dsp:sp>
    <dsp:sp modelId="{4A9D3B62-2C0A-CB48-8343-A848941A4E76}">
      <dsp:nvSpPr>
        <dsp:cNvPr id="0" name=""/>
        <dsp:cNvSpPr/>
      </dsp:nvSpPr>
      <dsp:spPr>
        <a:xfrm>
          <a:off x="0" y="2628691"/>
          <a:ext cx="5741533" cy="1193400"/>
        </a:xfrm>
        <a:prstGeom prst="roundRect">
          <a:avLst/>
        </a:prstGeom>
        <a:solidFill>
          <a:schemeClr val="accent2">
            <a:hueOff val="-2073431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More efficient than user-user or item-item models.</a:t>
          </a:r>
        </a:p>
      </dsp:txBody>
      <dsp:txXfrm>
        <a:off x="58257" y="2686948"/>
        <a:ext cx="5625019" cy="1076886"/>
      </dsp:txXfrm>
    </dsp:sp>
    <dsp:sp modelId="{B52E52D9-A88F-4042-80E1-5D6E0B97A064}">
      <dsp:nvSpPr>
        <dsp:cNvPr id="0" name=""/>
        <dsp:cNvSpPr/>
      </dsp:nvSpPr>
      <dsp:spPr>
        <a:xfrm>
          <a:off x="0" y="3908491"/>
          <a:ext cx="5741533" cy="1193400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More robust when dealing with cold-start problems.</a:t>
          </a:r>
        </a:p>
      </dsp:txBody>
      <dsp:txXfrm>
        <a:off x="58257" y="3966748"/>
        <a:ext cx="5625019" cy="10768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B165-4CC5-7D46-83BD-2FBABA8087C0}">
      <dsp:nvSpPr>
        <dsp:cNvPr id="0" name=""/>
        <dsp:cNvSpPr/>
      </dsp:nvSpPr>
      <dsp:spPr>
        <a:xfrm>
          <a:off x="0" y="583891"/>
          <a:ext cx="5741533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Groups users into clusters based on preferences.</a:t>
          </a:r>
        </a:p>
      </dsp:txBody>
      <dsp:txXfrm>
        <a:off x="62141" y="646032"/>
        <a:ext cx="5617251" cy="1148678"/>
      </dsp:txXfrm>
    </dsp:sp>
    <dsp:sp modelId="{20C005D6-DD64-D24D-841D-5DE769D0C93B}">
      <dsp:nvSpPr>
        <dsp:cNvPr id="0" name=""/>
        <dsp:cNvSpPr/>
      </dsp:nvSpPr>
      <dsp:spPr>
        <a:xfrm>
          <a:off x="0" y="1949011"/>
          <a:ext cx="5741533" cy="1272960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Combines the user-user and item-item collaboration filtering.</a:t>
          </a:r>
        </a:p>
      </dsp:txBody>
      <dsp:txXfrm>
        <a:off x="62141" y="2011152"/>
        <a:ext cx="5617251" cy="1148678"/>
      </dsp:txXfrm>
    </dsp:sp>
    <dsp:sp modelId="{566A17D1-1C43-7F4A-A68E-BC3BB6C89B05}">
      <dsp:nvSpPr>
        <dsp:cNvPr id="0" name=""/>
        <dsp:cNvSpPr/>
      </dsp:nvSpPr>
      <dsp:spPr>
        <a:xfrm>
          <a:off x="0" y="3314131"/>
          <a:ext cx="5741533" cy="1272960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Users and items are assigned to clusters and co-clusters.</a:t>
          </a:r>
        </a:p>
      </dsp:txBody>
      <dsp:txXfrm>
        <a:off x="62141" y="3376272"/>
        <a:ext cx="5617251" cy="11486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5C04C-E052-AB49-87CF-196A8580BB75}">
      <dsp:nvSpPr>
        <dsp:cNvPr id="0" name=""/>
        <dsp:cNvSpPr/>
      </dsp:nvSpPr>
      <dsp:spPr>
        <a:xfrm>
          <a:off x="0" y="5831"/>
          <a:ext cx="6545199" cy="755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song title, release album, and artist name to build the recommendation system.</a:t>
          </a:r>
        </a:p>
      </dsp:txBody>
      <dsp:txXfrm>
        <a:off x="36896" y="42727"/>
        <a:ext cx="6471407" cy="682028"/>
      </dsp:txXfrm>
    </dsp:sp>
    <dsp:sp modelId="{B459D122-0113-D44D-86FE-1B25B5094EA0}">
      <dsp:nvSpPr>
        <dsp:cNvPr id="0" name=""/>
        <dsp:cNvSpPr/>
      </dsp:nvSpPr>
      <dsp:spPr>
        <a:xfrm>
          <a:off x="0" y="816371"/>
          <a:ext cx="6545199" cy="755820"/>
        </a:xfrm>
        <a:prstGeom prst="roundRect">
          <a:avLst/>
        </a:prstGeom>
        <a:gradFill rotWithShape="0">
          <a:gsLst>
            <a:gs pos="0">
              <a:schemeClr val="accent2">
                <a:hueOff val="-622029"/>
                <a:satOff val="-3291"/>
                <a:lumOff val="-1255"/>
                <a:alphaOff val="0"/>
                <a:tint val="98000"/>
                <a:lumMod val="100000"/>
              </a:schemeClr>
            </a:gs>
            <a:gs pos="100000">
              <a:schemeClr val="accent2">
                <a:hueOff val="-622029"/>
                <a:satOff val="-3291"/>
                <a:lumOff val="-125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Computes word frequency and builds a matrix of songs with similar or related words.</a:t>
          </a:r>
        </a:p>
      </dsp:txBody>
      <dsp:txXfrm>
        <a:off x="36896" y="853267"/>
        <a:ext cx="6471407" cy="682028"/>
      </dsp:txXfrm>
    </dsp:sp>
    <dsp:sp modelId="{39286BD1-277F-6245-83A9-B50BA09CC43F}">
      <dsp:nvSpPr>
        <dsp:cNvPr id="0" name=""/>
        <dsp:cNvSpPr/>
      </dsp:nvSpPr>
      <dsp:spPr>
        <a:xfrm>
          <a:off x="0" y="1626911"/>
          <a:ext cx="6545199" cy="755820"/>
        </a:xfrm>
        <a:prstGeom prst="roundRect">
          <a:avLst/>
        </a:prstGeom>
        <a:gradFill rotWithShape="0">
          <a:gsLst>
            <a:gs pos="0">
              <a:schemeClr val="accent2">
                <a:hueOff val="-1244059"/>
                <a:satOff val="-6581"/>
                <a:lumOff val="-2510"/>
                <a:alphaOff val="0"/>
                <a:tint val="98000"/>
                <a:lumMod val="100000"/>
              </a:schemeClr>
            </a:gs>
            <a:gs pos="100000">
              <a:schemeClr val="accent2">
                <a:hueOff val="-1244059"/>
                <a:satOff val="-6581"/>
                <a:lumOff val="-251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Songs with common or related words will be ranked higher.</a:t>
          </a:r>
        </a:p>
      </dsp:txBody>
      <dsp:txXfrm>
        <a:off x="36896" y="1663807"/>
        <a:ext cx="6471407" cy="682028"/>
      </dsp:txXfrm>
    </dsp:sp>
    <dsp:sp modelId="{B55EAB1B-991F-334A-8CBB-E999CEDC419B}">
      <dsp:nvSpPr>
        <dsp:cNvPr id="0" name=""/>
        <dsp:cNvSpPr/>
      </dsp:nvSpPr>
      <dsp:spPr>
        <a:xfrm>
          <a:off x="0" y="2437451"/>
          <a:ext cx="6545199" cy="755820"/>
        </a:xfrm>
        <a:prstGeom prst="roundRect">
          <a:avLst/>
        </a:prstGeom>
        <a:gradFill rotWithShape="0">
          <a:gsLst>
            <a:gs pos="0">
              <a:schemeClr val="accent2">
                <a:hueOff val="-1866088"/>
                <a:satOff val="-9872"/>
                <a:lumOff val="-3764"/>
                <a:alphaOff val="0"/>
                <a:tint val="98000"/>
                <a:lumMod val="100000"/>
              </a:schemeClr>
            </a:gs>
            <a:gs pos="100000">
              <a:schemeClr val="accent2">
                <a:hueOff val="-1866088"/>
                <a:satOff val="-9872"/>
                <a:lumOff val="-37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by search engines to build recommendations.</a:t>
          </a:r>
        </a:p>
      </dsp:txBody>
      <dsp:txXfrm>
        <a:off x="36896" y="2474347"/>
        <a:ext cx="6471407" cy="682028"/>
      </dsp:txXfrm>
    </dsp:sp>
    <dsp:sp modelId="{D46DDF44-3B72-B845-8006-27B6747A2743}">
      <dsp:nvSpPr>
        <dsp:cNvPr id="0" name=""/>
        <dsp:cNvSpPr/>
      </dsp:nvSpPr>
      <dsp:spPr>
        <a:xfrm>
          <a:off x="0" y="3247991"/>
          <a:ext cx="6545199" cy="755820"/>
        </a:xfrm>
        <a:prstGeom prst="roundRect">
          <a:avLst/>
        </a:prstGeom>
        <a:gradFill rotWithShape="0">
          <a:gsLst>
            <a:gs pos="0">
              <a:schemeClr val="accent2">
                <a:hueOff val="-2488118"/>
                <a:satOff val="-13162"/>
                <a:lumOff val="-5019"/>
                <a:alphaOff val="0"/>
                <a:tint val="98000"/>
                <a:lumMod val="100000"/>
              </a:schemeClr>
            </a:gs>
            <a:gs pos="100000">
              <a:schemeClr val="accent2">
                <a:hueOff val="-2488118"/>
                <a:satOff val="-13162"/>
                <a:lumOff val="-501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 useful for songs because of the limited words in title, release album, and artist name.</a:t>
          </a:r>
        </a:p>
      </dsp:txBody>
      <dsp:txXfrm>
        <a:off x="36896" y="3284887"/>
        <a:ext cx="6471407" cy="682028"/>
      </dsp:txXfrm>
    </dsp:sp>
    <dsp:sp modelId="{D42DCA54-E818-7B47-B476-2B9A189BA9FB}">
      <dsp:nvSpPr>
        <dsp:cNvPr id="0" name=""/>
        <dsp:cNvSpPr/>
      </dsp:nvSpPr>
      <dsp:spPr>
        <a:xfrm>
          <a:off x="0" y="4058531"/>
          <a:ext cx="6545199" cy="755820"/>
        </a:xfrm>
        <a:prstGeom prst="roundRect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 songs or artists with unique names like Enimem or Luvstruck can throw the system off.</a:t>
          </a:r>
        </a:p>
      </dsp:txBody>
      <dsp:txXfrm>
        <a:off x="36896" y="4095427"/>
        <a:ext cx="6471407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D126C-0C42-4CC3-9645-1E548C2017E5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rgbClr val="D7DF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56B59-7DDD-4C71-82E1-9207FBFB11A6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98A66-7333-4FC6-A0FC-447AE628BE79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a music recommendation system using data science.</a:t>
          </a:r>
        </a:p>
      </dsp:txBody>
      <dsp:txXfrm>
        <a:off x="1791745" y="840284"/>
        <a:ext cx="3949788" cy="1551294"/>
      </dsp:txXfrm>
    </dsp:sp>
    <dsp:sp modelId="{98C97E32-C88E-496A-9A3C-104C2157349F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rgbClr val="D7DF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56047-168F-4975-A91F-093C220AD012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ED09-289C-45FD-A9F1-544F27E525E2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 top 10 songs that the user might like.</a:t>
          </a:r>
        </a:p>
      </dsp:txBody>
      <dsp:txXfrm>
        <a:off x="1791745" y="2779403"/>
        <a:ext cx="3949788" cy="1551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93CE-063A-ED42-AD82-19A1D9EFC249}">
      <dsp:nvSpPr>
        <dsp:cNvPr id="0" name=""/>
        <dsp:cNvSpPr/>
      </dsp:nvSpPr>
      <dsp:spPr>
        <a:xfrm>
          <a:off x="0" y="613816"/>
          <a:ext cx="574153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There are still 118,000 records.</a:t>
          </a:r>
        </a:p>
      </dsp:txBody>
      <dsp:txXfrm>
        <a:off x="35125" y="648941"/>
        <a:ext cx="5671283" cy="649299"/>
      </dsp:txXfrm>
    </dsp:sp>
    <dsp:sp modelId="{2B69AADF-8F66-694B-B8B7-CC60BC249BC9}">
      <dsp:nvSpPr>
        <dsp:cNvPr id="0" name=""/>
        <dsp:cNvSpPr/>
      </dsp:nvSpPr>
      <dsp:spPr>
        <a:xfrm>
          <a:off x="0" y="1419766"/>
          <a:ext cx="5741533" cy="719549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3,155 unique users.</a:t>
          </a:r>
        </a:p>
      </dsp:txBody>
      <dsp:txXfrm>
        <a:off x="35125" y="1454891"/>
        <a:ext cx="5671283" cy="649299"/>
      </dsp:txXfrm>
    </dsp:sp>
    <dsp:sp modelId="{66B20235-644E-1E40-AEA9-A3CBF3F354B4}">
      <dsp:nvSpPr>
        <dsp:cNvPr id="0" name=""/>
        <dsp:cNvSpPr/>
      </dsp:nvSpPr>
      <dsp:spPr>
        <a:xfrm>
          <a:off x="0" y="2225716"/>
          <a:ext cx="5741533" cy="719549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563 unique songs.</a:t>
          </a:r>
        </a:p>
      </dsp:txBody>
      <dsp:txXfrm>
        <a:off x="35125" y="2260841"/>
        <a:ext cx="5671283" cy="649299"/>
      </dsp:txXfrm>
    </dsp:sp>
    <dsp:sp modelId="{4DA401A1-B104-F04B-AAD1-426C45B07004}">
      <dsp:nvSpPr>
        <dsp:cNvPr id="0" name=""/>
        <dsp:cNvSpPr/>
      </dsp:nvSpPr>
      <dsp:spPr>
        <a:xfrm>
          <a:off x="0" y="3031666"/>
          <a:ext cx="5741533" cy="719549"/>
        </a:xfrm>
        <a:prstGeom prst="roundRect">
          <a:avLst/>
        </a:prstGeom>
        <a:solidFill>
          <a:schemeClr val="accent2">
            <a:hueOff val="-2332610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1.8 million possible combinations.</a:t>
          </a:r>
        </a:p>
      </dsp:txBody>
      <dsp:txXfrm>
        <a:off x="35125" y="3066791"/>
        <a:ext cx="5671283" cy="649299"/>
      </dsp:txXfrm>
    </dsp:sp>
    <dsp:sp modelId="{C62ED508-6A94-2B48-A6C7-CAC1CABF9670}">
      <dsp:nvSpPr>
        <dsp:cNvPr id="0" name=""/>
        <dsp:cNvSpPr/>
      </dsp:nvSpPr>
      <dsp:spPr>
        <a:xfrm>
          <a:off x="0" y="3837616"/>
          <a:ext cx="5741533" cy="719549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7% of total possible combinations.</a:t>
          </a:r>
        </a:p>
      </dsp:txBody>
      <dsp:txXfrm>
        <a:off x="35125" y="3872741"/>
        <a:ext cx="5671283" cy="64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3D77-BA56-CF44-8335-C44CECF97447}">
      <dsp:nvSpPr>
        <dsp:cNvPr id="0" name=""/>
        <dsp:cNvSpPr/>
      </dsp:nvSpPr>
      <dsp:spPr>
        <a:xfrm>
          <a:off x="0" y="685771"/>
          <a:ext cx="574153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Popularity-Based Recommendation System</a:t>
          </a:r>
        </a:p>
      </dsp:txBody>
      <dsp:txXfrm>
        <a:off x="28100" y="713871"/>
        <a:ext cx="5685333" cy="519439"/>
      </dsp:txXfrm>
    </dsp:sp>
    <dsp:sp modelId="{BF956FC3-228C-204F-9868-648E6419E1D3}">
      <dsp:nvSpPr>
        <dsp:cNvPr id="0" name=""/>
        <dsp:cNvSpPr/>
      </dsp:nvSpPr>
      <dsp:spPr>
        <a:xfrm>
          <a:off x="0" y="1330531"/>
          <a:ext cx="5741533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Similarity Based Collaborative Filtering</a:t>
          </a:r>
        </a:p>
      </dsp:txBody>
      <dsp:txXfrm>
        <a:off x="28100" y="1358631"/>
        <a:ext cx="5685333" cy="519439"/>
      </dsp:txXfrm>
    </dsp:sp>
    <dsp:sp modelId="{9B4D3674-F4B4-2F40-96AF-A65CA8E84F20}">
      <dsp:nvSpPr>
        <dsp:cNvPr id="0" name=""/>
        <dsp:cNvSpPr/>
      </dsp:nvSpPr>
      <dsp:spPr>
        <a:xfrm>
          <a:off x="0" y="1975291"/>
          <a:ext cx="5741533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Item Similarity Based Collaborative Filtering</a:t>
          </a:r>
        </a:p>
      </dsp:txBody>
      <dsp:txXfrm>
        <a:off x="28100" y="2003391"/>
        <a:ext cx="5685333" cy="519439"/>
      </dsp:txXfrm>
    </dsp:sp>
    <dsp:sp modelId="{AEF6FEC8-1996-3E48-AC38-16574394041F}">
      <dsp:nvSpPr>
        <dsp:cNvPr id="0" name=""/>
        <dsp:cNvSpPr/>
      </dsp:nvSpPr>
      <dsp:spPr>
        <a:xfrm>
          <a:off x="0" y="2620051"/>
          <a:ext cx="5741533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Based Collaborative Filtering</a:t>
          </a:r>
        </a:p>
      </dsp:txBody>
      <dsp:txXfrm>
        <a:off x="28100" y="2648151"/>
        <a:ext cx="5685333" cy="519439"/>
      </dsp:txXfrm>
    </dsp:sp>
    <dsp:sp modelId="{3EF91583-5D39-7848-A6BF-F5DDD995175B}">
      <dsp:nvSpPr>
        <dsp:cNvPr id="0" name=""/>
        <dsp:cNvSpPr/>
      </dsp:nvSpPr>
      <dsp:spPr>
        <a:xfrm>
          <a:off x="0" y="3264811"/>
          <a:ext cx="5741533" cy="575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Cluster Based Recommendation System</a:t>
          </a:r>
        </a:p>
      </dsp:txBody>
      <dsp:txXfrm>
        <a:off x="28100" y="3292911"/>
        <a:ext cx="5685333" cy="519439"/>
      </dsp:txXfrm>
    </dsp:sp>
    <dsp:sp modelId="{8315C3E3-83B5-7942-93B8-A9AA942B63FD}">
      <dsp:nvSpPr>
        <dsp:cNvPr id="0" name=""/>
        <dsp:cNvSpPr/>
      </dsp:nvSpPr>
      <dsp:spPr>
        <a:xfrm>
          <a:off x="0" y="3909571"/>
          <a:ext cx="5741533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Content Based Recommendation System</a:t>
          </a:r>
        </a:p>
      </dsp:txBody>
      <dsp:txXfrm>
        <a:off x="28100" y="3937671"/>
        <a:ext cx="5685333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90644-C6DB-1949-B845-9F7E354877D6}">
      <dsp:nvSpPr>
        <dsp:cNvPr id="0" name=""/>
        <dsp:cNvSpPr/>
      </dsp:nvSpPr>
      <dsp:spPr>
        <a:xfrm>
          <a:off x="0" y="36317"/>
          <a:ext cx="6545199" cy="15095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RMSE vs. F1 Scores</a:t>
          </a:r>
        </a:p>
      </dsp:txBody>
      <dsp:txXfrm>
        <a:off x="73690" y="110007"/>
        <a:ext cx="6397819" cy="1362175"/>
      </dsp:txXfrm>
    </dsp:sp>
    <dsp:sp modelId="{7FA3D2CA-EFFF-134F-9836-89238B758A83}">
      <dsp:nvSpPr>
        <dsp:cNvPr id="0" name=""/>
        <dsp:cNvSpPr/>
      </dsp:nvSpPr>
      <dsp:spPr>
        <a:xfrm>
          <a:off x="0" y="1655313"/>
          <a:ext cx="6545199" cy="1509555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RMSE measures accuracy of predictions.</a:t>
          </a:r>
        </a:p>
      </dsp:txBody>
      <dsp:txXfrm>
        <a:off x="73690" y="1729003"/>
        <a:ext cx="6397819" cy="1362175"/>
      </dsp:txXfrm>
    </dsp:sp>
    <dsp:sp modelId="{4AA5EF63-BD5E-3B47-94E1-0A7ED8BB7342}">
      <dsp:nvSpPr>
        <dsp:cNvPr id="0" name=""/>
        <dsp:cNvSpPr/>
      </dsp:nvSpPr>
      <dsp:spPr>
        <a:xfrm>
          <a:off x="0" y="3274308"/>
          <a:ext cx="6545199" cy="1509555"/>
        </a:xfrm>
        <a:prstGeom prst="roundRect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F1 Scores measure percentage of relevant recommendations.</a:t>
          </a:r>
        </a:p>
      </dsp:txBody>
      <dsp:txXfrm>
        <a:off x="73690" y="3347998"/>
        <a:ext cx="6397819" cy="1362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54DE1-A021-EF40-B9E2-90475B04BC1F}">
      <dsp:nvSpPr>
        <dsp:cNvPr id="0" name=""/>
        <dsp:cNvSpPr/>
      </dsp:nvSpPr>
      <dsp:spPr>
        <a:xfrm>
          <a:off x="0" y="63742"/>
          <a:ext cx="5741533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Tuned models scored better.</a:t>
          </a:r>
        </a:p>
      </dsp:txBody>
      <dsp:txXfrm>
        <a:off x="46541" y="110283"/>
        <a:ext cx="5648451" cy="860321"/>
      </dsp:txXfrm>
    </dsp:sp>
    <dsp:sp modelId="{391EB87E-4630-534D-9984-306E5253F1A3}">
      <dsp:nvSpPr>
        <dsp:cNvPr id="0" name=""/>
        <dsp:cNvSpPr/>
      </dsp:nvSpPr>
      <dsp:spPr>
        <a:xfrm>
          <a:off x="0" y="1086265"/>
          <a:ext cx="5741533" cy="953403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model is significantly better.</a:t>
          </a:r>
        </a:p>
      </dsp:txBody>
      <dsp:txXfrm>
        <a:off x="46541" y="1132806"/>
        <a:ext cx="5648451" cy="860321"/>
      </dsp:txXfrm>
    </dsp:sp>
    <dsp:sp modelId="{7754C8E0-0132-FA45-A2C4-B04E455093E5}">
      <dsp:nvSpPr>
        <dsp:cNvPr id="0" name=""/>
        <dsp:cNvSpPr/>
      </dsp:nvSpPr>
      <dsp:spPr>
        <a:xfrm>
          <a:off x="0" y="2108789"/>
          <a:ext cx="5741533" cy="953403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All models made different recommendations.</a:t>
          </a:r>
        </a:p>
      </dsp:txBody>
      <dsp:txXfrm>
        <a:off x="46541" y="2155330"/>
        <a:ext cx="5648451" cy="860321"/>
      </dsp:txXfrm>
    </dsp:sp>
    <dsp:sp modelId="{392716B4-D0F6-1042-9697-C60D350E6B7A}">
      <dsp:nvSpPr>
        <dsp:cNvPr id="0" name=""/>
        <dsp:cNvSpPr/>
      </dsp:nvSpPr>
      <dsp:spPr>
        <a:xfrm>
          <a:off x="0" y="3131313"/>
          <a:ext cx="5741533" cy="953403"/>
        </a:xfrm>
        <a:prstGeom prst="roundRect">
          <a:avLst/>
        </a:prstGeom>
        <a:solidFill>
          <a:schemeClr val="accent2">
            <a:hueOff val="-2332610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 with one model and cycle through.</a:t>
          </a:r>
        </a:p>
      </dsp:txBody>
      <dsp:txXfrm>
        <a:off x="46541" y="3177854"/>
        <a:ext cx="5648451" cy="860321"/>
      </dsp:txXfrm>
    </dsp:sp>
    <dsp:sp modelId="{233D0E1D-3C33-0C43-86B4-787AAD3BFB2C}">
      <dsp:nvSpPr>
        <dsp:cNvPr id="0" name=""/>
        <dsp:cNvSpPr/>
      </dsp:nvSpPr>
      <dsp:spPr>
        <a:xfrm>
          <a:off x="0" y="4153837"/>
          <a:ext cx="5741533" cy="953403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Retrain models to improve accuracy.</a:t>
          </a:r>
        </a:p>
      </dsp:txBody>
      <dsp:txXfrm>
        <a:off x="46541" y="4200378"/>
        <a:ext cx="5648451" cy="860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E6653-191B-4EB5-AD3F-2666ACFEA440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13DBC-6F75-42EE-8F29-83AE5C030780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CF3F-08A3-4940-9D59-95BC3EF30CD5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system.</a:t>
          </a:r>
        </a:p>
      </dsp:txBody>
      <dsp:txXfrm>
        <a:off x="1791745" y="840284"/>
        <a:ext cx="3949788" cy="1551294"/>
      </dsp:txXfrm>
    </dsp:sp>
    <dsp:sp modelId="{7A3D2BBF-E14D-4CA7-A38A-BFE32E5EF068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F469B-468F-4290-ADB4-298EEA5BC4C8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4D0C0-DE71-47DF-AE76-149B2437131A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Bad recommendations.</a:t>
          </a:r>
        </a:p>
      </dsp:txBody>
      <dsp:txXfrm>
        <a:off x="1791745" y="2779403"/>
        <a:ext cx="3949788" cy="15512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AD447-A61D-7E4D-8D76-34DE07FA6BBA}">
      <dsp:nvSpPr>
        <dsp:cNvPr id="0" name=""/>
        <dsp:cNvSpPr/>
      </dsp:nvSpPr>
      <dsp:spPr>
        <a:xfrm>
          <a:off x="0" y="4750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Test</a:t>
          </a:r>
        </a:p>
      </dsp:txBody>
      <dsp:txXfrm>
        <a:off x="53859" y="58609"/>
        <a:ext cx="6437481" cy="995592"/>
      </dsp:txXfrm>
    </dsp:sp>
    <dsp:sp modelId="{B7C80F56-DED6-9141-BDD6-6FC0D25A3349}">
      <dsp:nvSpPr>
        <dsp:cNvPr id="0" name=""/>
        <dsp:cNvSpPr/>
      </dsp:nvSpPr>
      <dsp:spPr>
        <a:xfrm>
          <a:off x="0" y="1240540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Retrain</a:t>
          </a:r>
        </a:p>
      </dsp:txBody>
      <dsp:txXfrm>
        <a:off x="53859" y="1294399"/>
        <a:ext cx="6437481" cy="995592"/>
      </dsp:txXfrm>
    </dsp:sp>
    <dsp:sp modelId="{269FEB39-848E-2C4D-8625-A406F18D2922}">
      <dsp:nvSpPr>
        <dsp:cNvPr id="0" name=""/>
        <dsp:cNvSpPr/>
      </dsp:nvSpPr>
      <dsp:spPr>
        <a:xfrm>
          <a:off x="0" y="2476331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2073431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1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Retune</a:t>
          </a:r>
        </a:p>
      </dsp:txBody>
      <dsp:txXfrm>
        <a:off x="53859" y="2530190"/>
        <a:ext cx="6437481" cy="995592"/>
      </dsp:txXfrm>
    </dsp:sp>
    <dsp:sp modelId="{6852673A-857D-1C4F-B568-C85AC9AA830F}">
      <dsp:nvSpPr>
        <dsp:cNvPr id="0" name=""/>
        <dsp:cNvSpPr/>
      </dsp:nvSpPr>
      <dsp:spPr>
        <a:xfrm>
          <a:off x="0" y="3712121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Add Features</a:t>
          </a:r>
        </a:p>
      </dsp:txBody>
      <dsp:txXfrm>
        <a:off x="53859" y="3765980"/>
        <a:ext cx="6437481" cy="9955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1F8F3-EF02-B54A-BAEC-52AD0109AB8F}">
      <dsp:nvSpPr>
        <dsp:cNvPr id="0" name=""/>
        <dsp:cNvSpPr/>
      </dsp:nvSpPr>
      <dsp:spPr>
        <a:xfrm>
          <a:off x="0" y="408491"/>
          <a:ext cx="6545199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System is based on a song’s popularity.</a:t>
          </a:r>
        </a:p>
      </dsp:txBody>
      <dsp:txXfrm>
        <a:off x="62141" y="470632"/>
        <a:ext cx="6420917" cy="1148678"/>
      </dsp:txXfrm>
    </dsp:sp>
    <dsp:sp modelId="{B2BD4B6C-F2FA-244B-B1BE-F35CC6FC5FCB}">
      <dsp:nvSpPr>
        <dsp:cNvPr id="0" name=""/>
        <dsp:cNvSpPr/>
      </dsp:nvSpPr>
      <dsp:spPr>
        <a:xfrm>
          <a:off x="0" y="1773611"/>
          <a:ext cx="6545199" cy="12729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Uses average of play counts.</a:t>
          </a:r>
        </a:p>
      </dsp:txBody>
      <dsp:txXfrm>
        <a:off x="62141" y="1835752"/>
        <a:ext cx="6420917" cy="1148678"/>
      </dsp:txXfrm>
    </dsp:sp>
    <dsp:sp modelId="{2A7CDFC6-346E-0E4A-85FD-CB05AB35EC87}">
      <dsp:nvSpPr>
        <dsp:cNvPr id="0" name=""/>
        <dsp:cNvSpPr/>
      </dsp:nvSpPr>
      <dsp:spPr>
        <a:xfrm>
          <a:off x="0" y="3138731"/>
          <a:ext cx="6545199" cy="1272960"/>
        </a:xfrm>
        <a:prstGeom prst="roundRect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Not useful since all users will get the same set of recommended songs.</a:t>
          </a:r>
        </a:p>
      </dsp:txBody>
      <dsp:txXfrm>
        <a:off x="62141" y="3200872"/>
        <a:ext cx="6420917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7D9DC-8305-FC47-88F2-38214C9A6F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9B4D-D4D8-5C47-8601-9274EC2F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capstone, I picked music recommendation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1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risk of not deploying a recommendation system is that the user will be have to navigate a huge library of songs without any help.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very challenging since typical users will tend to stay within their lanes.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get boring if they listen to the same songs or artists over and over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recommendation system suggests songs that the user does not like, this is also not a good outcome.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may cause the user to abandon the service altogether.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mentioned earlier, no one model stood 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should deploy one model and cycle through them to test their performance using real-world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some time, we should retrain these models using more data than the original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should also retune the models to improve their scores.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should also add more features like genre, mood, tempo to improve the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adding more features, the models should be retrained and redeployed to see how they perform.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F1 Score is the harmonic mean of the precision and recall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Recommendation systems are the heart websites like Amazon, Netflix, Spotify, Yelp, just to name a few.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Recommendation systems help users navigate a large catalog of products, songs, or restaurants, by recommending products or songs that the user might be interested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can help personalize a user’s experience by recommending products or songs that are relevant to the user.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the case of music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can create a personalized playlist of new songs based on the user’s history and others like them.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can help increase sales or keep users engaged longer on the website.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more time a user spends on the website, the better it is for the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recommendations can lead to higher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Data Science methodologies, we'll design a music recommendation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create a system to recommend the top 10 songs that a user might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2 million rows in the original dataset, it may require a lot of computing resources to train the various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need to trim this down to a more manageable size.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filter the data based on the following criteria.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Users who have listened to less than 90 unique songs.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Songs with less than 120 unique users.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Rows with play counts greater than 5.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are left with around 118,000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These contain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3,155 unique users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563 unique songs.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Combined, this will give us 1.8 million user-song combinations.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With 118,000 records, this represents less than 7% of the total possible combinations.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This gives us plenty of opportunities to make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build the following 6 models:</a:t>
            </a:r>
          </a:p>
          <a:p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Popularity based recommendation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User-User similarity based collaborative filtering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Item-Item similarity based collaborative filtering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Model-based collaborative filtering or Matrix factorization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Cluster based recommendation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Content Based recommendation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typical models used to build recommendation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Netflix uses a variation of the SVD Matrix Factorization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 engines use a content-based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Models are evaluated using RMSE, Precision, and Recall.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F1 is a combination of precision and recall or the harmonic mean of the two scores.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RMSE measures the accuracy of the predictions.  For example, if a model predicted a play count of 2 for a user, how accurate is that prediction?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F1 Score measures how many recommendations are relevant to the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Between these two measurements, relevancy is more important than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more relevant songs that are recommended, the better the user experience, the longer the user will continue to stay.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means that F1 Scores are more important than RMSE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Earlier, I suggested building 6 different models to find the best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popularity-based model does not really work since it does not offer personalized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ranks songs based on the average play counts.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users will receive the same list of songs.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Content-based model does not work either since the text used to build the model is limited to the song’s title, album, and artist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some songs may have unique titles like ‘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-apple-system"/>
              </a:rPr>
              <a:t>Luvstruck</a:t>
            </a: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’ spelled with L-U-V or OMG, or artists may have unique names like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-apple-system"/>
              </a:rPr>
              <a:t>Enimem</a:t>
            </a: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 or Foo Fighters, trying to find songs that match these may be challenging.  At worst, the system may return all songs by the same artist or return a random selection if it cannot find a word match.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As a test, I searched for 'Yellow' by Coldplay.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This leaves us with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User-User similarity collaborative filter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Item-Item similarity collaborative filter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Model Based Matrix Factorization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A42"/>
                </a:solidFill>
                <a:effectLst/>
                <a:latin typeface="-apple-system"/>
              </a:rPr>
              <a:t>Cluster-Based Recommendation system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compare the RMSE and F1 scores for the various models, no model stands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RMSE score, the difference between the best and worst performing model is around 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F1 Score, the difference is around 6% for the tuned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model with the best F1 Score is the user-user tuned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mentioned in the previous slide, F1 score is a more important metric than RMSE score.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RMSE is still relevant because when predicting play counts, songs are ranked by predicted play counts.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higher the play count, the higher the rank, the more it will be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RMSE is not as important as F1 Score, it is still relevant because of that.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Generally speaking, the tuned models have better metrics than their untuned counterpart.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exception being the cluster-based recommendation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tuned version performed slightly worse than the untuned version.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further experiment to see if adjusting the hyperparameters can improve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applies to all the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I expect to see incremental improvements with tuning, so may not be worth spending much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model recommended a different list of songs.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were some overlaps, but overall, the lists were different.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recommended starting with one model and deploying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every month or so, deploy another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Cycle through all 4 models and see how well they perform using real-world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Did user engagement increase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Did users like the song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Retrain the models to improve the accuracy of the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C9B4D-D4D8-5C47-8601-9274EC2F48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6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38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677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941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20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64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882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33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82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10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846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1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229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0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  <p:sldLayoutId id="21474841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9DCC-4A1C-879B-6180-3DCAB73D6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38" y="3765754"/>
            <a:ext cx="10903565" cy="1504335"/>
          </a:xfrm>
        </p:spPr>
        <p:txBody>
          <a:bodyPr anchorCtr="0">
            <a:normAutofit/>
          </a:bodyPr>
          <a:lstStyle/>
          <a:p>
            <a:pPr algn="ctr"/>
            <a:r>
              <a:rPr lang="en-US" dirty="0"/>
              <a:t>Music Recommendation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C4811-7C9F-D26C-3933-1F82D4701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398" y="5270090"/>
            <a:ext cx="9645445" cy="953729"/>
          </a:xfrm>
        </p:spPr>
        <p:txBody>
          <a:bodyPr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/>
              <a:t>MIT ADSP Capstone Project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December 2023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Han Hung</a:t>
            </a:r>
          </a:p>
        </p:txBody>
      </p:sp>
      <p:pic>
        <p:nvPicPr>
          <p:cNvPr id="7" name="Graphic 6" descr="Music">
            <a:extLst>
              <a:ext uri="{FF2B5EF4-FFF2-40B4-BE49-F238E27FC236}">
                <a16:creationId xmlns:a16="http://schemas.microsoft.com/office/drawing/2014/main" id="{327FD21D-C3BB-968E-4314-C4CDC5138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5619" y="960120"/>
            <a:ext cx="2491002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61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4A8C8-BF80-248E-B799-D5319BF3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Risks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B221F-AC46-1C7C-A9EC-7FE0C4953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867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723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F324D-CF33-EBE1-3961-4D8F23B0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Ahead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3BA870D-DD6C-D7CA-D1AF-A483BBB9D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409346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2078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85159-71A3-7DC0-9766-26E8F63C6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 anchorCtr="0">
            <a:normAutofit/>
          </a:bodyPr>
          <a:lstStyle/>
          <a:p>
            <a:r>
              <a:rPr lang="en-US" sz="66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9277D-D5D3-0E7C-4541-86461E9D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83D43-4880-F2ED-4B7C-0EFA05F3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 anchorCtr="0">
            <a:normAutofit/>
          </a:bodyPr>
          <a:lstStyle/>
          <a:p>
            <a:r>
              <a:rPr lang="en-US" sz="660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801C-9E15-DA56-6C2E-C3FE6F37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6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E2DE-E028-5BD7-5D5A-630E7B98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6"/>
            <a:ext cx="5386884" cy="986562"/>
          </a:xfrm>
        </p:spPr>
        <p:txBody>
          <a:bodyPr>
            <a:normAutofit/>
          </a:bodyPr>
          <a:lstStyle/>
          <a:p>
            <a:r>
              <a:rPr lang="en-US" dirty="0"/>
              <a:t>Songs released by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ABDB9C-A903-EDEC-3AE2-D8BE58C3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1969 to 2010</a:t>
            </a:r>
          </a:p>
          <a:p>
            <a:r>
              <a:rPr lang="en-US" dirty="0"/>
              <a:t>More recent songs</a:t>
            </a:r>
          </a:p>
          <a:p>
            <a:r>
              <a:rPr lang="en-US" dirty="0"/>
              <a:t>Some gaps</a:t>
            </a:r>
          </a:p>
        </p:txBody>
      </p:sp>
      <p:pic>
        <p:nvPicPr>
          <p:cNvPr id="5" name="Content Placeholder 4" descr="A graph showing the number of titles released by year&#10;&#10;Description automatically generated">
            <a:extLst>
              <a:ext uri="{FF2B5EF4-FFF2-40B4-BE49-F238E27FC236}">
                <a16:creationId xmlns:a16="http://schemas.microsoft.com/office/drawing/2014/main" id="{E562DFA2-E3C8-C889-1161-AB637F17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29713"/>
            <a:ext cx="6095593" cy="26363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66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7ACE-81E9-E982-6981-F0E3C32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6"/>
            <a:ext cx="4814315" cy="794966"/>
          </a:xfrm>
        </p:spPr>
        <p:txBody>
          <a:bodyPr>
            <a:normAutofit/>
          </a:bodyPr>
          <a:lstStyle/>
          <a:p>
            <a:r>
              <a:rPr lang="en-US" dirty="0"/>
              <a:t>Correcting for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B593F-C68A-4FA8-FB9C-117AABB89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Songs with more unique users tend to be more accurate.</a:t>
                </a:r>
              </a:p>
              <a:p>
                <a:r>
                  <a:rPr lang="en-US" dirty="0"/>
                  <a:t>Songs with few listeners can be biased.</a:t>
                </a:r>
              </a:p>
              <a:p>
                <a:r>
                  <a:rPr lang="en-US" dirty="0"/>
                  <a:t>Need to subtract a normalization factor to correct for the bias.</a:t>
                </a:r>
              </a:p>
              <a:p>
                <a:r>
                  <a:rPr lang="en-US" dirty="0"/>
                  <a:t>Normalization factor used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n</a:t>
                </a:r>
                <a:r>
                  <a:rPr lang="en-US" dirty="0"/>
                  <a:t> is the number of unique users.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B593F-C68A-4FA8-FB9C-117AABB89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  <a:blipFill>
                <a:blip r:embed="rId3"/>
                <a:stretch>
                  <a:fillRect l="-949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08976C0-21B4-038B-EA2F-E4ABF6EDA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03021"/>
            <a:ext cx="6095593" cy="348972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40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197AB-1CFC-8C4B-C6D1-D8AF8272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Popularity Based Recommendation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D6346D-300A-C7AE-035D-298741AEF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09445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9291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84502-8B84-B63A-8948-8F67906C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User-User similarity collaborative filtering</a:t>
            </a: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4CB7E0-D857-8FDD-F365-3F44F6035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6195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47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1933E-5B57-75CE-2119-93406ED4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Item-item similarity collaborative filtering</a:t>
            </a: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82F3641-A869-998E-4309-9F9B4AEC3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8903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89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84A25-5796-F1B8-7B70-70FD8B43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based collaborative filtering</a:t>
            </a: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86AE3-8500-7173-887C-18F9BC9C8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86376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288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B42B1-8328-131E-11DE-4C1AA625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 useBgFill="1">
        <p:nvSpPr>
          <p:cNvPr id="59" name="Freeform: Shape 31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D89918-1726-E108-161B-AF379A97D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330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4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89F88-D95C-BFE4-5FF4-774B6555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Cluster based recommendation system</a:t>
            </a: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F9C5-EC11-3DF8-202F-037F6201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61699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47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97843-309A-5A8D-FE8D-304F5B34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Content Based Recommendation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8ED4C-DD77-DFF1-5B57-E594283DE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7697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48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D95-D7E9-A0B0-DCF7-48E95BF8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Rmse scores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B6A6D6-9735-F65C-0427-870198E7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Difference between high and low.</a:t>
            </a:r>
          </a:p>
          <a:p>
            <a:r>
              <a:rPr lang="en-US" dirty="0"/>
              <a:t>Tuned models better except for Cluster.</a:t>
            </a:r>
          </a:p>
        </p:txBody>
      </p:sp>
      <p:pic>
        <p:nvPicPr>
          <p:cNvPr id="9" name="Content Placeholder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635DA95-FD41-1B50-DE3F-1377426B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34" y="796413"/>
            <a:ext cx="5607628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70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E44A-3078-5669-E84E-98D9CC64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F1 Scores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CF20B8-CD74-C339-0748-F685957A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Difference between high and low.</a:t>
            </a:r>
          </a:p>
          <a:p>
            <a:r>
              <a:rPr lang="en-US" dirty="0"/>
              <a:t>Tuned models better except for Cluster.</a:t>
            </a:r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E6D325F-A8AC-1CBE-93F0-5D6622BAD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57" y="796413"/>
            <a:ext cx="571758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F14BAB-1124-EEDC-95CE-5302257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objective</a:t>
            </a: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6DCBD6-D7BB-1CFA-61B1-01DE39231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5036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935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B67EE0-5129-AAA0-F73E-939B873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</a:t>
            </a:r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A903904D-92F0-1AAF-06F2-C4EF00FEB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029" y="2116844"/>
            <a:ext cx="2104617" cy="21046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099768-6BE7-135F-E371-CEBF4B9466D4}"/>
              </a:ext>
            </a:extLst>
          </p:cNvPr>
          <p:cNvSpPr>
            <a:spLocks/>
          </p:cNvSpPr>
          <p:nvPr/>
        </p:nvSpPr>
        <p:spPr>
          <a:xfrm>
            <a:off x="7887300" y="1450109"/>
            <a:ext cx="3861355" cy="319166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3774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 dataset with 2 millions records.</a:t>
            </a:r>
          </a:p>
          <a:p>
            <a:pPr defTabSz="237744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rows using the following criteria:</a:t>
            </a:r>
          </a:p>
          <a:p>
            <a:pPr marL="523494" lvl="1" indent="-285750" defTabSz="237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who have listened to less than 90 unique songs.</a:t>
            </a:r>
          </a:p>
          <a:p>
            <a:pPr marL="523494" lvl="1" indent="-285750" defTabSz="237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Songs with less than 120 unique users.</a:t>
            </a:r>
          </a:p>
          <a:p>
            <a:pPr marL="523494" lvl="1" indent="-285750" defTabSz="237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with play counts over 5.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141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EA5A1-0112-A213-8139-E8F866C8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0C8C2-B3E9-5C23-0E8E-CDA2F5836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8097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280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314B0-1DAE-A86E-BD98-2B090459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Models to build</a:t>
            </a:r>
          </a:p>
        </p:txBody>
      </p:sp>
      <p:sp useBgFill="1">
        <p:nvSpPr>
          <p:cNvPr id="27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2692A-0AED-B6EE-C22F-D2D4F87DF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743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8372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3AF68-2E11-870F-1CBD-A7D41B66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32C7F-4D4C-2246-E33D-E28497750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69466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434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BD82-A306-8EB3-7180-74B333BD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Model Comparison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332001D-C21E-9120-AAA7-359501F9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F1 Scores</a:t>
            </a:r>
          </a:p>
          <a:p>
            <a:r>
              <a:rPr lang="en-US" dirty="0"/>
              <a:t>User-User Tuned</a:t>
            </a:r>
          </a:p>
          <a:p>
            <a:r>
              <a:rPr lang="en-US" dirty="0"/>
              <a:t>0.06 difference</a:t>
            </a:r>
          </a:p>
        </p:txBody>
      </p: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4ABABB5-2CA9-78C5-9EF0-7B856D85A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779964"/>
            <a:ext cx="5204358" cy="239400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CEAC212-6423-A00C-9E2B-B7362B37B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688936"/>
            <a:ext cx="5204358" cy="235497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368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445F5-8B83-706F-7CD6-B17105E8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Proposal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0EBD5-C57F-A9FA-11EF-D2478280D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73142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393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{C00AD989-EF58-204D-A55C-2866998BF741}tf10001058</Template>
  <TotalTime>843</TotalTime>
  <Words>1739</Words>
  <Application>Microsoft Macintosh PowerPoint</Application>
  <PresentationFormat>Widescreen</PresentationFormat>
  <Paragraphs>201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Celestial</vt:lpstr>
      <vt:lpstr>Music Recommendation System</vt:lpstr>
      <vt:lpstr>Introduction</vt:lpstr>
      <vt:lpstr>The objective</vt:lpstr>
      <vt:lpstr>The DAta</vt:lpstr>
      <vt:lpstr>Data analysis</vt:lpstr>
      <vt:lpstr>Models to build</vt:lpstr>
      <vt:lpstr>Model metrics</vt:lpstr>
      <vt:lpstr>Model Comparison</vt:lpstr>
      <vt:lpstr>Proposal</vt:lpstr>
      <vt:lpstr>Risks</vt:lpstr>
      <vt:lpstr>Challenges Ahead</vt:lpstr>
      <vt:lpstr>Thank You</vt:lpstr>
      <vt:lpstr>Appendix</vt:lpstr>
      <vt:lpstr>Songs released by year</vt:lpstr>
      <vt:lpstr>Correcting for bias</vt:lpstr>
      <vt:lpstr>Popularity Based Recommendation System</vt:lpstr>
      <vt:lpstr>User-User similarity collaborative filtering</vt:lpstr>
      <vt:lpstr>Item-item similarity collaborative filtering</vt:lpstr>
      <vt:lpstr>Model based collaborative filtering</vt:lpstr>
      <vt:lpstr>Cluster based recommendation system</vt:lpstr>
      <vt:lpstr>Content Based Recommendation System</vt:lpstr>
      <vt:lpstr>Rmse scores</vt:lpstr>
      <vt:lpstr>F1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Hung</dc:creator>
  <cp:lastModifiedBy>Han Hung</cp:lastModifiedBy>
  <cp:revision>28</cp:revision>
  <dcterms:created xsi:type="dcterms:W3CDTF">2023-12-14T14:44:58Z</dcterms:created>
  <dcterms:modified xsi:type="dcterms:W3CDTF">2023-12-17T15:17:13Z</dcterms:modified>
</cp:coreProperties>
</file>