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82" r:id="rId3"/>
    <p:sldId id="259" r:id="rId4"/>
    <p:sldId id="263" r:id="rId5"/>
    <p:sldId id="271" r:id="rId6"/>
    <p:sldId id="270" r:id="rId7"/>
    <p:sldId id="284" r:id="rId8"/>
    <p:sldId id="277" r:id="rId9"/>
    <p:sldId id="268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</p:embeddedFont>
    <p:embeddedFont>
      <p:font typeface="Barlow Medium" panose="000006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b87c9a92b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fb87c9a92b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7c9a92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fb87c9a92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b87c9a92b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fb87c9a92b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b87c9a92b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fb87c9a92b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b87c9a92b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fb87c9a92b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b87c9a92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fb87c9a92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 panose="02040502050405020303"/>
              </a:rPr>
              <a:t>”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•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/>
          <p:nvPr/>
        </p:nvSpPr>
        <p:spPr>
          <a:xfrm rot="10800000">
            <a:off x="4749095" y="-399975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7114102" y="1090057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32"/>
          <p:cNvGrpSpPr/>
          <p:nvPr/>
        </p:nvGrpSpPr>
        <p:grpSpPr>
          <a:xfrm>
            <a:off x="6581256" y="649605"/>
            <a:ext cx="2134522" cy="4222484"/>
            <a:chOff x="0" y="0"/>
            <a:chExt cx="2620010" cy="5182870"/>
          </a:xfrm>
        </p:grpSpPr>
        <p:sp>
          <p:nvSpPr>
            <p:cNvPr id="605" name="Google Shape;605;p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2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2"/>
                </a:solidFill>
              </a:rPr>
              <a:t>Weather Mobile 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5" name="Google Shape;615;p32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</a:t>
            </a:r>
          </a:p>
        </p:txBody>
      </p:sp>
      <p:sp>
        <p:nvSpPr>
          <p:cNvPr id="616" name="Google Shape;616;p32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>
                <a:solidFill>
                  <a:schemeClr val="lt2"/>
                </a:solidFill>
              </a:rPr>
              <a:t>Group 3:</a:t>
            </a:r>
            <a:br>
              <a:rPr lang="en-US" altLang="en-GB">
                <a:solidFill>
                  <a:schemeClr val="lt2"/>
                </a:solidFill>
              </a:rPr>
            </a:br>
            <a:endParaRPr lang="en-US" altLang="en-GB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Main contents</a:t>
            </a:r>
          </a:p>
        </p:txBody>
      </p:sp>
      <p:grpSp>
        <p:nvGrpSpPr>
          <p:cNvPr id="742" name="Google Shape;742;p38"/>
          <p:cNvGrpSpPr/>
          <p:nvPr/>
        </p:nvGrpSpPr>
        <p:grpSpPr>
          <a:xfrm>
            <a:off x="690575" y="3289497"/>
            <a:ext cx="7567271" cy="893053"/>
            <a:chOff x="801125" y="3213297"/>
            <a:chExt cx="7567271" cy="893053"/>
          </a:xfrm>
        </p:grpSpPr>
        <p:grpSp>
          <p:nvGrpSpPr>
            <p:cNvPr id="743" name="Google Shape;743;p38"/>
            <p:cNvGrpSpPr/>
            <p:nvPr/>
          </p:nvGrpSpPr>
          <p:grpSpPr>
            <a:xfrm>
              <a:off x="3834839" y="3213297"/>
              <a:ext cx="1695900" cy="893053"/>
              <a:chOff x="3834839" y="3213297"/>
              <a:chExt cx="1695900" cy="893053"/>
            </a:xfrm>
          </p:grpSpPr>
          <p:sp>
            <p:nvSpPr>
              <p:cNvPr id="744" name="Google Shape;744;p38"/>
              <p:cNvSpPr txBox="1"/>
              <p:nvPr/>
            </p:nvSpPr>
            <p:spPr>
              <a:xfrm>
                <a:off x="383483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 b="1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UI</a:t>
                </a: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4592475" y="3213297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46" name="Google Shape;746;p38"/>
            <p:cNvGrpSpPr/>
            <p:nvPr/>
          </p:nvGrpSpPr>
          <p:grpSpPr>
            <a:xfrm>
              <a:off x="2823442" y="3213587"/>
              <a:ext cx="4798346" cy="892763"/>
              <a:chOff x="2823442" y="3213587"/>
              <a:chExt cx="4798346" cy="892763"/>
            </a:xfrm>
          </p:grpSpPr>
          <p:sp>
            <p:nvSpPr>
              <p:cNvPr id="747" name="Google Shape;747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GB"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7418465" y="3213587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750" name="Google Shape;750;p38"/>
            <p:cNvSpPr txBox="1"/>
            <p:nvPr/>
          </p:nvSpPr>
          <p:spPr>
            <a:xfrm>
              <a:off x="6672496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000" b="1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Features</a:t>
              </a:r>
            </a:p>
          </p:txBody>
        </p:sp>
        <p:grpSp>
          <p:nvGrpSpPr>
            <p:cNvPr id="752" name="Google Shape;752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53" name="Google Shape;753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 b="1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Overview</a:t>
                </a: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251512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150" y="4499250"/>
            <a:ext cx="9144000" cy="6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5076402" y="268166"/>
            <a:ext cx="2942213" cy="4195596"/>
            <a:chOff x="0" y="0"/>
            <a:chExt cx="7845900" cy="11188254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0" y="0"/>
              <a:ext cx="7845900" cy="2016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41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Overview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3842575"/>
              <a:ext cx="6655800" cy="7345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Barlow Medium" panose="00000600000000000000"/>
                  <a:ea typeface="Barlow Medium" panose="00000600000000000000"/>
                  <a:cs typeface="Barlow Medium" panose="00000600000000000000"/>
                  <a:sym typeface="Barlow Medium" panose="00000600000000000000"/>
                </a:rPr>
                <a:t>The objective of this weather application is to provide users with a comprehensive and user-friendly tool for accessing accurate and up-to-date weather information on the Android platform</a:t>
              </a: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2" name="Picture 1" descr="weather a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835" y="151130"/>
            <a:ext cx="4503420" cy="49110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 rot="16200000">
            <a:off x="3421380" y="-575310"/>
            <a:ext cx="2297430" cy="9140190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1547495" y="1491615"/>
            <a:ext cx="4319905" cy="2679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Programming languages and environments</a:t>
            </a:r>
          </a:p>
        </p:txBody>
      </p:sp>
      <p:sp>
        <p:nvSpPr>
          <p:cNvPr id="166" name="Google Shape;166;p19"/>
          <p:cNvSpPr/>
          <p:nvPr/>
        </p:nvSpPr>
        <p:spPr>
          <a:xfrm rot="10800000">
            <a:off x="-180175" y="-16396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260052" y="699966"/>
            <a:ext cx="2942213" cy="75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100" b="1" u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Overview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" name="Picture 1" descr="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3220085"/>
            <a:ext cx="1202690" cy="1662430"/>
          </a:xfrm>
          <a:prstGeom prst="rect">
            <a:avLst/>
          </a:prstGeom>
        </p:spPr>
      </p:pic>
      <p:pic>
        <p:nvPicPr>
          <p:cNvPr id="5" name="Picture 4" descr="android stud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2940"/>
            <a:ext cx="3359150" cy="1679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514350" y="1744572"/>
            <a:ext cx="80550" cy="86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2846712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5179198" y="1744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UI</a:t>
            </a:r>
          </a:p>
        </p:txBody>
      </p:sp>
      <p:sp>
        <p:nvSpPr>
          <p:cNvPr id="449" name="Google Shape;449;p2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 charset="0"/>
                <a:ea typeface="Barlow" panose="00000500000000000000"/>
                <a:cs typeface="Barlow Medium" panose="00000600000000000000" charset="0"/>
                <a:sym typeface="Barlow" panose="00000500000000000000"/>
              </a:rPr>
              <a:t>Home page</a:t>
            </a:r>
          </a:p>
        </p:txBody>
      </p:sp>
      <p:sp>
        <p:nvSpPr>
          <p:cNvPr id="450" name="Google Shape;450;p27"/>
          <p:cNvSpPr txBox="1">
            <a:spLocks noGrp="1"/>
          </p:cNvSpPr>
          <p:nvPr>
            <p:ph type="body" idx="2"/>
          </p:nvPr>
        </p:nvSpPr>
        <p:spPr>
          <a:xfrm>
            <a:off x="2846688" y="1967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Register</a:t>
            </a:r>
            <a:endParaRPr lang="en-US" altLang="en-GB" sz="13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451" name="Google Shape;451;p27"/>
          <p:cNvSpPr txBox="1">
            <a:spLocks noGrp="1"/>
          </p:cNvSpPr>
          <p:nvPr>
            <p:ph type="body" idx="3"/>
          </p:nvPr>
        </p:nvSpPr>
        <p:spPr>
          <a:xfrm>
            <a:off x="5176776" y="1967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Login</a:t>
            </a:r>
            <a:endParaRPr lang="en-US" altLang="en-GB" sz="13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452" name="Google Shape;452;p2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453" name="Google Shape;453;p27"/>
          <p:cNvSpPr/>
          <p:nvPr/>
        </p:nvSpPr>
        <p:spPr>
          <a:xfrm>
            <a:off x="514350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2846712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5179198" y="3268572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 txBox="1">
            <a:spLocks noGrp="1"/>
          </p:cNvSpPr>
          <p:nvPr>
            <p:ph type="body" idx="1"/>
          </p:nvPr>
        </p:nvSpPr>
        <p:spPr>
          <a:xfrm>
            <a:off x="516600" y="3491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 charset="0"/>
                <a:ea typeface="Barlow" panose="00000500000000000000"/>
                <a:cs typeface="Barlow Medium" panose="00000600000000000000" charset="0"/>
                <a:sym typeface="Barlow" panose="00000500000000000000"/>
              </a:rPr>
              <a:t>Dashboard</a:t>
            </a:r>
          </a:p>
        </p:txBody>
      </p:sp>
      <p:sp>
        <p:nvSpPr>
          <p:cNvPr id="457" name="Google Shape;457;p27"/>
          <p:cNvSpPr txBox="1">
            <a:spLocks noGrp="1"/>
          </p:cNvSpPr>
          <p:nvPr>
            <p:ph type="body" idx="2"/>
          </p:nvPr>
        </p:nvSpPr>
        <p:spPr>
          <a:xfrm>
            <a:off x="2846688" y="3491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Map</a:t>
            </a:r>
            <a:endParaRPr lang="en-US" altLang="en-GB" sz="13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458" name="Google Shape;458;p27"/>
          <p:cNvSpPr txBox="1">
            <a:spLocks noGrp="1"/>
          </p:cNvSpPr>
          <p:nvPr>
            <p:ph type="body" idx="3"/>
          </p:nvPr>
        </p:nvSpPr>
        <p:spPr>
          <a:xfrm>
            <a:off x="5176776" y="3491475"/>
            <a:ext cx="2108700" cy="9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Chart</a:t>
            </a:r>
            <a:endParaRPr lang="en-US" altLang="en-GB" sz="13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Google Shape;447;p27"/>
          <p:cNvSpPr/>
          <p:nvPr/>
        </p:nvSpPr>
        <p:spPr>
          <a:xfrm>
            <a:off x="7524253" y="3292067"/>
            <a:ext cx="80700" cy="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51;p27"/>
          <p:cNvSpPr txBox="1"/>
          <p:nvPr/>
        </p:nvSpPr>
        <p:spPr>
          <a:xfrm>
            <a:off x="7506591" y="3491475"/>
            <a:ext cx="2108700" cy="957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•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Settings</a:t>
            </a:r>
            <a:endParaRPr lang="en-US" altLang="en-GB" sz="1300" b="1"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1331595" y="771525"/>
            <a:ext cx="469455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3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</a:t>
            </a:r>
            <a:r>
              <a:rPr lang="en-GB" sz="13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hree main screens to facilitate login and registration</a:t>
            </a:r>
          </a:p>
        </p:txBody>
      </p:sp>
      <p:sp>
        <p:nvSpPr>
          <p:cNvPr id="439" name="Google Shape;439;p2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24111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UI</a:t>
            </a:r>
          </a:p>
        </p:txBody>
      </p:sp>
      <p:sp>
        <p:nvSpPr>
          <p:cNvPr id="440" name="Google Shape;440;p2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1419860"/>
            <a:ext cx="1732915" cy="3051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35" y="1419860"/>
            <a:ext cx="1741170" cy="3081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10" y="1419860"/>
            <a:ext cx="1747520" cy="3081655"/>
          </a:xfrm>
          <a:prstGeom prst="rect">
            <a:avLst/>
          </a:prstGeom>
        </p:spPr>
      </p:pic>
      <p:sp>
        <p:nvSpPr>
          <p:cNvPr id="5" name="Google Shape;279;p26"/>
          <p:cNvSpPr txBox="1"/>
          <p:nvPr/>
        </p:nvSpPr>
        <p:spPr>
          <a:xfrm>
            <a:off x="1619885" y="45161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Homepage</a:t>
            </a:r>
          </a:p>
        </p:txBody>
      </p:sp>
      <p:sp>
        <p:nvSpPr>
          <p:cNvPr id="6" name="Google Shape;279;p26"/>
          <p:cNvSpPr txBox="1"/>
          <p:nvPr/>
        </p:nvSpPr>
        <p:spPr>
          <a:xfrm>
            <a:off x="3650615" y="45161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Login</a:t>
            </a:r>
          </a:p>
        </p:txBody>
      </p:sp>
      <p:sp>
        <p:nvSpPr>
          <p:cNvPr id="7" name="Google Shape;279;p26"/>
          <p:cNvSpPr txBox="1"/>
          <p:nvPr/>
        </p:nvSpPr>
        <p:spPr>
          <a:xfrm>
            <a:off x="5681345" y="45161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Register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1331595" y="771525"/>
            <a:ext cx="469455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3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These are the main interfaces after successful login</a:t>
            </a:r>
          </a:p>
        </p:txBody>
      </p:sp>
      <p:sp>
        <p:nvSpPr>
          <p:cNvPr id="439" name="Google Shape;439;p2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24111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UI</a:t>
            </a:r>
          </a:p>
        </p:txBody>
      </p:sp>
      <p:sp>
        <p:nvSpPr>
          <p:cNvPr id="440" name="Google Shape;440;p2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5" name="Google Shape;279;p26"/>
          <p:cNvSpPr txBox="1"/>
          <p:nvPr/>
        </p:nvSpPr>
        <p:spPr>
          <a:xfrm>
            <a:off x="586105" y="43002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Dashboard</a:t>
            </a:r>
          </a:p>
        </p:txBody>
      </p:sp>
      <p:sp>
        <p:nvSpPr>
          <p:cNvPr id="6" name="Google Shape;279;p26"/>
          <p:cNvSpPr txBox="1"/>
          <p:nvPr/>
        </p:nvSpPr>
        <p:spPr>
          <a:xfrm>
            <a:off x="4671060" y="43002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Chart</a:t>
            </a:r>
          </a:p>
        </p:txBody>
      </p:sp>
      <p:sp>
        <p:nvSpPr>
          <p:cNvPr id="7" name="Google Shape;279;p26"/>
          <p:cNvSpPr txBox="1"/>
          <p:nvPr/>
        </p:nvSpPr>
        <p:spPr>
          <a:xfrm>
            <a:off x="6508115" y="43002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Settings</a:t>
            </a:r>
          </a:p>
        </p:txBody>
      </p:sp>
      <p:pic>
        <p:nvPicPr>
          <p:cNvPr id="14" name="Picture 14" descr="dash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19543"/>
            <a:ext cx="1824990" cy="2830195"/>
          </a:xfrm>
          <a:prstGeom prst="rect">
            <a:avLst/>
          </a:prstGeom>
        </p:spPr>
      </p:pic>
      <p:sp>
        <p:nvSpPr>
          <p:cNvPr id="8" name="Google Shape;279;p26"/>
          <p:cNvSpPr txBox="1"/>
          <p:nvPr/>
        </p:nvSpPr>
        <p:spPr>
          <a:xfrm>
            <a:off x="2675890" y="4300220"/>
            <a:ext cx="173291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B3434-20DD-6A69-4C29-6EAF8786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31" y="1439439"/>
            <a:ext cx="1840469" cy="2834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F0DDC-636C-A7B5-C38B-D6E020519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991" y="1482354"/>
            <a:ext cx="1823325" cy="2817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684AD-AB75-76B1-574B-B3346C492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502" y="1448831"/>
            <a:ext cx="1840469" cy="285138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/>
          <p:nvPr/>
        </p:nvSpPr>
        <p:spPr>
          <a:xfrm>
            <a:off x="614281" y="805397"/>
            <a:ext cx="1883642" cy="3555879"/>
          </a:xfrm>
          <a:custGeom>
            <a:avLst/>
            <a:gdLst/>
            <a:ahLst/>
            <a:cxnLst/>
            <a:rect l="l" t="t" r="r" b="b"/>
            <a:pathLst>
              <a:path w="11416014" h="21550784" extrusionOk="0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2" name="Google Shape;622;p33"/>
          <p:cNvSpPr txBox="1"/>
          <p:nvPr/>
        </p:nvSpPr>
        <p:spPr>
          <a:xfrm>
            <a:off x="822103" y="923667"/>
            <a:ext cx="1468500" cy="13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</a:t>
            </a:r>
          </a:p>
        </p:txBody>
      </p:sp>
      <p:sp>
        <p:nvSpPr>
          <p:cNvPr id="623" name="Google Shape;623;p33"/>
          <p:cNvSpPr/>
          <p:nvPr/>
        </p:nvSpPr>
        <p:spPr>
          <a:xfrm>
            <a:off x="2628971" y="4482377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3"/>
          <p:cNvSpPr/>
          <p:nvPr/>
        </p:nvSpPr>
        <p:spPr>
          <a:xfrm>
            <a:off x="2628971" y="805397"/>
            <a:ext cx="1883642" cy="3555879"/>
          </a:xfrm>
          <a:custGeom>
            <a:avLst/>
            <a:gdLst/>
            <a:ahLst/>
            <a:cxnLst/>
            <a:rect l="l" t="t" r="r" b="b"/>
            <a:pathLst>
              <a:path w="11416014" h="21550784" extrusionOk="0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5" name="Google Shape;625;p33"/>
          <p:cNvSpPr txBox="1"/>
          <p:nvPr/>
        </p:nvSpPr>
        <p:spPr>
          <a:xfrm>
            <a:off x="2824176" y="923667"/>
            <a:ext cx="1481100" cy="13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</a:t>
            </a:r>
          </a:p>
        </p:txBody>
      </p:sp>
      <p:sp>
        <p:nvSpPr>
          <p:cNvPr id="626" name="Google Shape;626;p33"/>
          <p:cNvSpPr/>
          <p:nvPr/>
        </p:nvSpPr>
        <p:spPr>
          <a:xfrm>
            <a:off x="4643661" y="805397"/>
            <a:ext cx="1883642" cy="3555879"/>
          </a:xfrm>
          <a:custGeom>
            <a:avLst/>
            <a:gdLst/>
            <a:ahLst/>
            <a:cxnLst/>
            <a:rect l="l" t="t" r="r" b="b"/>
            <a:pathLst>
              <a:path w="11416014" h="21550784" extrusionOk="0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7" name="Google Shape;627;p33"/>
          <p:cNvSpPr txBox="1"/>
          <p:nvPr/>
        </p:nvSpPr>
        <p:spPr>
          <a:xfrm>
            <a:off x="4838866" y="923667"/>
            <a:ext cx="1481100" cy="13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</a:t>
            </a:r>
          </a:p>
        </p:txBody>
      </p:sp>
      <p:sp>
        <p:nvSpPr>
          <p:cNvPr id="628" name="Google Shape;628;p33"/>
          <p:cNvSpPr/>
          <p:nvPr/>
        </p:nvSpPr>
        <p:spPr>
          <a:xfrm>
            <a:off x="6658352" y="805397"/>
            <a:ext cx="1883642" cy="3555879"/>
          </a:xfrm>
          <a:custGeom>
            <a:avLst/>
            <a:gdLst/>
            <a:ahLst/>
            <a:cxnLst/>
            <a:rect l="l" t="t" r="r" b="b"/>
            <a:pathLst>
              <a:path w="11416014" h="21550784" extrusionOk="0">
                <a:moveTo>
                  <a:pt x="0" y="0"/>
                </a:moveTo>
                <a:lnTo>
                  <a:pt x="0" y="21550784"/>
                </a:lnTo>
                <a:lnTo>
                  <a:pt x="11416014" y="21550784"/>
                </a:lnTo>
                <a:lnTo>
                  <a:pt x="11416014" y="0"/>
                </a:lnTo>
                <a:lnTo>
                  <a:pt x="0" y="0"/>
                </a:lnTo>
                <a:close/>
                <a:moveTo>
                  <a:pt x="11355054" y="21489823"/>
                </a:moveTo>
                <a:lnTo>
                  <a:pt x="59690" y="21489823"/>
                </a:lnTo>
                <a:lnTo>
                  <a:pt x="59690" y="59690"/>
                </a:lnTo>
                <a:lnTo>
                  <a:pt x="11355054" y="59690"/>
                </a:lnTo>
                <a:lnTo>
                  <a:pt x="11355054" y="21489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9" name="Google Shape;629;p33"/>
          <p:cNvSpPr txBox="1"/>
          <p:nvPr/>
        </p:nvSpPr>
        <p:spPr>
          <a:xfrm>
            <a:off x="6853556" y="923667"/>
            <a:ext cx="1481100" cy="13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</a:t>
            </a:r>
          </a:p>
        </p:txBody>
      </p:sp>
      <p:grpSp>
        <p:nvGrpSpPr>
          <p:cNvPr id="630" name="Google Shape;630;p33"/>
          <p:cNvGrpSpPr/>
          <p:nvPr/>
        </p:nvGrpSpPr>
        <p:grpSpPr>
          <a:xfrm>
            <a:off x="809485" y="2310347"/>
            <a:ext cx="1480950" cy="1189117"/>
            <a:chOff x="0" y="-19050"/>
            <a:chExt cx="3949200" cy="3170979"/>
          </a:xfrm>
        </p:grpSpPr>
        <p:sp>
          <p:nvSpPr>
            <p:cNvPr id="631" name="Google Shape;631;p33"/>
            <p:cNvSpPr txBox="1"/>
            <p:nvPr/>
          </p:nvSpPr>
          <p:spPr>
            <a:xfrm>
              <a:off x="0" y="-19050"/>
              <a:ext cx="3949200" cy="738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5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Dashboard</a:t>
              </a:r>
            </a:p>
          </p:txBody>
        </p:sp>
        <p:sp>
          <p:nvSpPr>
            <p:cNvPr id="632" name="Google Shape;632;p33"/>
            <p:cNvSpPr txBox="1"/>
            <p:nvPr/>
          </p:nvSpPr>
          <p:spPr>
            <a:xfrm>
              <a:off x="0" y="1086062"/>
              <a:ext cx="3949200" cy="2065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Monitor every change in the current weather</a:t>
              </a:r>
            </a:p>
          </p:txBody>
        </p:sp>
      </p:grpSp>
      <p:grpSp>
        <p:nvGrpSpPr>
          <p:cNvPr id="633" name="Google Shape;633;p33"/>
          <p:cNvGrpSpPr/>
          <p:nvPr/>
        </p:nvGrpSpPr>
        <p:grpSpPr>
          <a:xfrm>
            <a:off x="2747737" y="2310347"/>
            <a:ext cx="1688436" cy="1980322"/>
            <a:chOff x="-203837" y="-19050"/>
            <a:chExt cx="4502496" cy="5280858"/>
          </a:xfrm>
        </p:grpSpPr>
        <p:sp>
          <p:nvSpPr>
            <p:cNvPr id="634" name="Google Shape;634;p33"/>
            <p:cNvSpPr txBox="1"/>
            <p:nvPr/>
          </p:nvSpPr>
          <p:spPr>
            <a:xfrm>
              <a:off x="0" y="-19050"/>
              <a:ext cx="3949200" cy="738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5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Map</a:t>
              </a:r>
            </a:p>
          </p:txBody>
        </p:sp>
        <p:sp>
          <p:nvSpPr>
            <p:cNvPr id="635" name="Google Shape;635;p33"/>
            <p:cNvSpPr txBox="1"/>
            <p:nvPr/>
          </p:nvSpPr>
          <p:spPr>
            <a:xfrm>
              <a:off x="-203837" y="1125291"/>
              <a:ext cx="4502496" cy="4136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u="none" dirty="0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Displays the coordinates of weather data collection devices</a:t>
              </a:r>
              <a:r>
                <a:rPr lang="en-GB" sz="1200" b="1" dirty="0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. In addition, it has a bottom sheet to display overall features</a:t>
              </a:r>
              <a:endParaRPr lang="en-GB" sz="1200" b="1" u="none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endParaRPr>
            </a:p>
          </p:txBody>
        </p:sp>
      </p:grpSp>
      <p:grpSp>
        <p:nvGrpSpPr>
          <p:cNvPr id="636" name="Google Shape;636;p33"/>
          <p:cNvGrpSpPr/>
          <p:nvPr/>
        </p:nvGrpSpPr>
        <p:grpSpPr>
          <a:xfrm>
            <a:off x="4838866" y="2310347"/>
            <a:ext cx="1480950" cy="1189117"/>
            <a:chOff x="0" y="-19050"/>
            <a:chExt cx="3949200" cy="3170979"/>
          </a:xfrm>
        </p:grpSpPr>
        <p:sp>
          <p:nvSpPr>
            <p:cNvPr id="637" name="Google Shape;637;p33"/>
            <p:cNvSpPr txBox="1"/>
            <p:nvPr/>
          </p:nvSpPr>
          <p:spPr>
            <a:xfrm>
              <a:off x="0" y="-19050"/>
              <a:ext cx="3949200" cy="738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5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Chart</a:t>
              </a:r>
            </a:p>
          </p:txBody>
        </p:sp>
        <p:sp>
          <p:nvSpPr>
            <p:cNvPr id="638" name="Google Shape;638;p33"/>
            <p:cNvSpPr txBox="1"/>
            <p:nvPr/>
          </p:nvSpPr>
          <p:spPr>
            <a:xfrm>
              <a:off x="0" y="1086062"/>
              <a:ext cx="3949200" cy="2065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Chart displaying temperature levels over a period of time</a:t>
              </a:r>
            </a:p>
          </p:txBody>
        </p:sp>
      </p:grpSp>
      <p:grpSp>
        <p:nvGrpSpPr>
          <p:cNvPr id="639" name="Google Shape;639;p33"/>
          <p:cNvGrpSpPr/>
          <p:nvPr/>
        </p:nvGrpSpPr>
        <p:grpSpPr>
          <a:xfrm>
            <a:off x="6853556" y="2310347"/>
            <a:ext cx="1480950" cy="1189117"/>
            <a:chOff x="0" y="-19050"/>
            <a:chExt cx="3949200" cy="3170979"/>
          </a:xfrm>
        </p:grpSpPr>
        <p:sp>
          <p:nvSpPr>
            <p:cNvPr id="640" name="Google Shape;640;p33"/>
            <p:cNvSpPr txBox="1"/>
            <p:nvPr/>
          </p:nvSpPr>
          <p:spPr>
            <a:xfrm>
              <a:off x="0" y="-19050"/>
              <a:ext cx="3949200" cy="738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5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Settings</a:t>
              </a:r>
            </a:p>
          </p:txBody>
        </p:sp>
        <p:sp>
          <p:nvSpPr>
            <p:cNvPr id="641" name="Google Shape;641;p33"/>
            <p:cNvSpPr txBox="1"/>
            <p:nvPr/>
          </p:nvSpPr>
          <p:spPr>
            <a:xfrm>
              <a:off x="0" y="1086062"/>
              <a:ext cx="3949200" cy="2065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u="none">
                  <a:solidFill>
                    <a:schemeClr val="dk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View User Information and App Customizations</a:t>
              </a:r>
            </a:p>
          </p:txBody>
        </p:sp>
      </p:grpSp>
      <p:sp>
        <p:nvSpPr>
          <p:cNvPr id="642" name="Google Shape;642;p33"/>
          <p:cNvSpPr/>
          <p:nvPr/>
        </p:nvSpPr>
        <p:spPr>
          <a:xfrm rot="5400000">
            <a:off x="7724914" y="291208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4" name="Google Shape;644;p3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4"/>
          <p:cNvGrpSpPr/>
          <p:nvPr/>
        </p:nvGrpSpPr>
        <p:grpSpPr>
          <a:xfrm>
            <a:off x="1980479" y="1874347"/>
            <a:ext cx="5182988" cy="1577322"/>
            <a:chOff x="0" y="285750"/>
            <a:chExt cx="13821300" cy="4206191"/>
          </a:xfrm>
        </p:grpSpPr>
        <p:sp>
          <p:nvSpPr>
            <p:cNvPr id="249" name="Google Shape;249;p24"/>
            <p:cNvSpPr txBox="1"/>
            <p:nvPr/>
          </p:nvSpPr>
          <p:spPr>
            <a:xfrm>
              <a:off x="0" y="285750"/>
              <a:ext cx="13821300" cy="307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7500" b="1">
                  <a:solidFill>
                    <a:schemeClr val="accent1"/>
                  </a:solidFill>
                  <a:latin typeface="Barlow" panose="00000500000000000000"/>
                  <a:ea typeface="Barlow" panose="00000500000000000000"/>
                  <a:cs typeface="Barlow" panose="00000500000000000000"/>
                  <a:sym typeface="Barlow" panose="00000500000000000000"/>
                </a:rPr>
                <a:t>Thank you</a:t>
              </a: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1292488" y="3574154"/>
              <a:ext cx="11236500" cy="9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>
                  <a:solidFill>
                    <a:schemeClr val="lt2"/>
                  </a:solidFill>
                  <a:latin typeface="Barlow Medium" panose="00000600000000000000"/>
                  <a:ea typeface="Barlow Medium" panose="00000600000000000000"/>
                  <a:cs typeface="Barlow Medium" panose="00000600000000000000"/>
                  <a:sym typeface="Barlow Medium" panose="00000600000000000000"/>
                </a:rPr>
                <a:t>for waching !</a:t>
              </a:r>
            </a:p>
          </p:txBody>
        </p:sp>
      </p:grpSp>
      <p:sp>
        <p:nvSpPr>
          <p:cNvPr id="251" name="Google Shape;251;p24"/>
          <p:cNvSpPr/>
          <p:nvPr/>
        </p:nvSpPr>
        <p:spPr>
          <a:xfrm>
            <a:off x="-754241" y="2818631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62000" y="4019550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7270299" y="250425"/>
            <a:ext cx="1359408" cy="1359404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9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144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Barlow Medium</vt:lpstr>
      <vt:lpstr>Calibri</vt:lpstr>
      <vt:lpstr>Arial</vt:lpstr>
      <vt:lpstr>Barlow</vt:lpstr>
      <vt:lpstr>Georgia</vt:lpstr>
      <vt:lpstr>Montserrat</vt:lpstr>
      <vt:lpstr>Business Geometric Template</vt:lpstr>
      <vt:lpstr>Weather Mobile Application</vt:lpstr>
      <vt:lpstr>PowerPoint Presentation</vt:lpstr>
      <vt:lpstr>PowerPoint Presentation</vt:lpstr>
      <vt:lpstr>PowerPoint Presentation</vt:lpstr>
      <vt:lpstr>UI</vt:lpstr>
      <vt:lpstr>UI</vt:lpstr>
      <vt:lpstr>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Mobile Application</dc:title>
  <dc:creator/>
  <cp:lastModifiedBy>Hung Le Phi</cp:lastModifiedBy>
  <cp:revision>5</cp:revision>
  <dcterms:created xsi:type="dcterms:W3CDTF">2023-12-12T10:57:00Z</dcterms:created>
  <dcterms:modified xsi:type="dcterms:W3CDTF">2023-12-12T13:46:44Z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252DEDBCB97F4698BCF2B48D8089ED11</vt:lpwstr>
  </property>
  <property fmtid="{D5CDD505-2E9C-101B-9397-08002B2CF9AE}" pid="3" name="KSOProductBuildVer">
    <vt:lpwstr>1033-11.2.0.11225</vt:lpwstr>
  </property>
</Properties>
</file>