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mFKZacYDI+ajdvGyJ6LAADKyw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SI 206: Discussion 6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Working with Files and Midterm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Discussion 6 Exercise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CSV Format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CSV (comma separated values) files are a simple and lightweight way to store structured data. They can be read by many different programs and are a common format for sharing datasets.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CSV file represents data as a series of rows and columns, much like an Excel spreadsheet or a matrix.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row of a CSV usually contains the name of each column. This is called the header row. Most CSVs have one, but it isn’t required.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line of a CSV represents a row. Usually the columns are separated from each other using commas (,) within each row, unless specified otherwise.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separators such as tabs (\t) and pipes (|) can be used, but commas are by far the most common.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CSV data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38" y="1170125"/>
            <a:ext cx="2458725" cy="34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2256825" y="1157175"/>
            <a:ext cx="984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195725" y="2273450"/>
            <a:ext cx="22830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(Note that the columns are only separated with commas. There is no need for additional spaces between commas.)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Newline Characters (\n)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open a CSV file in a program like Excel or an IDE like VSCode, the rows are automatically placed onto their own line for readability.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since computers don’t have eyes, they need to use a special character called a newline to know where one line should end and one should begin.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newline character is represented in Python as ‘\n’ and it counts as a single character. (i.e. len(‘\n’) == 1 would return True)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won’t need to worry about this for today’s assignment, but it’s good to be aware of this.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Today’s Assignment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working with a dataset of Forest Fires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adapted dataset contains the following columns: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 - month of the year: 'jan' to 'dec'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 - day of the week: 'mon' to 'sun'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 - temperature in Celsius degrees: 2.2 to 33.30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RH - relative humidity in %: 15 to 96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area - the burned area of the forest (in hectares): 0.09 to 1090.84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Your Task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416425" y="1140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starter code you are given a class, </a:t>
            </a:r>
            <a:r>
              <a:rPr i="1" lang="en"/>
              <a:t>FireReader</a:t>
            </a:r>
            <a:r>
              <a:rPr lang="en"/>
              <a:t> and several methods to implement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FireReader</a:t>
            </a:r>
            <a:r>
              <a:rPr lang="en"/>
              <a:t> reads in the CSV file and builds a dictionary where each key is the name of a column, and each value is a list of the data in that column. The dictionary is stored in an instance variable called </a:t>
            </a:r>
            <a:r>
              <a:rPr i="1" lang="en"/>
              <a:t>data_dict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800" y="2819550"/>
            <a:ext cx="1530275" cy="21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5224950" y="3165225"/>
            <a:ext cx="30372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self.data_dict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‘month’: [‘jul’, ‘sep’, ‘sep’...],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‘day’: [‘tue’, ‘tue’, ‘mon’...],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‘temp’: [18.0, 21.7, 21.9…],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‘RH’: [42, 38, 39…],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‘area’: [0.36, 0.43, 0.47...]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695275" y="3449775"/>
            <a:ext cx="1338300" cy="6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Your Task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you’ll need to fix the bugs in the </a:t>
            </a:r>
            <a:r>
              <a:rPr i="1" lang="en"/>
              <a:t>build_data_dict() </a:t>
            </a:r>
            <a:r>
              <a:rPr lang="en"/>
              <a:t>method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HINT: Think about the header row and how columns are separated in CSVs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you’ll need to implement each method of the </a:t>
            </a:r>
            <a:r>
              <a:rPr i="1" lang="en"/>
              <a:t>FireReader</a:t>
            </a:r>
            <a:r>
              <a:rPr lang="en"/>
              <a:t> class according to the instructions in the starter code.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provided several test cases for you that should pass if you’ve completed the assignment successfully; please don’t change any of these test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Midterm 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Functions, Strings, Conditionals, and Lists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937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Defined with the keyword def</a:t>
            </a:r>
            <a:endParaRPr sz="12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Must be called to execute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Strings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String methods (str.lower(), str.upper(), str.capitalize(), etc)</a:t>
            </a:r>
            <a:endParaRPr sz="12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String indexing and slicing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Conditionals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Execute code if a Boolean expression is true or false</a:t>
            </a:r>
            <a:endParaRPr sz="12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if-elif-else</a:t>
            </a:r>
            <a:endParaRPr sz="12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Logical operators (and, or, not)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Lists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Holds items in order</a:t>
            </a:r>
            <a:endParaRPr sz="12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List methods (append, extend, pop, reverse, sort, etc)</a:t>
            </a:r>
            <a:endParaRPr sz="12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List indexing and slicing</a:t>
            </a:r>
            <a:endParaRPr sz="12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Loops, Tuples, and Dictionaries </a:t>
            </a:r>
            <a:endParaRPr/>
          </a:p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loop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item in a collection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value in range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loop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some Boolean expression is true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Immutable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Tuple indexing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Dictionaries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 key and value pairs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 methods(keys(), values(), items(), get(), etc)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Turtles</a:t>
            </a:r>
            <a:endParaRPr/>
          </a:p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Turtle library in Python enables us to draw many interesting shapes and designs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Turtle methods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forward(), backward(), color(), goto(), left(), right(), pendown(), penup(), pensize(), setheading(), etc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 methods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screensize(), bgcolor(), exitonclick(), etc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Terminal, Git, and GitHub</a:t>
            </a:r>
            <a:endParaRPr/>
          </a:p>
        </p:txBody>
      </p:sp>
      <p:sp>
        <p:nvSpPr>
          <p:cNvPr id="84" name="Google Shape;8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Terminal commands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– change directory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pwd/chdir – print current directory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ls/dir – list contents of directory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commands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clone - make a copy of your remote repo on your local computer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add – add file to your staging area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commit – record changes in your local repo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push – send your committed local changes to a remote repo (GitHub)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status – where you can see what is staged for a commit, what has changed but not staged, and what is ignored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Class: defines what all objects of the class know (attributes) and can do (methods)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Object: an instance of a class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Inheritance: one class can inherit from another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Association: one class can be associated with another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  <p:pic>
        <p:nvPicPr>
          <p:cNvPr descr="Diagram&#10;&#10;Description automatically generated" id="91" name="Google Shape;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815" y="2894275"/>
            <a:ext cx="5180369" cy="199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Unit Tests</a:t>
            </a:r>
            <a:endParaRPr/>
          </a:p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unittest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subclass of unittest.TestCase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methods for test cases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each method with test_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assertion methods (ex: assertEqual()) to check the results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the tests using unittest.main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cases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usual values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edge cases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Working with Files</a:t>
            </a:r>
            <a:endParaRPr/>
          </a:p>
        </p:txBody>
      </p:sp>
      <p:sp>
        <p:nvSpPr>
          <p:cNvPr id="103" name="Google Shape;103;p29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open: opens a file for reading or writing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close: closes a file after you are finished with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read: reads all data from a file and returns a string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write: writes to a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