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XEsuvAPgo4aJM7LXXZbKFL5d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09c342e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609c342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09c342ed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609c342e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283bf6dd4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283bf6dd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283bf6dd4_0_29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6283bf6dd4_0_29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6283bf6dd4_0_2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6283bf6dd4_0_2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6283bf6dd4_0_29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16283bf6dd4_0_29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16283bf6dd4_0_29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6283bf6dd4_0_35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6283bf6dd4_0_3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6283bf6dd4_0_3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16283bf6dd4_0_355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6283bf6dd4_0_355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6283bf6dd4_0_35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283bf6dd4_0_36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283bf6dd4_0_3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16283bf6dd4_0_3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g16283bf6dd4_0_3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6283bf6dd4_0_3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6283bf6dd4_0_3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6283bf6dd4_0_29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6283bf6dd4_0_2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6283bf6dd4_0_2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16283bf6dd4_0_299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6283bf6dd4_0_29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6283bf6dd4_0_30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16283bf6dd4_0_30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6283bf6dd4_0_30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6283bf6dd4_0_30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16283bf6dd4_0_305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16283bf6dd4_0_30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6283bf6dd4_0_30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6283bf6dd4_0_3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16283bf6dd4_0_3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6283bf6dd4_0_3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6283bf6dd4_0_3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16283bf6dd4_0_31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16283bf6dd4_0_313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16283bf6dd4_0_313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16283bf6dd4_0_3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6283bf6dd4_0_32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16283bf6dd4_0_32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6283bf6dd4_0_3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6283bf6dd4_0_3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6283bf6dd4_0_32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16283bf6dd4_0_3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6283bf6dd4_0_32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16283bf6dd4_0_32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6283bf6dd4_0_3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6283bf6dd4_0_3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6283bf6dd4_0_329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16283bf6dd4_0_329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6283bf6dd4_0_32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6283bf6dd4_0_33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6283bf6dd4_0_3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6283bf6dd4_0_3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6283bf6dd4_0_337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6283bf6dd4_0_33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283bf6dd4_0_34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16283bf6dd4_0_34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6283bf6dd4_0_3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6283bf6dd4_0_3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6283bf6dd4_0_343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16283bf6dd4_0_34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16283bf6dd4_0_343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16283bf6dd4_0_34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283bf6dd4_0_352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16283bf6dd4_0_35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283bf6dd4_0_2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6283bf6dd4_0_28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6283bf6dd4_0_28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609c342e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524" y="0"/>
            <a:ext cx="67789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609c342ed5_0_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09c342ed5_0_6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SI206: Discussion 7</a:t>
            </a:r>
            <a:endParaRPr/>
          </a:p>
        </p:txBody>
      </p:sp>
      <p:sp>
        <p:nvSpPr>
          <p:cNvPr id="99" name="Google Shape;99;g1609c342ed5_0_6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Regular Expressions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26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89088" y="331000"/>
            <a:ext cx="4555869" cy="60592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with regex101.com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1647" t="0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6480" y="162703"/>
            <a:ext cx="1652203" cy="1652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box Crossed" id="108" name="Google Shape;1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3752" y="162703"/>
            <a:ext cx="2260446" cy="226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>
            <p:ph type="title"/>
          </p:nvPr>
        </p:nvSpPr>
        <p:spPr>
          <a:xfrm>
            <a:off x="391378" y="320675"/>
            <a:ext cx="114074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Tips and Advice</a:t>
            </a:r>
            <a:endParaRPr/>
          </a:p>
        </p:txBody>
      </p:sp>
      <p:grpSp>
        <p:nvGrpSpPr>
          <p:cNvPr id="115" name="Google Shape;115;p2"/>
          <p:cNvGrpSpPr/>
          <p:nvPr/>
        </p:nvGrpSpPr>
        <p:grpSpPr>
          <a:xfrm>
            <a:off x="1417263" y="3109275"/>
            <a:ext cx="12378469" cy="2640375"/>
            <a:chOff x="272684" y="855481"/>
            <a:chExt cx="10862117" cy="2640375"/>
          </a:xfrm>
        </p:grpSpPr>
        <p:sp>
          <p:nvSpPr>
            <p:cNvPr id="116" name="Google Shape;116;p2"/>
            <p:cNvSpPr/>
            <p:nvPr/>
          </p:nvSpPr>
          <p:spPr>
            <a:xfrm>
              <a:off x="740776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52836" y="1167542"/>
              <a:ext cx="840163" cy="8401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726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726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/>
                <a:t>Think of all possible versions of the thing you’d like to retrieve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561325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873386" y="1167542"/>
              <a:ext cx="840163" cy="84016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0932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30932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/>
                <a:t>Try it out </a:t>
              </a:r>
              <a:endParaRPr b="1"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/>
                <a:t>(regex101.com)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81875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93936" y="1167542"/>
              <a:ext cx="840163" cy="84016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9137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59137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/>
                <a:t>Test yourself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514486" y="1167542"/>
              <a:ext cx="840163" cy="8401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7343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283bf6dd4_0_3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16283bf6dd4_0_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188" y="0"/>
            <a:ext cx="822207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6283bf6dd4_0_370"/>
          <p:cNvSpPr txBox="1"/>
          <p:nvPr>
            <p:ph idx="1" type="body"/>
          </p:nvPr>
        </p:nvSpPr>
        <p:spPr>
          <a:xfrm>
            <a:off x="7590300" y="6433500"/>
            <a:ext cx="4601700" cy="4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From https://www.debuggex.com/cheatsheet/regex/python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Assignment: disc_7</a:t>
            </a:r>
            <a:r>
              <a:rPr lang="en-US" sz="4000">
                <a:solidFill>
                  <a:srgbClr val="FFFFFF"/>
                </a:solidFill>
              </a:rPr>
              <a:t>.py</a:t>
            </a:r>
            <a:endParaRPr/>
          </a:p>
        </p:txBody>
      </p: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1322173" y="2543175"/>
            <a:ext cx="9766803" cy="3514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sz="2400"/>
          </a:p>
          <a:p>
            <a:pPr indent="-39219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324"/>
              <a:t>Find all the words that contain a three-digit number in the middle</a:t>
            </a:r>
            <a:endParaRPr sz="3324"/>
          </a:p>
          <a:p>
            <a:pPr indent="-39219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324"/>
              <a:t>Find all days the dates format in the text are MM/DD/YYYY.</a:t>
            </a:r>
            <a:endParaRPr sz="3324"/>
          </a:p>
          <a:p>
            <a:pPr indent="-39219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324"/>
              <a:t>The months and days can have one or two digits (ie: 1 or 01)</a:t>
            </a:r>
            <a:endParaRPr sz="3324"/>
          </a:p>
          <a:p>
            <a:pPr indent="-39219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324"/>
              <a:t>Find all web address domains from the list of strings. The domains of a website are what usually comes after https://www.</a:t>
            </a:r>
            <a:endParaRPr sz="3324"/>
          </a:p>
          <a:p>
            <a:pPr indent="-39219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324"/>
              <a:t>The web address may or may not have a www. and the protocol can either be http or https</a:t>
            </a:r>
            <a:endParaRPr sz="3324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2020-10-10T02:26:05Z</dcterms:created>
  <dc:creator>Cueva, Fernando</dc:creator>
</cp:coreProperties>
</file>