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TQxPBOH5kOJiGLdiAd9PFF3m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b35a63d9_0_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cbb35a63d9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i.worldbank.org/v2/country/USA/indicator/NY.GDP.MKTP.CD?format=json&amp;date=2020" TargetMode="External"/><Relationship Id="rId4" Type="http://schemas.openxmlformats.org/officeDocument/2006/relationships/hyperlink" Target="https://jsoneditoronlin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helpdesk.worldbank.org/knowledgebase/articles/898581" TargetMode="External"/><Relationship Id="rId4" Type="http://schemas.openxmlformats.org/officeDocument/2006/relationships/hyperlink" Target="http://datatopics.worldbank.org/world-development-indicators/themes/peop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title"/>
          </p:nvPr>
        </p:nvSpPr>
        <p:spPr>
          <a:xfrm>
            <a:off x="2388450" y="1622550"/>
            <a:ext cx="4367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SI206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 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1400"/>
              <a:buNone/>
            </a:pPr>
            <a:r>
              <a:rPr lang="en-US" sz="5200"/>
              <a:t>APIs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390399" y="523062"/>
            <a:ext cx="124206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Objective</a:t>
            </a:r>
            <a:endParaRPr sz="2200"/>
          </a:p>
        </p:txBody>
      </p:sp>
      <p:sp>
        <p:nvSpPr>
          <p:cNvPr id="45" name="Google Shape;45;p2"/>
          <p:cNvSpPr txBox="1"/>
          <p:nvPr/>
        </p:nvSpPr>
        <p:spPr>
          <a:xfrm>
            <a:off x="464313" y="1136586"/>
            <a:ext cx="82842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328930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The purpose of today’s section is to get familiar with API and JSON. You will:</a:t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1" marL="7848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Create an API request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1" marL="7848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Get familiar with a b</a:t>
            </a:r>
            <a:r>
              <a:rPr lang="en-US" sz="2050">
                <a:solidFill>
                  <a:srgbClr val="585858"/>
                </a:solidFill>
              </a:rPr>
              <a:t>rowser-based </a:t>
            </a: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 viewer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1" marL="7848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Analyze nested data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1" marL="7848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○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Do plenty of debugging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390399" y="220967"/>
            <a:ext cx="827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50"/>
              <a:t>JSON Editor Online : </a:t>
            </a:r>
            <a:r>
              <a:rPr lang="en-US" sz="1650" u="sng">
                <a:solidFill>
                  <a:srgbClr val="0000FF"/>
                </a:solidFill>
              </a:rPr>
              <a:t>https://jsoneditoronline.org</a:t>
            </a:r>
            <a:endParaRPr sz="1650"/>
          </a:p>
        </p:txBody>
      </p:sp>
      <p:sp>
        <p:nvSpPr>
          <p:cNvPr id="51" name="Google Shape;51;p4"/>
          <p:cNvSpPr txBox="1"/>
          <p:nvPr/>
        </p:nvSpPr>
        <p:spPr>
          <a:xfrm>
            <a:off x="504700" y="527600"/>
            <a:ext cx="85206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30000" i="0" lang="en-US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It’s super helpful to see the structure in a readable format that you can manipulate</a:t>
            </a:r>
            <a:endParaRPr b="0" baseline="30000" i="0" sz="27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aseline="30000" lang="en-US" sz="2700">
                <a:solidFill>
                  <a:srgbClr val="585858"/>
                </a:solidFill>
              </a:rPr>
              <a:t>Opening the JSON file in VSCode might help, too!</a:t>
            </a:r>
            <a:endParaRPr baseline="30000" sz="2700">
              <a:solidFill>
                <a:srgbClr val="585858"/>
              </a:solidFill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342625" y="1490725"/>
            <a:ext cx="6194100" cy="323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390399" y="523062"/>
            <a:ext cx="601542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Today’s Task (more detail in starter code)</a:t>
            </a:r>
            <a:endParaRPr sz="2200"/>
          </a:p>
        </p:txBody>
      </p:sp>
      <p:sp>
        <p:nvSpPr>
          <p:cNvPr id="58" name="Google Shape;58;p5"/>
          <p:cNvSpPr txBox="1"/>
          <p:nvPr/>
        </p:nvSpPr>
        <p:spPr>
          <a:xfrm>
            <a:off x="498374" y="966954"/>
            <a:ext cx="82164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Use the World Bank API and get gdp for different countries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get_gdp(country_code, date) that takes a country code (e.g. USA, BRA)  and a date in years (e.g. 2017) that returns the value as an integer.</a:t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get_data(country_code, first_year, second_year) that takes a country code (e.g. USA, BRA)  and two consecutive years (e.g. 2004 and 2005) that returns the data from the API after converting it to a python list.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gdp_growth(country_code, first_year, second_year) that calls get_data(country_code,  first_year, second_year) and returns the GDP growth of the country for the two years in a tuple.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b35a63d9_0_0"/>
          <p:cNvSpPr txBox="1"/>
          <p:nvPr>
            <p:ph type="title"/>
          </p:nvPr>
        </p:nvSpPr>
        <p:spPr>
          <a:xfrm>
            <a:off x="2679734" y="114708"/>
            <a:ext cx="364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DEMO</a:t>
            </a:r>
            <a:endParaRPr sz="4200"/>
          </a:p>
        </p:txBody>
      </p:sp>
      <p:sp>
        <p:nvSpPr>
          <p:cNvPr id="64" name="Google Shape;64;gcbb35a63d9_0_0"/>
          <p:cNvSpPr txBox="1"/>
          <p:nvPr>
            <p:ph idx="1" type="body"/>
          </p:nvPr>
        </p:nvSpPr>
        <p:spPr>
          <a:xfrm>
            <a:off x="767999" y="803766"/>
            <a:ext cx="7608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Walking through how to solve get_gdp()</a:t>
            </a:r>
            <a:endParaRPr sz="2400"/>
          </a:p>
        </p:txBody>
      </p:sp>
      <p:sp>
        <p:nvSpPr>
          <p:cNvPr id="65" name="Google Shape;65;gcbb35a63d9_0_0"/>
          <p:cNvSpPr txBox="1"/>
          <p:nvPr/>
        </p:nvSpPr>
        <p:spPr>
          <a:xfrm>
            <a:off x="519350" y="4473000"/>
            <a:ext cx="8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cbb35a63d9_0_0"/>
          <p:cNvSpPr txBox="1"/>
          <p:nvPr/>
        </p:nvSpPr>
        <p:spPr>
          <a:xfrm>
            <a:off x="1076350" y="1588050"/>
            <a:ext cx="508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Craft URL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http://api.worldbank.org/v2/country/USA/indicator/NY.GDP.MKTP.CD?format=json&amp;date=2020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Retrieve JSON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Parse JSON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https://jsoneditoronline.org/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Return desired value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390399" y="294462"/>
            <a:ext cx="327787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How to go about TASK 1?</a:t>
            </a:r>
            <a:endParaRPr sz="2200"/>
          </a:p>
        </p:txBody>
      </p:sp>
      <p:sp>
        <p:nvSpPr>
          <p:cNvPr id="72" name="Google Shape;72;p6"/>
          <p:cNvSpPr txBox="1"/>
          <p:nvPr/>
        </p:nvSpPr>
        <p:spPr>
          <a:xfrm>
            <a:off x="459868" y="932980"/>
            <a:ext cx="81204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45720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Read documentation for World Bank API </a:t>
            </a: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https://datahelpdesk.worldbank.org/knowledgebase/articles/898581</a:t>
            </a:r>
            <a:endParaRPr b="0" i="0" sz="15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2.     What is the base URL of the World Bank API?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8247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3.     </a:t>
            </a:r>
            <a:r>
              <a:rPr b="0" i="0" lang="en-US" sz="1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What is the code for population information? (Scroll to "Featured Indicators” on the page below)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8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http://datatopics.worldbank.org/world-development-indicators/themes/people.html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How should the parameters (gdp, country, and year) be combined with the base URL?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2021-03-05T22:28:47Z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2021-03-05T00:00:00Z</vt:filetime>
  </property>
</Properties>
</file>