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304" r:id="rId6"/>
    <p:sldId id="305" r:id="rId7"/>
    <p:sldId id="306" r:id="rId8"/>
    <p:sldId id="272" r:id="rId9"/>
    <p:sldId id="271" r:id="rId10"/>
    <p:sldId id="299" r:id="rId11"/>
    <p:sldId id="289" r:id="rId12"/>
    <p:sldId id="291" r:id="rId13"/>
    <p:sldId id="300" r:id="rId14"/>
    <p:sldId id="301" r:id="rId15"/>
    <p:sldId id="302" r:id="rId16"/>
    <p:sldId id="303" r:id="rId17"/>
    <p:sldId id="295" r:id="rId18"/>
    <p:sldId id="296" r:id="rId19"/>
    <p:sldId id="297" r:id="rId20"/>
    <p:sldId id="298" r:id="rId21"/>
    <p:sldId id="26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19AF8"/>
    <a:srgbClr val="A9D18E"/>
    <a:srgbClr val="FFD966"/>
    <a:srgbClr val="E5816D"/>
    <a:srgbClr val="F2F2F2"/>
    <a:srgbClr val="EB1A7C"/>
    <a:srgbClr val="1B81B7"/>
    <a:srgbClr val="828BBA"/>
    <a:srgbClr val="E87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Huỳnh Hướng" userId="ab687a4a163e5a51" providerId="LiveId" clId="{46F9646C-24E3-43B6-BDF8-E4410EB4BFD1}"/>
    <pc:docChg chg="undo redo custSel addSld delSld modSld sldOrd">
      <pc:chgData name="Huy Huỳnh Hướng" userId="ab687a4a163e5a51" providerId="LiveId" clId="{46F9646C-24E3-43B6-BDF8-E4410EB4BFD1}" dt="2021-10-23T06:18:57.349" v="6671" actId="20577"/>
      <pc:docMkLst>
        <pc:docMk/>
      </pc:docMkLst>
      <pc:sldChg chg="addSp modSp mod modTransition setBg">
        <pc:chgData name="Huy Huỳnh Hướng" userId="ab687a4a163e5a51" providerId="LiveId" clId="{46F9646C-24E3-43B6-BDF8-E4410EB4BFD1}" dt="2021-10-23T06:02:38.409" v="6664" actId="20577"/>
        <pc:sldMkLst>
          <pc:docMk/>
          <pc:sldMk cId="662336921" sldId="256"/>
        </pc:sldMkLst>
        <pc:spChg chg="add mod">
          <ac:chgData name="Huy Huỳnh Hướng" userId="ab687a4a163e5a51" providerId="LiveId" clId="{46F9646C-24E3-43B6-BDF8-E4410EB4BFD1}" dt="2021-10-05T06:19:06.405" v="296" actId="20577"/>
          <ac:spMkLst>
            <pc:docMk/>
            <pc:sldMk cId="662336921" sldId="256"/>
            <ac:spMk id="17" creationId="{DC18EA5D-6D58-446A-BE22-FE3EA49D08D9}"/>
          </ac:spMkLst>
        </pc:spChg>
        <pc:spChg chg="add mod">
          <ac:chgData name="Huy Huỳnh Hướng" userId="ab687a4a163e5a51" providerId="LiveId" clId="{46F9646C-24E3-43B6-BDF8-E4410EB4BFD1}" dt="2021-10-23T06:02:38.409" v="6664" actId="20577"/>
          <ac:spMkLst>
            <pc:docMk/>
            <pc:sldMk cId="662336921" sldId="256"/>
            <ac:spMk id="18" creationId="{37DD9AF9-5B9B-40B5-9454-B6F9F2C8A210}"/>
          </ac:spMkLst>
        </pc:spChg>
        <pc:spChg chg="mod">
          <ac:chgData name="Huy Huỳnh Hướng" userId="ab687a4a163e5a51" providerId="LiveId" clId="{46F9646C-24E3-43B6-BDF8-E4410EB4BFD1}" dt="2021-10-05T05:29:45.044" v="226" actId="2711"/>
          <ac:spMkLst>
            <pc:docMk/>
            <pc:sldMk cId="662336921" sldId="256"/>
            <ac:spMk id="52" creationId="{73B8EE4D-9606-40B8-95A1-B4C0BA62CF20}"/>
          </ac:spMkLst>
        </pc:spChg>
        <pc:spChg chg="mod">
          <ac:chgData name="Huy Huỳnh Hướng" userId="ab687a4a163e5a51" providerId="LiveId" clId="{46F9646C-24E3-43B6-BDF8-E4410EB4BFD1}" dt="2021-10-05T05:37:02.086" v="270" actId="2085"/>
          <ac:spMkLst>
            <pc:docMk/>
            <pc:sldMk cId="662336921" sldId="256"/>
            <ac:spMk id="98" creationId="{EC076681-6AFC-4C6F-9AA6-1838BE8B9055}"/>
          </ac:spMkLst>
        </pc:spChg>
        <pc:spChg chg="mod">
          <ac:chgData name="Huy Huỳnh Hướng" userId="ab687a4a163e5a51" providerId="LiveId" clId="{46F9646C-24E3-43B6-BDF8-E4410EB4BFD1}" dt="2021-10-05T05:37:02.086" v="270" actId="2085"/>
          <ac:spMkLst>
            <pc:docMk/>
            <pc:sldMk cId="662336921" sldId="256"/>
            <ac:spMk id="100" creationId="{A985B8DE-B56C-42C7-A431-AB5E3229F509}"/>
          </ac:spMkLst>
        </pc:spChg>
        <pc:spChg chg="mod">
          <ac:chgData name="Huy Huỳnh Hướng" userId="ab687a4a163e5a51" providerId="LiveId" clId="{46F9646C-24E3-43B6-BDF8-E4410EB4BFD1}" dt="2021-10-05T05:37:02.086" v="270" actId="2085"/>
          <ac:spMkLst>
            <pc:docMk/>
            <pc:sldMk cId="662336921" sldId="256"/>
            <ac:spMk id="101" creationId="{4E1A093D-DFEF-4166-847E-6EEFF65FB020}"/>
          </ac:spMkLst>
        </pc:spChg>
        <pc:spChg chg="mod">
          <ac:chgData name="Huy Huỳnh Hướng" userId="ab687a4a163e5a51" providerId="LiveId" clId="{46F9646C-24E3-43B6-BDF8-E4410EB4BFD1}" dt="2021-10-05T05:37:02.086" v="270" actId="2085"/>
          <ac:spMkLst>
            <pc:docMk/>
            <pc:sldMk cId="662336921" sldId="256"/>
            <ac:spMk id="102" creationId="{A09F3A5D-1E3E-4F10-B60B-D262939A9397}"/>
          </ac:spMkLst>
        </pc:spChg>
        <pc:grpChg chg="mod">
          <ac:chgData name="Huy Huỳnh Hướng" userId="ab687a4a163e5a51" providerId="LiveId" clId="{46F9646C-24E3-43B6-BDF8-E4410EB4BFD1}" dt="2021-10-05T05:23:07.190" v="91" actId="1076"/>
          <ac:grpSpMkLst>
            <pc:docMk/>
            <pc:sldMk cId="662336921" sldId="256"/>
            <ac:grpSpMk id="99" creationId="{95E1042A-6080-4490-A3C3-90C509DEC5EA}"/>
          </ac:grpSpMkLst>
        </pc:grpChg>
      </pc:sldChg>
      <pc:sldChg chg="addSp delSp modSp mod modAnim">
        <pc:chgData name="Huy Huỳnh Hướng" userId="ab687a4a163e5a51" providerId="LiveId" clId="{46F9646C-24E3-43B6-BDF8-E4410EB4BFD1}" dt="2021-10-19T07:01:50.905" v="6611" actId="20577"/>
        <pc:sldMkLst>
          <pc:docMk/>
          <pc:sldMk cId="3956321396" sldId="257"/>
        </pc:sldMkLst>
        <pc:spChg chg="mod">
          <ac:chgData name="Huy Huỳnh Hướng" userId="ab687a4a163e5a51" providerId="LiveId" clId="{46F9646C-24E3-43B6-BDF8-E4410EB4BFD1}" dt="2021-10-05T05:35:16.233" v="255" actId="2085"/>
          <ac:spMkLst>
            <pc:docMk/>
            <pc:sldMk cId="3956321396" sldId="257"/>
            <ac:spMk id="3" creationId="{E00F0F90-278B-468B-B602-45668B8D2B08}"/>
          </ac:spMkLst>
        </pc:spChg>
        <pc:spChg chg="mod">
          <ac:chgData name="Huy Huỳnh Hướng" userId="ab687a4a163e5a51" providerId="LiveId" clId="{46F9646C-24E3-43B6-BDF8-E4410EB4BFD1}" dt="2021-10-05T05:35:12.650" v="254" actId="2085"/>
          <ac:spMkLst>
            <pc:docMk/>
            <pc:sldMk cId="3956321396" sldId="257"/>
            <ac:spMk id="21" creationId="{CF36907A-75ED-4838-A7B6-903EB06F6182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35" creationId="{16DEE1EB-722A-4FEB-8800-367FCF971898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36" creationId="{2F6B51EB-46E5-41C2-B9AF-A6AF61CAB92D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37" creationId="{9CC3BF92-8F4A-4F79-9033-245F094DD265}"/>
          </ac:spMkLst>
        </pc:spChg>
        <pc:spChg chg="mod topLvl">
          <ac:chgData name="Huy Huỳnh Hướng" userId="ab687a4a163e5a51" providerId="LiveId" clId="{46F9646C-24E3-43B6-BDF8-E4410EB4BFD1}" dt="2021-10-18T14:30:00.898" v="1059" actId="2711"/>
          <ac:spMkLst>
            <pc:docMk/>
            <pc:sldMk cId="3956321396" sldId="257"/>
            <ac:spMk id="38" creationId="{7FAC2C0A-BEA0-4CC6-AAC5-4197155F44DB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91" creationId="{E26356C8-E4C7-46BD-BC9D-545FBCACEE4F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92" creationId="{D471362C-99BD-494B-9BF5-C645FE8C10CD}"/>
          </ac:spMkLst>
        </pc:spChg>
        <pc:spChg chg="mod topLvl">
          <ac:chgData name="Huy Huỳnh Hướng" userId="ab687a4a163e5a51" providerId="LiveId" clId="{46F9646C-24E3-43B6-BDF8-E4410EB4BFD1}" dt="2021-10-18T13:08:25.516" v="417" actId="20577"/>
          <ac:spMkLst>
            <pc:docMk/>
            <pc:sldMk cId="3956321396" sldId="257"/>
            <ac:spMk id="93" creationId="{D9EA0D3E-E519-498C-A485-6DEE3335A1BB}"/>
          </ac:spMkLst>
        </pc:spChg>
        <pc:spChg chg="mod topLvl">
          <ac:chgData name="Huy Huỳnh Hướng" userId="ab687a4a163e5a51" providerId="LiveId" clId="{46F9646C-24E3-43B6-BDF8-E4410EB4BFD1}" dt="2021-10-19T07:01:40.692" v="6608"/>
          <ac:spMkLst>
            <pc:docMk/>
            <pc:sldMk cId="3956321396" sldId="257"/>
            <ac:spMk id="94" creationId="{89695E16-2441-4EFD-BE0F-1F84D3A6B216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96" creationId="{605A859B-D9B2-4DB5-B1DC-16A41226E7D2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97" creationId="{7EBE23CD-4F4D-4F52-A73D-0F06C79775D6}"/>
          </ac:spMkLst>
        </pc:spChg>
        <pc:spChg chg="mod topLvl">
          <ac:chgData name="Huy Huỳnh Hướng" userId="ab687a4a163e5a51" providerId="LiveId" clId="{46F9646C-24E3-43B6-BDF8-E4410EB4BFD1}" dt="2021-10-18T13:08:22.412" v="415" actId="20577"/>
          <ac:spMkLst>
            <pc:docMk/>
            <pc:sldMk cId="3956321396" sldId="257"/>
            <ac:spMk id="98" creationId="{075EB71F-340B-424C-81FB-4ECDE4744F60}"/>
          </ac:spMkLst>
        </pc:spChg>
        <pc:spChg chg="mod topLvl">
          <ac:chgData name="Huy Huỳnh Hướng" userId="ab687a4a163e5a51" providerId="LiveId" clId="{46F9646C-24E3-43B6-BDF8-E4410EB4BFD1}" dt="2021-10-18T14:30:07.229" v="1060" actId="2711"/>
          <ac:spMkLst>
            <pc:docMk/>
            <pc:sldMk cId="3956321396" sldId="257"/>
            <ac:spMk id="99" creationId="{92F438D9-CE72-4E91-B41D-37A1E7CBBF24}"/>
          </ac:spMkLst>
        </pc:spChg>
        <pc:spChg chg="mod topLvl">
          <ac:chgData name="Huy Huỳnh Hướng" userId="ab687a4a163e5a51" providerId="LiveId" clId="{46F9646C-24E3-43B6-BDF8-E4410EB4BFD1}" dt="2021-10-05T05:29:59.691" v="229" actId="2085"/>
          <ac:spMkLst>
            <pc:docMk/>
            <pc:sldMk cId="3956321396" sldId="257"/>
            <ac:spMk id="101" creationId="{1A0F41A7-C776-4B6D-81ED-CC4011A0E641}"/>
          </ac:spMkLst>
        </pc:spChg>
        <pc:spChg chg="mod topLvl">
          <ac:chgData name="Huy Huỳnh Hướng" userId="ab687a4a163e5a51" providerId="LiveId" clId="{46F9646C-24E3-43B6-BDF8-E4410EB4BFD1}" dt="2021-10-05T05:29:44.873" v="225" actId="165"/>
          <ac:spMkLst>
            <pc:docMk/>
            <pc:sldMk cId="3956321396" sldId="257"/>
            <ac:spMk id="102" creationId="{07AE364E-54DD-47CD-9852-73E181A892A1}"/>
          </ac:spMkLst>
        </pc:spChg>
        <pc:spChg chg="mod topLvl">
          <ac:chgData name="Huy Huỳnh Hướng" userId="ab687a4a163e5a51" providerId="LiveId" clId="{46F9646C-24E3-43B6-BDF8-E4410EB4BFD1}" dt="2021-10-05T05:29:44.873" v="225" actId="165"/>
          <ac:spMkLst>
            <pc:docMk/>
            <pc:sldMk cId="3956321396" sldId="257"/>
            <ac:spMk id="103" creationId="{EC6BEB6B-EEB3-41F3-8B2D-47305B2C04B7}"/>
          </ac:spMkLst>
        </pc:spChg>
        <pc:spChg chg="mod topLvl">
          <ac:chgData name="Huy Huỳnh Hướng" userId="ab687a4a163e5a51" providerId="LiveId" clId="{46F9646C-24E3-43B6-BDF8-E4410EB4BFD1}" dt="2021-10-19T07:01:50.905" v="6611" actId="20577"/>
          <ac:spMkLst>
            <pc:docMk/>
            <pc:sldMk cId="3956321396" sldId="257"/>
            <ac:spMk id="104" creationId="{7A99CB43-3A16-4875-824B-E627BACC9A1E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106" creationId="{03738014-A204-40E8-9212-E5F48AAFE77C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107" creationId="{B97E603F-3F01-45CF-B7B2-44FBF26D8862}"/>
          </ac:spMkLst>
        </pc:spChg>
        <pc:spChg chg="mod topLvl">
          <ac:chgData name="Huy Huỳnh Hướng" userId="ab687a4a163e5a51" providerId="LiveId" clId="{46F9646C-24E3-43B6-BDF8-E4410EB4BFD1}" dt="2021-10-05T05:29:33.432" v="215" actId="165"/>
          <ac:spMkLst>
            <pc:docMk/>
            <pc:sldMk cId="3956321396" sldId="257"/>
            <ac:spMk id="108" creationId="{156D9963-AFF7-4638-98B9-95EE89D65ECB}"/>
          </ac:spMkLst>
        </pc:spChg>
        <pc:spChg chg="mod topLvl">
          <ac:chgData name="Huy Huỳnh Hướng" userId="ab687a4a163e5a51" providerId="LiveId" clId="{46F9646C-24E3-43B6-BDF8-E4410EB4BFD1}" dt="2021-10-18T14:30:25.350" v="1063" actId="2711"/>
          <ac:spMkLst>
            <pc:docMk/>
            <pc:sldMk cId="3956321396" sldId="257"/>
            <ac:spMk id="109" creationId="{855D3B90-9ABC-4551-8769-1F9FF21978C7}"/>
          </ac:spMkLst>
        </pc:spChg>
        <pc:grpChg chg="add del mod">
          <ac:chgData name="Huy Huỳnh Hướng" userId="ab687a4a163e5a51" providerId="LiveId" clId="{46F9646C-24E3-43B6-BDF8-E4410EB4BFD1}" dt="2021-10-05T05:29:37.789" v="220" actId="164"/>
          <ac:grpSpMkLst>
            <pc:docMk/>
            <pc:sldMk cId="3956321396" sldId="257"/>
            <ac:grpSpMk id="2" creationId="{CFD26547-F04D-4161-BC0C-A1BDA30453B8}"/>
          </ac:grpSpMkLst>
        </pc:grpChg>
        <pc:grpChg chg="add mod">
          <ac:chgData name="Huy Huỳnh Hướng" userId="ab687a4a163e5a51" providerId="LiveId" clId="{46F9646C-24E3-43B6-BDF8-E4410EB4BFD1}" dt="2021-10-05T05:29:02.882" v="204" actId="164"/>
          <ac:grpSpMkLst>
            <pc:docMk/>
            <pc:sldMk cId="3956321396" sldId="257"/>
            <ac:grpSpMk id="4" creationId="{5BF4C895-B5E1-495F-A235-588B426A6DBE}"/>
          </ac:grpSpMkLst>
        </pc:grpChg>
        <pc:grpChg chg="add mod">
          <ac:chgData name="Huy Huỳnh Hướng" userId="ab687a4a163e5a51" providerId="LiveId" clId="{46F9646C-24E3-43B6-BDF8-E4410EB4BFD1}" dt="2021-10-05T05:29:02.680" v="203" actId="164"/>
          <ac:grpSpMkLst>
            <pc:docMk/>
            <pc:sldMk cId="3956321396" sldId="257"/>
            <ac:grpSpMk id="5" creationId="{2DABB439-7ACC-46AA-B904-CF4FF9969AE2}"/>
          </ac:grpSpMkLst>
        </pc:grpChg>
        <pc:grpChg chg="add mod">
          <ac:chgData name="Huy Huỳnh Hướng" userId="ab687a4a163e5a51" providerId="LiveId" clId="{46F9646C-24E3-43B6-BDF8-E4410EB4BFD1}" dt="2021-10-05T05:29:02.482" v="202" actId="164"/>
          <ac:grpSpMkLst>
            <pc:docMk/>
            <pc:sldMk cId="3956321396" sldId="257"/>
            <ac:grpSpMk id="6" creationId="{C494DA05-4B7C-462D-BE5C-8A7B5EDE2E88}"/>
          </ac:grpSpMkLst>
        </pc:grpChg>
        <pc:grpChg chg="add mod">
          <ac:chgData name="Huy Huỳnh Hướng" userId="ab687a4a163e5a51" providerId="LiveId" clId="{46F9646C-24E3-43B6-BDF8-E4410EB4BFD1}" dt="2021-10-05T05:29:02.163" v="201" actId="164"/>
          <ac:grpSpMkLst>
            <pc:docMk/>
            <pc:sldMk cId="3956321396" sldId="257"/>
            <ac:grpSpMk id="7" creationId="{B8B50358-1B39-435D-9B23-4CF114DDEEE2}"/>
          </ac:grpSpMkLst>
        </pc:grpChg>
        <pc:grpChg chg="add mod">
          <ac:chgData name="Huy Huỳnh Hướng" userId="ab687a4a163e5a51" providerId="LiveId" clId="{46F9646C-24E3-43B6-BDF8-E4410EB4BFD1}" dt="2021-10-05T05:29:01.992" v="200" actId="164"/>
          <ac:grpSpMkLst>
            <pc:docMk/>
            <pc:sldMk cId="3956321396" sldId="257"/>
            <ac:grpSpMk id="8" creationId="{275B0D53-1C72-41EC-ABF3-76E1CE7C6016}"/>
          </ac:grpSpMkLst>
        </pc:grpChg>
        <pc:grpChg chg="add mod">
          <ac:chgData name="Huy Huỳnh Hướng" userId="ab687a4a163e5a51" providerId="LiveId" clId="{46F9646C-24E3-43B6-BDF8-E4410EB4BFD1}" dt="2021-10-05T05:29:19.938" v="210" actId="164"/>
          <ac:grpSpMkLst>
            <pc:docMk/>
            <pc:sldMk cId="3956321396" sldId="257"/>
            <ac:grpSpMk id="9" creationId="{6B5D3911-D551-489A-8034-763895525B4E}"/>
          </ac:grpSpMkLst>
        </pc:grpChg>
        <pc:grpChg chg="add mod">
          <ac:chgData name="Huy Huỳnh Hướng" userId="ab687a4a163e5a51" providerId="LiveId" clId="{46F9646C-24E3-43B6-BDF8-E4410EB4BFD1}" dt="2021-10-05T05:29:19.251" v="209" actId="164"/>
          <ac:grpSpMkLst>
            <pc:docMk/>
            <pc:sldMk cId="3956321396" sldId="257"/>
            <ac:grpSpMk id="10" creationId="{BE16CBE9-7840-4FEC-9632-CE940325183E}"/>
          </ac:grpSpMkLst>
        </pc:grpChg>
        <pc:grpChg chg="add del mod">
          <ac:chgData name="Huy Huỳnh Hướng" userId="ab687a4a163e5a51" providerId="LiveId" clId="{46F9646C-24E3-43B6-BDF8-E4410EB4BFD1}" dt="2021-10-05T05:29:33.432" v="215" actId="165"/>
          <ac:grpSpMkLst>
            <pc:docMk/>
            <pc:sldMk cId="3956321396" sldId="257"/>
            <ac:grpSpMk id="39" creationId="{29906B74-832B-4CF4-96BF-F736398CF127}"/>
          </ac:grpSpMkLst>
        </pc:grpChg>
        <pc:grpChg chg="add del mod">
          <ac:chgData name="Huy Huỳnh Hướng" userId="ab687a4a163e5a51" providerId="LiveId" clId="{46F9646C-24E3-43B6-BDF8-E4410EB4BFD1}" dt="2021-10-18T13:08:57.866" v="422" actId="1076"/>
          <ac:grpSpMkLst>
            <pc:docMk/>
            <pc:sldMk cId="3956321396" sldId="257"/>
            <ac:grpSpMk id="90" creationId="{44FEDBFC-5F5C-47FC-BE11-91E52FD97616}"/>
          </ac:grpSpMkLst>
        </pc:grpChg>
        <pc:grpChg chg="add del mod">
          <ac:chgData name="Huy Huỳnh Hướng" userId="ab687a4a163e5a51" providerId="LiveId" clId="{46F9646C-24E3-43B6-BDF8-E4410EB4BFD1}" dt="2021-10-18T13:08:51.526" v="421" actId="1076"/>
          <ac:grpSpMkLst>
            <pc:docMk/>
            <pc:sldMk cId="3956321396" sldId="257"/>
            <ac:grpSpMk id="95" creationId="{C3A75EBA-59B8-46A6-BCB5-C4BBC80069E3}"/>
          </ac:grpSpMkLst>
        </pc:grpChg>
        <pc:grpChg chg="add del mod">
          <ac:chgData name="Huy Huỳnh Hướng" userId="ab687a4a163e5a51" providerId="LiveId" clId="{46F9646C-24E3-43B6-BDF8-E4410EB4BFD1}" dt="2021-10-05T05:29:44.873" v="225" actId="165"/>
          <ac:grpSpMkLst>
            <pc:docMk/>
            <pc:sldMk cId="3956321396" sldId="257"/>
            <ac:grpSpMk id="100" creationId="{2F3D9DB5-F486-4F87-A426-3689FFF5018D}"/>
          </ac:grpSpMkLst>
        </pc:grpChg>
        <pc:grpChg chg="add del mod">
          <ac:chgData name="Huy Huỳnh Hướng" userId="ab687a4a163e5a51" providerId="LiveId" clId="{46F9646C-24E3-43B6-BDF8-E4410EB4BFD1}" dt="2021-10-05T05:29:33.432" v="215" actId="165"/>
          <ac:grpSpMkLst>
            <pc:docMk/>
            <pc:sldMk cId="3956321396" sldId="257"/>
            <ac:grpSpMk id="105" creationId="{131591FD-EDFD-48C6-A6FB-F8785B2E1189}"/>
          </ac:grpSpMkLst>
        </pc:grpChg>
      </pc:sldChg>
      <pc:sldChg chg="delSp modSp del mod ord">
        <pc:chgData name="Huy Huỳnh Hướng" userId="ab687a4a163e5a51" providerId="LiveId" clId="{46F9646C-24E3-43B6-BDF8-E4410EB4BFD1}" dt="2021-10-19T03:42:53.981" v="6538" actId="47"/>
        <pc:sldMkLst>
          <pc:docMk/>
          <pc:sldMk cId="4132932437" sldId="258"/>
        </pc:sldMkLst>
        <pc:spChg chg="mod">
          <ac:chgData name="Huy Huỳnh Hướng" userId="ab687a4a163e5a51" providerId="LiveId" clId="{46F9646C-24E3-43B6-BDF8-E4410EB4BFD1}" dt="2021-10-05T05:35:53.784" v="262" actId="2085"/>
          <ac:spMkLst>
            <pc:docMk/>
            <pc:sldMk cId="4132932437" sldId="258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05T05:35:57.314" v="263" actId="2085"/>
          <ac:spMkLst>
            <pc:docMk/>
            <pc:sldMk cId="4132932437" sldId="258"/>
            <ac:spMk id="3" creationId="{E00F0F90-278B-468B-B602-45668B8D2B08}"/>
          </ac:spMkLst>
        </pc:spChg>
        <pc:spChg chg="mod">
          <ac:chgData name="Huy Huỳnh Hướng" userId="ab687a4a163e5a51" providerId="LiveId" clId="{46F9646C-24E3-43B6-BDF8-E4410EB4BFD1}" dt="2021-10-18T16:48:47.827" v="2309" actId="20577"/>
          <ac:spMkLst>
            <pc:docMk/>
            <pc:sldMk cId="4132932437" sldId="258"/>
            <ac:spMk id="7" creationId="{ECB41046-E458-4743-B0AC-C03CD092B932}"/>
          </ac:spMkLst>
        </pc:spChg>
        <pc:graphicFrameChg chg="del">
          <ac:chgData name="Huy Huỳnh Hướng" userId="ab687a4a163e5a51" providerId="LiveId" clId="{46F9646C-24E3-43B6-BDF8-E4410EB4BFD1}" dt="2021-10-19T03:41:44.382" v="6517" actId="478"/>
          <ac:graphicFrameMkLst>
            <pc:docMk/>
            <pc:sldMk cId="4132932437" sldId="258"/>
            <ac:graphicFrameMk id="6" creationId="{7180FED1-E1FE-4B0F-9BDF-3ED9C815D9A1}"/>
          </ac:graphicFrameMkLst>
        </pc:graphicFrameChg>
      </pc:sldChg>
      <pc:sldChg chg="modSp mod">
        <pc:chgData name="Huy Huỳnh Hướng" userId="ab687a4a163e5a51" providerId="LiveId" clId="{46F9646C-24E3-43B6-BDF8-E4410EB4BFD1}" dt="2021-10-05T05:36:47.235" v="269" actId="2085"/>
        <pc:sldMkLst>
          <pc:docMk/>
          <pc:sldMk cId="2273280240" sldId="259"/>
        </pc:sldMkLst>
        <pc:spChg chg="mod">
          <ac:chgData name="Huy Huỳnh Hướng" userId="ab687a4a163e5a51" providerId="LiveId" clId="{46F9646C-24E3-43B6-BDF8-E4410EB4BFD1}" dt="2021-10-05T05:36:47.235" v="269" actId="2085"/>
          <ac:spMkLst>
            <pc:docMk/>
            <pc:sldMk cId="2273280240" sldId="259"/>
            <ac:spMk id="7" creationId="{E15ECC31-FBC9-455D-838F-66DF258B24F1}"/>
          </ac:spMkLst>
        </pc:spChg>
        <pc:spChg chg="mod">
          <ac:chgData name="Huy Huỳnh Hướng" userId="ab687a4a163e5a51" providerId="LiveId" clId="{46F9646C-24E3-43B6-BDF8-E4410EB4BFD1}" dt="2021-10-05T05:36:47.235" v="269" actId="2085"/>
          <ac:spMkLst>
            <pc:docMk/>
            <pc:sldMk cId="2273280240" sldId="259"/>
            <ac:spMk id="8" creationId="{B0DF43CD-4B40-48A1-B1DE-8E4ADD51643F}"/>
          </ac:spMkLst>
        </pc:spChg>
      </pc:sldChg>
      <pc:sldChg chg="addSp delSp modSp mod ord modAnim">
        <pc:chgData name="Huy Huỳnh Hướng" userId="ab687a4a163e5a51" providerId="LiveId" clId="{46F9646C-24E3-43B6-BDF8-E4410EB4BFD1}" dt="2021-10-19T03:42:00.121" v="6537" actId="20577"/>
        <pc:sldMkLst>
          <pc:docMk/>
          <pc:sldMk cId="750035897" sldId="260"/>
        </pc:sldMkLst>
        <pc:spChg chg="mod">
          <ac:chgData name="Huy Huỳnh Hướng" userId="ab687a4a163e5a51" providerId="LiveId" clId="{46F9646C-24E3-43B6-BDF8-E4410EB4BFD1}" dt="2021-10-05T05:35:05.862" v="253" actId="2085"/>
          <ac:spMkLst>
            <pc:docMk/>
            <pc:sldMk cId="750035897" sldId="260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05T05:35:03.065" v="252" actId="2085"/>
          <ac:spMkLst>
            <pc:docMk/>
            <pc:sldMk cId="750035897" sldId="260"/>
            <ac:spMk id="3" creationId="{E00F0F90-278B-468B-B602-45668B8D2B08}"/>
          </ac:spMkLst>
        </pc:spChg>
        <pc:spChg chg="add del mod">
          <ac:chgData name="Huy Huỳnh Hướng" userId="ab687a4a163e5a51" providerId="LiveId" clId="{46F9646C-24E3-43B6-BDF8-E4410EB4BFD1}" dt="2021-10-18T17:37:57.626" v="2802" actId="478"/>
          <ac:spMkLst>
            <pc:docMk/>
            <pc:sldMk cId="750035897" sldId="260"/>
            <ac:spMk id="5" creationId="{5F0D2AE8-4AB0-40A9-8120-1AE58DA6D719}"/>
          </ac:spMkLst>
        </pc:spChg>
        <pc:spChg chg="add del mod">
          <ac:chgData name="Huy Huỳnh Hướng" userId="ab687a4a163e5a51" providerId="LiveId" clId="{46F9646C-24E3-43B6-BDF8-E4410EB4BFD1}" dt="2021-10-18T17:37:58.261" v="2803" actId="478"/>
          <ac:spMkLst>
            <pc:docMk/>
            <pc:sldMk cId="750035897" sldId="260"/>
            <ac:spMk id="6" creationId="{53A4E0F4-C7FA-433B-9D4F-73BABA26E6CD}"/>
          </ac:spMkLst>
        </pc:spChg>
        <pc:spChg chg="add del mod">
          <ac:chgData name="Huy Huỳnh Hướng" userId="ab687a4a163e5a51" providerId="LiveId" clId="{46F9646C-24E3-43B6-BDF8-E4410EB4BFD1}" dt="2021-10-18T17:40:16.545" v="2826" actId="478"/>
          <ac:spMkLst>
            <pc:docMk/>
            <pc:sldMk cId="750035897" sldId="260"/>
            <ac:spMk id="7" creationId="{BD1316F4-5D55-4593-9B19-DD0C3156F485}"/>
          </ac:spMkLst>
        </pc:spChg>
        <pc:spChg chg="mod">
          <ac:chgData name="Huy Huỳnh Hướng" userId="ab687a4a163e5a51" providerId="LiveId" clId="{46F9646C-24E3-43B6-BDF8-E4410EB4BFD1}" dt="2021-10-19T03:06:53.142" v="5413" actId="20577"/>
          <ac:spMkLst>
            <pc:docMk/>
            <pc:sldMk cId="750035897" sldId="260"/>
            <ac:spMk id="11" creationId="{32D7D0FD-2A6B-4C52-9E46-DB66B20FF86A}"/>
          </ac:spMkLst>
        </pc:spChg>
        <pc:spChg chg="add mod">
          <ac:chgData name="Huy Huỳnh Hướng" userId="ab687a4a163e5a51" providerId="LiveId" clId="{46F9646C-24E3-43B6-BDF8-E4410EB4BFD1}" dt="2021-10-18T17:37:23.763" v="2791" actId="20577"/>
          <ac:spMkLst>
            <pc:docMk/>
            <pc:sldMk cId="750035897" sldId="260"/>
            <ac:spMk id="14" creationId="{9FA17680-407D-43AE-AB98-622DD0C827DD}"/>
          </ac:spMkLst>
        </pc:spChg>
        <pc:spChg chg="add del">
          <ac:chgData name="Huy Huỳnh Hướng" userId="ab687a4a163e5a51" providerId="LiveId" clId="{46F9646C-24E3-43B6-BDF8-E4410EB4BFD1}" dt="2021-10-18T17:38:15.130" v="2807" actId="478"/>
          <ac:spMkLst>
            <pc:docMk/>
            <pc:sldMk cId="750035897" sldId="260"/>
            <ac:spMk id="15" creationId="{8B89826B-5435-469D-A4A3-48CEBF753273}"/>
          </ac:spMkLst>
        </pc:spChg>
        <pc:spChg chg="add del mod">
          <ac:chgData name="Huy Huỳnh Hướng" userId="ab687a4a163e5a51" providerId="LiveId" clId="{46F9646C-24E3-43B6-BDF8-E4410EB4BFD1}" dt="2021-10-18T17:40:15.905" v="2825" actId="478"/>
          <ac:spMkLst>
            <pc:docMk/>
            <pc:sldMk cId="750035897" sldId="260"/>
            <ac:spMk id="16" creationId="{FE14F215-ABCE-4589-A452-3F99C6B91464}"/>
          </ac:spMkLst>
        </pc:spChg>
        <pc:spChg chg="add del mod">
          <ac:chgData name="Huy Huỳnh Hướng" userId="ab687a4a163e5a51" providerId="LiveId" clId="{46F9646C-24E3-43B6-BDF8-E4410EB4BFD1}" dt="2021-10-18T17:40:19.345" v="2827" actId="478"/>
          <ac:spMkLst>
            <pc:docMk/>
            <pc:sldMk cId="750035897" sldId="260"/>
            <ac:spMk id="17" creationId="{9713B6A3-C07B-4D0D-BB4A-283E4C119ADE}"/>
          </ac:spMkLst>
        </pc:spChg>
        <pc:spChg chg="add mod">
          <ac:chgData name="Huy Huỳnh Hướng" userId="ab687a4a163e5a51" providerId="LiveId" clId="{46F9646C-24E3-43B6-BDF8-E4410EB4BFD1}" dt="2021-10-18T17:40:51.515" v="2833" actId="2085"/>
          <ac:spMkLst>
            <pc:docMk/>
            <pc:sldMk cId="750035897" sldId="260"/>
            <ac:spMk id="18" creationId="{DDFF9D3B-B881-4D9D-A7CF-3ACAD36C6BE0}"/>
          </ac:spMkLst>
        </pc:spChg>
        <pc:spChg chg="add mod">
          <ac:chgData name="Huy Huỳnh Hướng" userId="ab687a4a163e5a51" providerId="LiveId" clId="{46F9646C-24E3-43B6-BDF8-E4410EB4BFD1}" dt="2021-10-18T17:59:46.270" v="3090" actId="207"/>
          <ac:spMkLst>
            <pc:docMk/>
            <pc:sldMk cId="750035897" sldId="260"/>
            <ac:spMk id="19" creationId="{C0382027-D023-4EEB-9519-6046A11439CD}"/>
          </ac:spMkLst>
        </pc:spChg>
        <pc:spChg chg="add del mod">
          <ac:chgData name="Huy Huỳnh Hướng" userId="ab687a4a163e5a51" providerId="LiveId" clId="{46F9646C-24E3-43B6-BDF8-E4410EB4BFD1}" dt="2021-10-18T17:41:47.754" v="2843" actId="478"/>
          <ac:spMkLst>
            <pc:docMk/>
            <pc:sldMk cId="750035897" sldId="260"/>
            <ac:spMk id="20" creationId="{90FAFBFB-22FA-4036-9F47-379238B3F9C3}"/>
          </ac:spMkLst>
        </pc:spChg>
        <pc:spChg chg="add del mod">
          <ac:chgData name="Huy Huỳnh Hướng" userId="ab687a4a163e5a51" providerId="LiveId" clId="{46F9646C-24E3-43B6-BDF8-E4410EB4BFD1}" dt="2021-10-18T17:42:35.472" v="2855" actId="478"/>
          <ac:spMkLst>
            <pc:docMk/>
            <pc:sldMk cId="750035897" sldId="260"/>
            <ac:spMk id="21" creationId="{61FC6B07-4267-44AB-94F9-6C0C58734EEE}"/>
          </ac:spMkLst>
        </pc:spChg>
        <pc:spChg chg="add mod">
          <ac:chgData name="Huy Huỳnh Hướng" userId="ab687a4a163e5a51" providerId="LiveId" clId="{46F9646C-24E3-43B6-BDF8-E4410EB4BFD1}" dt="2021-10-18T17:45:16.375" v="2887" actId="208"/>
          <ac:spMkLst>
            <pc:docMk/>
            <pc:sldMk cId="750035897" sldId="260"/>
            <ac:spMk id="22" creationId="{DDAC0F7F-FB4D-43B9-81B6-BAA07DCB43D1}"/>
          </ac:spMkLst>
        </pc:spChg>
        <pc:spChg chg="add mod">
          <ac:chgData name="Huy Huỳnh Hướng" userId="ab687a4a163e5a51" providerId="LiveId" clId="{46F9646C-24E3-43B6-BDF8-E4410EB4BFD1}" dt="2021-10-18T17:46:52.427" v="2892" actId="208"/>
          <ac:spMkLst>
            <pc:docMk/>
            <pc:sldMk cId="750035897" sldId="260"/>
            <ac:spMk id="23" creationId="{63A6492E-3F33-4C74-A311-2700FD1F2727}"/>
          </ac:spMkLst>
        </pc:spChg>
        <pc:spChg chg="add mod">
          <ac:chgData name="Huy Huỳnh Hướng" userId="ab687a4a163e5a51" providerId="LiveId" clId="{46F9646C-24E3-43B6-BDF8-E4410EB4BFD1}" dt="2021-10-18T17:57:46.539" v="2997" actId="1076"/>
          <ac:spMkLst>
            <pc:docMk/>
            <pc:sldMk cId="750035897" sldId="260"/>
            <ac:spMk id="24" creationId="{ACDEF661-49E5-4FDB-AAEC-A10881F7230F}"/>
          </ac:spMkLst>
        </pc:spChg>
        <pc:spChg chg="add mod">
          <ac:chgData name="Huy Huỳnh Hướng" userId="ab687a4a163e5a51" providerId="LiveId" clId="{46F9646C-24E3-43B6-BDF8-E4410EB4BFD1}" dt="2021-10-18T17:47:09.859" v="2898" actId="1076"/>
          <ac:spMkLst>
            <pc:docMk/>
            <pc:sldMk cId="750035897" sldId="260"/>
            <ac:spMk id="25" creationId="{65A2D121-3BDB-4569-82A4-1A07BA4C44D7}"/>
          </ac:spMkLst>
        </pc:spChg>
        <pc:spChg chg="add del mod">
          <ac:chgData name="Huy Huỳnh Hướng" userId="ab687a4a163e5a51" providerId="LiveId" clId="{46F9646C-24E3-43B6-BDF8-E4410EB4BFD1}" dt="2021-10-18T17:55:13.338" v="2970"/>
          <ac:spMkLst>
            <pc:docMk/>
            <pc:sldMk cId="750035897" sldId="260"/>
            <ac:spMk id="37" creationId="{57723420-9650-49F3-9AB7-B7ECDFAECCCA}"/>
          </ac:spMkLst>
        </pc:spChg>
        <pc:spChg chg="add del mod">
          <ac:chgData name="Huy Huỳnh Hướng" userId="ab687a4a163e5a51" providerId="LiveId" clId="{46F9646C-24E3-43B6-BDF8-E4410EB4BFD1}" dt="2021-10-18T17:54:37.402" v="2962" actId="478"/>
          <ac:spMkLst>
            <pc:docMk/>
            <pc:sldMk cId="750035897" sldId="260"/>
            <ac:spMk id="38" creationId="{BA49BA37-9FB5-438A-8732-B355B3F71F3E}"/>
          </ac:spMkLst>
        </pc:spChg>
        <pc:spChg chg="mod">
          <ac:chgData name="Huy Huỳnh Hướng" userId="ab687a4a163e5a51" providerId="LiveId" clId="{46F9646C-24E3-43B6-BDF8-E4410EB4BFD1}" dt="2021-10-18T17:54:33.662" v="2960"/>
          <ac:spMkLst>
            <pc:docMk/>
            <pc:sldMk cId="750035897" sldId="260"/>
            <ac:spMk id="39" creationId="{D48EC029-23EC-422E-B0BB-00F58F77D5A2}"/>
          </ac:spMkLst>
        </pc:spChg>
        <pc:spChg chg="add del mod">
          <ac:chgData name="Huy Huỳnh Hướng" userId="ab687a4a163e5a51" providerId="LiveId" clId="{46F9646C-24E3-43B6-BDF8-E4410EB4BFD1}" dt="2021-10-18T17:54:31.421" v="2954" actId="11529"/>
          <ac:spMkLst>
            <pc:docMk/>
            <pc:sldMk cId="750035897" sldId="260"/>
            <ac:spMk id="40" creationId="{293EF230-D837-40FC-98E1-5C79FF17A109}"/>
          </ac:spMkLst>
        </pc:spChg>
        <pc:spChg chg="add del mod">
          <ac:chgData name="Huy Huỳnh Hướng" userId="ab687a4a163e5a51" providerId="LiveId" clId="{46F9646C-24E3-43B6-BDF8-E4410EB4BFD1}" dt="2021-10-18T17:54:30.704" v="2951" actId="11529"/>
          <ac:spMkLst>
            <pc:docMk/>
            <pc:sldMk cId="750035897" sldId="260"/>
            <ac:spMk id="41" creationId="{4C2AC74D-6717-4838-A108-D1F854274444}"/>
          </ac:spMkLst>
        </pc:spChg>
        <pc:spChg chg="add del mod">
          <ac:chgData name="Huy Huỳnh Hướng" userId="ab687a4a163e5a51" providerId="LiveId" clId="{46F9646C-24E3-43B6-BDF8-E4410EB4BFD1}" dt="2021-10-18T17:55:01.274" v="2967" actId="478"/>
          <ac:spMkLst>
            <pc:docMk/>
            <pc:sldMk cId="750035897" sldId="260"/>
            <ac:spMk id="42" creationId="{B2025BDF-0077-45CB-9FAA-B0B5128692BB}"/>
          </ac:spMkLst>
        </pc:spChg>
        <pc:spChg chg="add del mod">
          <ac:chgData name="Huy Huỳnh Hướng" userId="ab687a4a163e5a51" providerId="LiveId" clId="{46F9646C-24E3-43B6-BDF8-E4410EB4BFD1}" dt="2021-10-18T17:55:13.338" v="2970"/>
          <ac:spMkLst>
            <pc:docMk/>
            <pc:sldMk cId="750035897" sldId="260"/>
            <ac:spMk id="43" creationId="{9D06DCE2-6E13-42E4-8A1D-3256353A908D}"/>
          </ac:spMkLst>
        </pc:spChg>
        <pc:spChg chg="mod topLvl">
          <ac:chgData name="Huy Huỳnh Hướng" userId="ab687a4a163e5a51" providerId="LiveId" clId="{46F9646C-24E3-43B6-BDF8-E4410EB4BFD1}" dt="2021-10-18T18:03:10.030" v="3116" actId="165"/>
          <ac:spMkLst>
            <pc:docMk/>
            <pc:sldMk cId="750035897" sldId="260"/>
            <ac:spMk id="44" creationId="{7E1AE6F8-B2F8-4F57-B8FF-49202817F1F8}"/>
          </ac:spMkLst>
        </pc:spChg>
        <pc:spChg chg="add del">
          <ac:chgData name="Huy Huỳnh Hướng" userId="ab687a4a163e5a51" providerId="LiveId" clId="{46F9646C-24E3-43B6-BDF8-E4410EB4BFD1}" dt="2021-10-18T17:56:11.017" v="2975" actId="478"/>
          <ac:spMkLst>
            <pc:docMk/>
            <pc:sldMk cId="750035897" sldId="260"/>
            <ac:spMk id="45" creationId="{555326CB-1A87-4CD8-9881-F3A8525741AD}"/>
          </ac:spMkLst>
        </pc:spChg>
        <pc:spChg chg="add del mod">
          <ac:chgData name="Huy Huỳnh Hướng" userId="ab687a4a163e5a51" providerId="LiveId" clId="{46F9646C-24E3-43B6-BDF8-E4410EB4BFD1}" dt="2021-10-18T17:56:21.849" v="2979" actId="478"/>
          <ac:spMkLst>
            <pc:docMk/>
            <pc:sldMk cId="750035897" sldId="260"/>
            <ac:spMk id="46" creationId="{8F9E8EE8-FE98-4A1C-A059-C12565565937}"/>
          </ac:spMkLst>
        </pc:spChg>
        <pc:spChg chg="add mod topLvl">
          <ac:chgData name="Huy Huỳnh Hướng" userId="ab687a4a163e5a51" providerId="LiveId" clId="{46F9646C-24E3-43B6-BDF8-E4410EB4BFD1}" dt="2021-10-18T18:03:10.030" v="3116" actId="165"/>
          <ac:spMkLst>
            <pc:docMk/>
            <pc:sldMk cId="750035897" sldId="260"/>
            <ac:spMk id="47" creationId="{33A859DD-787E-4BED-8A08-06C3B590CF96}"/>
          </ac:spMkLst>
        </pc:spChg>
        <pc:spChg chg="add mod topLvl">
          <ac:chgData name="Huy Huỳnh Hướng" userId="ab687a4a163e5a51" providerId="LiveId" clId="{46F9646C-24E3-43B6-BDF8-E4410EB4BFD1}" dt="2021-10-18T18:03:10.030" v="3116" actId="165"/>
          <ac:spMkLst>
            <pc:docMk/>
            <pc:sldMk cId="750035897" sldId="260"/>
            <ac:spMk id="48" creationId="{62B478BE-4A09-4C26-86F4-BEEB9E495FB0}"/>
          </ac:spMkLst>
        </pc:spChg>
        <pc:spChg chg="mod topLvl">
          <ac:chgData name="Huy Huỳnh Hướng" userId="ab687a4a163e5a51" providerId="LiveId" clId="{46F9646C-24E3-43B6-BDF8-E4410EB4BFD1}" dt="2021-10-18T18:04:42.603" v="3144" actId="1076"/>
          <ac:spMkLst>
            <pc:docMk/>
            <pc:sldMk cId="750035897" sldId="260"/>
            <ac:spMk id="51" creationId="{B4BF6E37-26CD-4CA9-BAE6-322A4493C2A0}"/>
          </ac:spMkLst>
        </pc:spChg>
        <pc:spChg chg="mod topLvl">
          <ac:chgData name="Huy Huỳnh Hướng" userId="ab687a4a163e5a51" providerId="LiveId" clId="{46F9646C-24E3-43B6-BDF8-E4410EB4BFD1}" dt="2021-10-18T18:03:57.255" v="3126" actId="165"/>
          <ac:spMkLst>
            <pc:docMk/>
            <pc:sldMk cId="750035897" sldId="260"/>
            <ac:spMk id="52" creationId="{2AFA1451-C091-4AB8-B716-86963BA32403}"/>
          </ac:spMkLst>
        </pc:spChg>
        <pc:spChg chg="mod topLvl">
          <ac:chgData name="Huy Huỳnh Hướng" userId="ab687a4a163e5a51" providerId="LiveId" clId="{46F9646C-24E3-43B6-BDF8-E4410EB4BFD1}" dt="2021-10-18T18:03:57.255" v="3126" actId="165"/>
          <ac:spMkLst>
            <pc:docMk/>
            <pc:sldMk cId="750035897" sldId="260"/>
            <ac:spMk id="53" creationId="{EDB1DA1B-41BF-4432-A1BC-8B8DC6B1C82B}"/>
          </ac:spMkLst>
        </pc:spChg>
        <pc:spChg chg="mod topLvl">
          <ac:chgData name="Huy Huỳnh Hướng" userId="ab687a4a163e5a51" providerId="LiveId" clId="{46F9646C-24E3-43B6-BDF8-E4410EB4BFD1}" dt="2021-10-18T18:01:09.724" v="3102" actId="165"/>
          <ac:spMkLst>
            <pc:docMk/>
            <pc:sldMk cId="750035897" sldId="260"/>
            <ac:spMk id="55" creationId="{1DD43F61-A007-4529-89C9-C63785791156}"/>
          </ac:spMkLst>
        </pc:spChg>
        <pc:spChg chg="mod topLvl">
          <ac:chgData name="Huy Huỳnh Hướng" userId="ab687a4a163e5a51" providerId="LiveId" clId="{46F9646C-24E3-43B6-BDF8-E4410EB4BFD1}" dt="2021-10-18T18:01:09.724" v="3102" actId="165"/>
          <ac:spMkLst>
            <pc:docMk/>
            <pc:sldMk cId="750035897" sldId="260"/>
            <ac:spMk id="56" creationId="{B22C104E-70A7-4F6B-841B-1EC89AD92756}"/>
          </ac:spMkLst>
        </pc:spChg>
        <pc:spChg chg="mod topLvl">
          <ac:chgData name="Huy Huỳnh Hướng" userId="ab687a4a163e5a51" providerId="LiveId" clId="{46F9646C-24E3-43B6-BDF8-E4410EB4BFD1}" dt="2021-10-18T18:01:09.724" v="3102" actId="165"/>
          <ac:spMkLst>
            <pc:docMk/>
            <pc:sldMk cId="750035897" sldId="260"/>
            <ac:spMk id="57" creationId="{B65F3A42-DAC3-4F77-AEA2-631EFFEE8FE2}"/>
          </ac:spMkLst>
        </pc:spChg>
        <pc:spChg chg="add mod">
          <ac:chgData name="Huy Huỳnh Hướng" userId="ab687a4a163e5a51" providerId="LiveId" clId="{46F9646C-24E3-43B6-BDF8-E4410EB4BFD1}" dt="2021-10-18T17:58:17.181" v="3027" actId="1076"/>
          <ac:spMkLst>
            <pc:docMk/>
            <pc:sldMk cId="750035897" sldId="260"/>
            <ac:spMk id="58" creationId="{A56482F3-2C5B-4AF5-B5FF-43E17C3A60D9}"/>
          </ac:spMkLst>
        </pc:spChg>
        <pc:spChg chg="add mod">
          <ac:chgData name="Huy Huỳnh Hướng" userId="ab687a4a163e5a51" providerId="LiveId" clId="{46F9646C-24E3-43B6-BDF8-E4410EB4BFD1}" dt="2021-10-18T17:59:08.404" v="3087" actId="14100"/>
          <ac:spMkLst>
            <pc:docMk/>
            <pc:sldMk cId="750035897" sldId="260"/>
            <ac:spMk id="59" creationId="{C7E80B1E-25BF-43DB-B85F-4212C2AFD446}"/>
          </ac:spMkLst>
        </pc:spChg>
        <pc:spChg chg="add mod">
          <ac:chgData name="Huy Huỳnh Hướng" userId="ab687a4a163e5a51" providerId="LiveId" clId="{46F9646C-24E3-43B6-BDF8-E4410EB4BFD1}" dt="2021-10-19T03:42:00.121" v="6537" actId="20577"/>
          <ac:spMkLst>
            <pc:docMk/>
            <pc:sldMk cId="750035897" sldId="260"/>
            <ac:spMk id="60" creationId="{1F5C24B6-C909-4BC8-AA59-1D5E88CC9C65}"/>
          </ac:spMkLst>
        </pc:spChg>
        <pc:grpChg chg="add del mod">
          <ac:chgData name="Huy Huỳnh Hướng" userId="ab687a4a163e5a51" providerId="LiveId" clId="{46F9646C-24E3-43B6-BDF8-E4410EB4BFD1}" dt="2021-10-18T18:03:10.030" v="3116" actId="165"/>
          <ac:grpSpMkLst>
            <pc:docMk/>
            <pc:sldMk cId="750035897" sldId="260"/>
            <ac:grpSpMk id="49" creationId="{90B9237B-0C5F-4AE7-8B34-03AAD66743E1}"/>
          </ac:grpSpMkLst>
        </pc:grpChg>
        <pc:grpChg chg="add del mod">
          <ac:chgData name="Huy Huỳnh Hướng" userId="ab687a4a163e5a51" providerId="LiveId" clId="{46F9646C-24E3-43B6-BDF8-E4410EB4BFD1}" dt="2021-10-18T18:03:57.255" v="3126" actId="165"/>
          <ac:grpSpMkLst>
            <pc:docMk/>
            <pc:sldMk cId="750035897" sldId="260"/>
            <ac:grpSpMk id="50" creationId="{5318AAD6-2DD7-4064-B7B3-268148F7D3E1}"/>
          </ac:grpSpMkLst>
        </pc:grpChg>
        <pc:grpChg chg="add del mod">
          <ac:chgData name="Huy Huỳnh Hướng" userId="ab687a4a163e5a51" providerId="LiveId" clId="{46F9646C-24E3-43B6-BDF8-E4410EB4BFD1}" dt="2021-10-18T18:01:09.724" v="3102" actId="165"/>
          <ac:grpSpMkLst>
            <pc:docMk/>
            <pc:sldMk cId="750035897" sldId="260"/>
            <ac:grpSpMk id="54" creationId="{B3F6B14C-A942-4071-8857-311995B56011}"/>
          </ac:grpSpMkLst>
        </pc:grpChg>
        <pc:graphicFrameChg chg="del mod modGraphic">
          <ac:chgData name="Huy Huỳnh Hướng" userId="ab687a4a163e5a51" providerId="LiveId" clId="{46F9646C-24E3-43B6-BDF8-E4410EB4BFD1}" dt="2021-10-05T06:15:56.124" v="285" actId="21"/>
          <ac:graphicFrameMkLst>
            <pc:docMk/>
            <pc:sldMk cId="750035897" sldId="260"/>
            <ac:graphicFrameMk id="7" creationId="{DE1089B4-77FE-4871-83BD-8A98DC638172}"/>
          </ac:graphicFrameMkLst>
        </pc:graphicFrameChg>
        <pc:graphicFrameChg chg="del mod modGraphic">
          <ac:chgData name="Huy Huỳnh Hướng" userId="ab687a4a163e5a51" providerId="LiveId" clId="{46F9646C-24E3-43B6-BDF8-E4410EB4BFD1}" dt="2021-10-18T14:48:34.353" v="1308" actId="21"/>
          <ac:graphicFrameMkLst>
            <pc:docMk/>
            <pc:sldMk cId="750035897" sldId="260"/>
            <ac:graphicFrameMk id="8" creationId="{284A6214-8786-449E-B363-3BC90BA8BD27}"/>
          </ac:graphicFrameMkLst>
        </pc:graphicFrameChg>
        <pc:graphicFrameChg chg="del mod modGraphic">
          <ac:chgData name="Huy Huỳnh Hướng" userId="ab687a4a163e5a51" providerId="LiveId" clId="{46F9646C-24E3-43B6-BDF8-E4410EB4BFD1}" dt="2021-10-18T14:48:34.353" v="1308" actId="21"/>
          <ac:graphicFrameMkLst>
            <pc:docMk/>
            <pc:sldMk cId="750035897" sldId="260"/>
            <ac:graphicFrameMk id="9" creationId="{19E3D55E-6883-4F88-8EC4-0F90C28898AA}"/>
          </ac:graphicFrameMkLst>
        </pc:graphicFrameChg>
        <pc:graphicFrameChg chg="del mod modGraphic">
          <ac:chgData name="Huy Huỳnh Hướng" userId="ab687a4a163e5a51" providerId="LiveId" clId="{46F9646C-24E3-43B6-BDF8-E4410EB4BFD1}" dt="2021-10-05T06:36:54.730" v="297" actId="478"/>
          <ac:graphicFrameMkLst>
            <pc:docMk/>
            <pc:sldMk cId="750035897" sldId="260"/>
            <ac:graphicFrameMk id="10" creationId="{1FBC47C4-0C3A-4B21-85A1-F19DA46C2393}"/>
          </ac:graphicFrameMkLst>
        </pc:graphicFrameChg>
        <pc:graphicFrameChg chg="add del mod">
          <ac:chgData name="Huy Huỳnh Hướng" userId="ab687a4a163e5a51" providerId="LiveId" clId="{46F9646C-24E3-43B6-BDF8-E4410EB4BFD1}" dt="2021-10-18T16:46:40.631" v="2281" actId="21"/>
          <ac:graphicFrameMkLst>
            <pc:docMk/>
            <pc:sldMk cId="750035897" sldId="260"/>
            <ac:graphicFrameMk id="10" creationId="{661787F7-D053-4C64-B329-2FE06AA220C1}"/>
          </ac:graphicFrameMkLst>
        </pc:graphicFrameChg>
        <pc:graphicFrameChg chg="add del mod">
          <ac:chgData name="Huy Huỳnh Hướng" userId="ab687a4a163e5a51" providerId="LiveId" clId="{46F9646C-24E3-43B6-BDF8-E4410EB4BFD1}" dt="2021-10-18T16:46:58.456" v="2286" actId="21"/>
          <ac:graphicFrameMkLst>
            <pc:docMk/>
            <pc:sldMk cId="750035897" sldId="260"/>
            <ac:graphicFrameMk id="12" creationId="{4C876146-5FBD-43C5-B9DE-94CAFE661D1B}"/>
          </ac:graphicFrameMkLst>
        </pc:graphicFrameChg>
        <pc:picChg chg="add del mod">
          <ac:chgData name="Huy Huỳnh Hướng" userId="ab687a4a163e5a51" providerId="LiveId" clId="{46F9646C-24E3-43B6-BDF8-E4410EB4BFD1}" dt="2021-10-18T17:07:11.022" v="2426" actId="478"/>
          <ac:picMkLst>
            <pc:docMk/>
            <pc:sldMk cId="750035897" sldId="260"/>
            <ac:picMk id="13" creationId="{A50B31AC-CD7C-46B6-9286-FB5C1B89FA78}"/>
          </ac:picMkLst>
        </pc:picChg>
        <pc:cxnChg chg="add mod">
          <ac:chgData name="Huy Huỳnh Hướng" userId="ab687a4a163e5a51" providerId="LiveId" clId="{46F9646C-24E3-43B6-BDF8-E4410EB4BFD1}" dt="2021-10-18T17:49:08.356" v="2905" actId="208"/>
          <ac:cxnSpMkLst>
            <pc:docMk/>
            <pc:sldMk cId="750035897" sldId="260"/>
            <ac:cxnSpMk id="27" creationId="{F16E6BFE-4DA1-41FC-90A7-893CCB51D254}"/>
          </ac:cxnSpMkLst>
        </pc:cxnChg>
        <pc:cxnChg chg="add del mod">
          <ac:chgData name="Huy Huỳnh Hướng" userId="ab687a4a163e5a51" providerId="LiveId" clId="{46F9646C-24E3-43B6-BDF8-E4410EB4BFD1}" dt="2021-10-18T17:50:30.828" v="2918" actId="478"/>
          <ac:cxnSpMkLst>
            <pc:docMk/>
            <pc:sldMk cId="750035897" sldId="260"/>
            <ac:cxnSpMk id="29" creationId="{CF896F49-4B2C-49E7-A017-F6CD88058164}"/>
          </ac:cxnSpMkLst>
        </pc:cxnChg>
        <pc:cxnChg chg="add mod">
          <ac:chgData name="Huy Huỳnh Hướng" userId="ab687a4a163e5a51" providerId="LiveId" clId="{46F9646C-24E3-43B6-BDF8-E4410EB4BFD1}" dt="2021-10-18T17:57:50.741" v="2999" actId="1076"/>
          <ac:cxnSpMkLst>
            <pc:docMk/>
            <pc:sldMk cId="750035897" sldId="260"/>
            <ac:cxnSpMk id="30" creationId="{2D39E959-0C62-4BA3-87F1-DB6E940FC0AD}"/>
          </ac:cxnSpMkLst>
        </pc:cxnChg>
        <pc:cxnChg chg="add mod">
          <ac:chgData name="Huy Huỳnh Hướng" userId="ab687a4a163e5a51" providerId="LiveId" clId="{46F9646C-24E3-43B6-BDF8-E4410EB4BFD1}" dt="2021-10-18T17:49:43.552" v="2912" actId="693"/>
          <ac:cxnSpMkLst>
            <pc:docMk/>
            <pc:sldMk cId="750035897" sldId="260"/>
            <ac:cxnSpMk id="32" creationId="{EFD7FBB9-1BFA-451D-849D-6CC3A73B8713}"/>
          </ac:cxnSpMkLst>
        </pc:cxnChg>
        <pc:cxnChg chg="add mod">
          <ac:chgData name="Huy Huỳnh Hướng" userId="ab687a4a163e5a51" providerId="LiveId" clId="{46F9646C-24E3-43B6-BDF8-E4410EB4BFD1}" dt="2021-10-18T17:50:11.362" v="2917" actId="693"/>
          <ac:cxnSpMkLst>
            <pc:docMk/>
            <pc:sldMk cId="750035897" sldId="260"/>
            <ac:cxnSpMk id="34" creationId="{36541FDD-33F9-4EAB-8308-AB2804F395BE}"/>
          </ac:cxnSpMkLst>
        </pc:cxnChg>
        <pc:cxnChg chg="add mod">
          <ac:chgData name="Huy Huỳnh Hướng" userId="ab687a4a163e5a51" providerId="LiveId" clId="{46F9646C-24E3-43B6-BDF8-E4410EB4BFD1}" dt="2021-10-18T17:50:56.588" v="2923" actId="1076"/>
          <ac:cxnSpMkLst>
            <pc:docMk/>
            <pc:sldMk cId="750035897" sldId="260"/>
            <ac:cxnSpMk id="36" creationId="{171C97AB-BA21-4390-9261-38DC708463ED}"/>
          </ac:cxnSpMkLst>
        </pc:cxnChg>
      </pc:sldChg>
      <pc:sldChg chg="addSp delSp modSp mod ord modAnim">
        <pc:chgData name="Huy Huỳnh Hướng" userId="ab687a4a163e5a51" providerId="LiveId" clId="{46F9646C-24E3-43B6-BDF8-E4410EB4BFD1}" dt="2021-10-19T07:07:42.207" v="6650"/>
        <pc:sldMkLst>
          <pc:docMk/>
          <pc:sldMk cId="1333200398" sldId="261"/>
        </pc:sldMkLst>
        <pc:spChg chg="mod">
          <ac:chgData name="Huy Huỳnh Hướng" userId="ab687a4a163e5a51" providerId="LiveId" clId="{46F9646C-24E3-43B6-BDF8-E4410EB4BFD1}" dt="2021-10-05T05:38:06.330" v="271" actId="2085"/>
          <ac:spMkLst>
            <pc:docMk/>
            <pc:sldMk cId="1333200398" sldId="261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05T05:38:10.575" v="272" actId="2085"/>
          <ac:spMkLst>
            <pc:docMk/>
            <pc:sldMk cId="1333200398" sldId="261"/>
            <ac:spMk id="3" creationId="{E00F0F90-278B-468B-B602-45668B8D2B08}"/>
          </ac:spMkLst>
        </pc:spChg>
        <pc:spChg chg="mod">
          <ac:chgData name="Huy Huỳnh Hướng" userId="ab687a4a163e5a51" providerId="LiveId" clId="{46F9646C-24E3-43B6-BDF8-E4410EB4BFD1}" dt="2021-10-18T13:05:44.645" v="411" actId="20577"/>
          <ac:spMkLst>
            <pc:docMk/>
            <pc:sldMk cId="1333200398" sldId="261"/>
            <ac:spMk id="11" creationId="{80F40E90-B43A-4FFF-99A7-CE3B359EBD74}"/>
          </ac:spMkLst>
        </pc:spChg>
        <pc:graphicFrameChg chg="del mod modGraphic">
          <ac:chgData name="Huy Huỳnh Hướng" userId="ab687a4a163e5a51" providerId="LiveId" clId="{46F9646C-24E3-43B6-BDF8-E4410EB4BFD1}" dt="2021-10-18T14:48:20.056" v="1306" actId="21"/>
          <ac:graphicFrameMkLst>
            <pc:docMk/>
            <pc:sldMk cId="1333200398" sldId="261"/>
            <ac:graphicFrameMk id="5" creationId="{0856614F-6FD1-467D-9766-7D5145DF1FB5}"/>
          </ac:graphicFrameMkLst>
        </pc:graphicFrameChg>
        <pc:graphicFrameChg chg="del mod modGraphic">
          <ac:chgData name="Huy Huỳnh Hướng" userId="ab687a4a163e5a51" providerId="LiveId" clId="{46F9646C-24E3-43B6-BDF8-E4410EB4BFD1}" dt="2021-10-18T14:48:20.056" v="1306" actId="21"/>
          <ac:graphicFrameMkLst>
            <pc:docMk/>
            <pc:sldMk cId="1333200398" sldId="261"/>
            <ac:graphicFrameMk id="6" creationId="{72CE782E-F646-4136-9CC9-B2EEA096C1CB}"/>
          </ac:graphicFrameMkLst>
        </pc:graphicFrameChg>
        <pc:graphicFrameChg chg="del mod modGraphic">
          <ac:chgData name="Huy Huỳnh Hướng" userId="ab687a4a163e5a51" providerId="LiveId" clId="{46F9646C-24E3-43B6-BDF8-E4410EB4BFD1}" dt="2021-10-18T14:48:20.056" v="1306" actId="21"/>
          <ac:graphicFrameMkLst>
            <pc:docMk/>
            <pc:sldMk cId="1333200398" sldId="261"/>
            <ac:graphicFrameMk id="7" creationId="{C3B90E1A-15E9-4DF0-8D08-9CB310F93B53}"/>
          </ac:graphicFrameMkLst>
        </pc:graphicFrameChg>
        <pc:graphicFrameChg chg="del mod modGraphic">
          <ac:chgData name="Huy Huỳnh Hướng" userId="ab687a4a163e5a51" providerId="LiveId" clId="{46F9646C-24E3-43B6-BDF8-E4410EB4BFD1}" dt="2021-10-18T14:48:20.056" v="1306" actId="21"/>
          <ac:graphicFrameMkLst>
            <pc:docMk/>
            <pc:sldMk cId="1333200398" sldId="261"/>
            <ac:graphicFrameMk id="10" creationId="{EBF9D7A0-497A-4E3E-854E-056A3ED16E29}"/>
          </ac:graphicFrameMkLst>
        </pc:graphicFrameChg>
        <pc:graphicFrameChg chg="add del mod modGraphic">
          <ac:chgData name="Huy Huỳnh Hướng" userId="ab687a4a163e5a51" providerId="LiveId" clId="{46F9646C-24E3-43B6-BDF8-E4410EB4BFD1}" dt="2021-10-18T14:48:20.056" v="1306" actId="21"/>
          <ac:graphicFrameMkLst>
            <pc:docMk/>
            <pc:sldMk cId="1333200398" sldId="261"/>
            <ac:graphicFrameMk id="12" creationId="{F282F8AD-A199-488E-8944-9D474927DEEC}"/>
          </ac:graphicFrameMkLst>
        </pc:graphicFrameChg>
        <pc:graphicFrameChg chg="add del mod">
          <ac:chgData name="Huy Huỳnh Hướng" userId="ab687a4a163e5a51" providerId="LiveId" clId="{46F9646C-24E3-43B6-BDF8-E4410EB4BFD1}" dt="2021-10-18T14:49:30.467" v="1312" actId="478"/>
          <ac:graphicFrameMkLst>
            <pc:docMk/>
            <pc:sldMk cId="1333200398" sldId="261"/>
            <ac:graphicFrameMk id="13" creationId="{67D59607-BBCE-405C-B907-FD7C1062F7A0}"/>
          </ac:graphicFrameMkLst>
        </pc:graphicFrameChg>
        <pc:graphicFrameChg chg="add del mod">
          <ac:chgData name="Huy Huỳnh Hướng" userId="ab687a4a163e5a51" providerId="LiveId" clId="{46F9646C-24E3-43B6-BDF8-E4410EB4BFD1}" dt="2021-10-18T14:49:27.717" v="1311" actId="478"/>
          <ac:graphicFrameMkLst>
            <pc:docMk/>
            <pc:sldMk cId="1333200398" sldId="261"/>
            <ac:graphicFrameMk id="14" creationId="{CE9D2AD3-D15D-4604-AC5D-A9EFC65B1CEC}"/>
          </ac:graphicFrameMkLst>
        </pc:graphicFrameChg>
        <pc:graphicFrameChg chg="add del mod">
          <ac:chgData name="Huy Huỳnh Hướng" userId="ab687a4a163e5a51" providerId="LiveId" clId="{46F9646C-24E3-43B6-BDF8-E4410EB4BFD1}" dt="2021-10-18T16:44:49.546" v="2261" actId="21"/>
          <ac:graphicFrameMkLst>
            <pc:docMk/>
            <pc:sldMk cId="1333200398" sldId="261"/>
            <ac:graphicFrameMk id="15" creationId="{9E31A896-3E39-475F-BC02-BCE6FEAE4D87}"/>
          </ac:graphicFrameMkLst>
        </pc:graphicFrameChg>
        <pc:graphicFrameChg chg="add del mod">
          <ac:chgData name="Huy Huỳnh Hướng" userId="ab687a4a163e5a51" providerId="LiveId" clId="{46F9646C-24E3-43B6-BDF8-E4410EB4BFD1}" dt="2021-10-18T16:45:05.036" v="2264" actId="21"/>
          <ac:graphicFrameMkLst>
            <pc:docMk/>
            <pc:sldMk cId="1333200398" sldId="261"/>
            <ac:graphicFrameMk id="16" creationId="{D77676BD-9859-46FB-A573-89A6FD291132}"/>
          </ac:graphicFrameMkLst>
        </pc:graphicFrameChg>
        <pc:graphicFrameChg chg="add mod">
          <ac:chgData name="Huy Huỳnh Hướng" userId="ab687a4a163e5a51" providerId="LiveId" clId="{46F9646C-24E3-43B6-BDF8-E4410EB4BFD1}" dt="2021-10-18T16:45:54.878" v="2270" actId="1076"/>
          <ac:graphicFrameMkLst>
            <pc:docMk/>
            <pc:sldMk cId="1333200398" sldId="261"/>
            <ac:graphicFrameMk id="17" creationId="{C4831BF5-889A-4E8B-B8B9-EEFFA6C6B04D}"/>
          </ac:graphicFrameMkLst>
        </pc:graphicFrameChg>
        <pc:graphicFrameChg chg="add mod modGraphic">
          <ac:chgData name="Huy Huỳnh Hướng" userId="ab687a4a163e5a51" providerId="LiveId" clId="{46F9646C-24E3-43B6-BDF8-E4410EB4BFD1}" dt="2021-10-18T16:47:44.799" v="2293" actId="207"/>
          <ac:graphicFrameMkLst>
            <pc:docMk/>
            <pc:sldMk cId="1333200398" sldId="261"/>
            <ac:graphicFrameMk id="18" creationId="{89168B90-3BCB-4B31-91FD-BD21B7B7FB05}"/>
          </ac:graphicFrameMkLst>
        </pc:graphicFrameChg>
        <pc:graphicFrameChg chg="add mod modGraphic">
          <ac:chgData name="Huy Huỳnh Hướng" userId="ab687a4a163e5a51" providerId="LiveId" clId="{46F9646C-24E3-43B6-BDF8-E4410EB4BFD1}" dt="2021-10-18T16:46:30.864" v="2280" actId="14100"/>
          <ac:graphicFrameMkLst>
            <pc:docMk/>
            <pc:sldMk cId="1333200398" sldId="261"/>
            <ac:graphicFrameMk id="19" creationId="{4744AFB3-9277-4DD4-893B-D17469E94B78}"/>
          </ac:graphicFrameMkLst>
        </pc:graphicFrameChg>
        <pc:graphicFrameChg chg="add mod modGraphic">
          <ac:chgData name="Huy Huỳnh Hướng" userId="ab687a4a163e5a51" providerId="LiveId" clId="{46F9646C-24E3-43B6-BDF8-E4410EB4BFD1}" dt="2021-10-18T16:46:51.100" v="2285" actId="14100"/>
          <ac:graphicFrameMkLst>
            <pc:docMk/>
            <pc:sldMk cId="1333200398" sldId="261"/>
            <ac:graphicFrameMk id="20" creationId="{26969071-D6A5-4726-B12A-37848199541F}"/>
          </ac:graphicFrameMkLst>
        </pc:graphicFrameChg>
        <pc:graphicFrameChg chg="add mod modGraphic">
          <ac:chgData name="Huy Huỳnh Hướng" userId="ab687a4a163e5a51" providerId="LiveId" clId="{46F9646C-24E3-43B6-BDF8-E4410EB4BFD1}" dt="2021-10-18T16:47:30.208" v="2292" actId="207"/>
          <ac:graphicFrameMkLst>
            <pc:docMk/>
            <pc:sldMk cId="1333200398" sldId="261"/>
            <ac:graphicFrameMk id="21" creationId="{0C6DFD2A-7ABC-42B1-8A76-01319557C874}"/>
          </ac:graphicFrameMkLst>
        </pc:graphicFrameChg>
      </pc:sldChg>
      <pc:sldChg chg="addSp delSp modSp mod ord delAnim modAnim">
        <pc:chgData name="Huy Huỳnh Hướng" userId="ab687a4a163e5a51" providerId="LiveId" clId="{46F9646C-24E3-43B6-BDF8-E4410EB4BFD1}" dt="2021-10-19T03:35:57.349" v="6454"/>
        <pc:sldMkLst>
          <pc:docMk/>
          <pc:sldMk cId="916005799" sldId="262"/>
        </pc:sldMkLst>
        <pc:spChg chg="mod">
          <ac:chgData name="Huy Huỳnh Hướng" userId="ab687a4a163e5a51" providerId="LiveId" clId="{46F9646C-24E3-43B6-BDF8-E4410EB4BFD1}" dt="2021-10-05T05:35:43.856" v="260" actId="2085"/>
          <ac:spMkLst>
            <pc:docMk/>
            <pc:sldMk cId="916005799" sldId="262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05T05:35:47.315" v="261" actId="2085"/>
          <ac:spMkLst>
            <pc:docMk/>
            <pc:sldMk cId="916005799" sldId="262"/>
            <ac:spMk id="3" creationId="{E00F0F90-278B-468B-B602-45668B8D2B08}"/>
          </ac:spMkLst>
        </pc:spChg>
        <pc:spChg chg="add mod">
          <ac:chgData name="Huy Huỳnh Hướng" userId="ab687a4a163e5a51" providerId="LiveId" clId="{46F9646C-24E3-43B6-BDF8-E4410EB4BFD1}" dt="2021-10-18T18:08:30.750" v="3266" actId="14100"/>
          <ac:spMkLst>
            <pc:docMk/>
            <pc:sldMk cId="916005799" sldId="262"/>
            <ac:spMk id="5" creationId="{B74D9B18-EAC7-4848-B081-D074B216D24E}"/>
          </ac:spMkLst>
        </pc:spChg>
        <pc:spChg chg="add mod">
          <ac:chgData name="Huy Huỳnh Hướng" userId="ab687a4a163e5a51" providerId="LiveId" clId="{46F9646C-24E3-43B6-BDF8-E4410EB4BFD1}" dt="2021-10-18T18:26:24.996" v="3577" actId="164"/>
          <ac:spMkLst>
            <pc:docMk/>
            <pc:sldMk cId="916005799" sldId="262"/>
            <ac:spMk id="7" creationId="{95114E6B-F54A-45E2-8446-345038B87243}"/>
          </ac:spMkLst>
        </pc:spChg>
        <pc:spChg chg="add mod">
          <ac:chgData name="Huy Huỳnh Hướng" userId="ab687a4a163e5a51" providerId="LiveId" clId="{46F9646C-24E3-43B6-BDF8-E4410EB4BFD1}" dt="2021-10-19T02:20:56.987" v="4494" actId="1076"/>
          <ac:spMkLst>
            <pc:docMk/>
            <pc:sldMk cId="916005799" sldId="262"/>
            <ac:spMk id="8" creationId="{1079D395-198D-4D72-BBB6-545F7E0F3FEB}"/>
          </ac:spMkLst>
        </pc:spChg>
        <pc:spChg chg="add mod">
          <ac:chgData name="Huy Huỳnh Hướng" userId="ab687a4a163e5a51" providerId="LiveId" clId="{46F9646C-24E3-43B6-BDF8-E4410EB4BFD1}" dt="2021-10-18T18:26:34.545" v="3578" actId="164"/>
          <ac:spMkLst>
            <pc:docMk/>
            <pc:sldMk cId="916005799" sldId="262"/>
            <ac:spMk id="9" creationId="{ADF76F09-33EB-4B80-86F8-5F87AF91D300}"/>
          </ac:spMkLst>
        </pc:spChg>
        <pc:spChg chg="add mod">
          <ac:chgData name="Huy Huỳnh Hướng" userId="ab687a4a163e5a51" providerId="LiveId" clId="{46F9646C-24E3-43B6-BDF8-E4410EB4BFD1}" dt="2021-10-19T03:30:03.797" v="6210" actId="20577"/>
          <ac:spMkLst>
            <pc:docMk/>
            <pc:sldMk cId="916005799" sldId="262"/>
            <ac:spMk id="10" creationId="{5101A214-77D2-4E9F-8FC8-D5A4FD29E907}"/>
          </ac:spMkLst>
        </pc:spChg>
        <pc:spChg chg="add del mod">
          <ac:chgData name="Huy Huỳnh Hướng" userId="ab687a4a163e5a51" providerId="LiveId" clId="{46F9646C-24E3-43B6-BDF8-E4410EB4BFD1}" dt="2021-10-18T18:18:16.179" v="3393"/>
          <ac:spMkLst>
            <pc:docMk/>
            <pc:sldMk cId="916005799" sldId="262"/>
            <ac:spMk id="11" creationId="{D17C1862-AA5C-41FA-8895-2C9E79F4384E}"/>
          </ac:spMkLst>
        </pc:spChg>
        <pc:spChg chg="add del mod">
          <ac:chgData name="Huy Huỳnh Hướng" userId="ab687a4a163e5a51" providerId="LiveId" clId="{46F9646C-24E3-43B6-BDF8-E4410EB4BFD1}" dt="2021-10-18T18:27:19.815" v="3584"/>
          <ac:spMkLst>
            <pc:docMk/>
            <pc:sldMk cId="916005799" sldId="262"/>
            <ac:spMk id="15" creationId="{D495E09A-CEFD-460E-A1E2-39F76FFE85ED}"/>
          </ac:spMkLst>
        </pc:spChg>
        <pc:spChg chg="add mod">
          <ac:chgData name="Huy Huỳnh Hướng" userId="ab687a4a163e5a51" providerId="LiveId" clId="{46F9646C-24E3-43B6-BDF8-E4410EB4BFD1}" dt="2021-10-19T03:35:06.617" v="6442" actId="164"/>
          <ac:spMkLst>
            <pc:docMk/>
            <pc:sldMk cId="916005799" sldId="262"/>
            <ac:spMk id="16" creationId="{26EE6530-2E31-425E-A7ED-9AF713D42F42}"/>
          </ac:spMkLst>
        </pc:spChg>
        <pc:spChg chg="add mod">
          <ac:chgData name="Huy Huỳnh Hướng" userId="ab687a4a163e5a51" providerId="LiveId" clId="{46F9646C-24E3-43B6-BDF8-E4410EB4BFD1}" dt="2021-10-19T03:35:16.697" v="6443" actId="164"/>
          <ac:spMkLst>
            <pc:docMk/>
            <pc:sldMk cId="916005799" sldId="262"/>
            <ac:spMk id="17" creationId="{8ED347C0-2EE2-4AAF-BED2-340F93864E8C}"/>
          </ac:spMkLst>
        </pc:spChg>
        <pc:spChg chg="add mod">
          <ac:chgData name="Huy Huỳnh Hướng" userId="ab687a4a163e5a51" providerId="LiveId" clId="{46F9646C-24E3-43B6-BDF8-E4410EB4BFD1}" dt="2021-10-19T03:35:20.760" v="6444" actId="164"/>
          <ac:spMkLst>
            <pc:docMk/>
            <pc:sldMk cId="916005799" sldId="262"/>
            <ac:spMk id="18" creationId="{AC4E0AF9-8852-483D-963E-1D75F2104C36}"/>
          </ac:spMkLst>
        </pc:spChg>
        <pc:spChg chg="add mod">
          <ac:chgData name="Huy Huỳnh Hướng" userId="ab687a4a163e5a51" providerId="LiveId" clId="{46F9646C-24E3-43B6-BDF8-E4410EB4BFD1}" dt="2021-10-19T03:35:24.628" v="6445" actId="164"/>
          <ac:spMkLst>
            <pc:docMk/>
            <pc:sldMk cId="916005799" sldId="262"/>
            <ac:spMk id="19" creationId="{A9486A41-3BCA-4302-8207-EFB575C666E1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26" creationId="{FE784443-A9F9-465B-ADC1-63EFB8B2C264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27" creationId="{4ED2203F-1C64-4B2E-A61D-B06496396AE8}"/>
          </ac:spMkLst>
        </pc:spChg>
        <pc:spChg chg="del mod">
          <ac:chgData name="Huy Huỳnh Hướng" userId="ab687a4a163e5a51" providerId="LiveId" clId="{46F9646C-24E3-43B6-BDF8-E4410EB4BFD1}" dt="2021-10-18T18:10:48.130" v="3267" actId="478"/>
          <ac:spMkLst>
            <pc:docMk/>
            <pc:sldMk cId="916005799" sldId="262"/>
            <ac:spMk id="28" creationId="{713A4D49-2E93-4BFA-8340-6C2ECA68324F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43" creationId="{C5CC4D9D-3FA1-4F3B-B617-3A1B611CDA83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47" creationId="{D7A448CB-2F24-4E28-BEEF-EC7D3E53779C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52" creationId="{AEF88F0F-CB9A-436D-876B-2281CF7EF1BB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53" creationId="{D30AB178-4B57-47B1-9585-16890C67924C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56" creationId="{DF37AD22-EB0D-4343-A3B9-EC06AF8A8ADE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57" creationId="{34C3E969-84D9-4106-9A35-3C0C99C749FD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59" creationId="{568B198B-393C-4CBD-ACE8-D7A5FE2A792E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60" creationId="{7B55B4EC-EB84-4546-B704-DE7EC187F113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66" creationId="{83F56E05-A416-4D06-B7EA-0C2118FE587B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67" creationId="{99568B0C-22D5-4911-8903-EF31511190A9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69" creationId="{E0DC7900-DAF9-44FB-B449-8CB75833D856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0" creationId="{D6C63818-B156-47AA-8858-563636FA22A5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2" creationId="{73B7E6DA-3EA4-45F3-ACAB-40F037E12B31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3" creationId="{1EF0249E-974E-4063-A41A-CBFAECC3F511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4" creationId="{7BFC5FA6-39BB-4F48-8F8C-3D5F31DC9251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5" creationId="{CABBC9BA-A1D7-4C2C-846D-2B8A24BC755A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6" creationId="{2A350E97-BE2D-417D-B594-E4F0B4534803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7" creationId="{7DDE6815-0944-4807-AD2E-3764BADD216B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8" creationId="{26507724-65CB-4F4A-813B-6A357761CFBF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79" creationId="{26525F68-50BF-4957-9AF3-4BF8D6CFD42C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0" creationId="{A627255F-E218-46AF-9BE6-2C598E873493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1" creationId="{00B871A8-C6A4-440D-AF11-722FC1550BBF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2" creationId="{31B54B4D-6E08-4550-9A3B-061BD02F338F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3" creationId="{DCB2B569-CD8D-4866-830E-DC70FFA64313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4" creationId="{C500D7EC-F8BD-45EB-82E8-85FF11D5C89C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5" creationId="{8EC3984C-ADA4-4800-AA1A-BFAF339B2700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6" creationId="{158FF22C-8762-4AA8-86F1-D6301C1DCA5E}"/>
          </ac:spMkLst>
        </pc:spChg>
        <pc:spChg chg="add mod">
          <ac:chgData name="Huy Huỳnh Hướng" userId="ab687a4a163e5a51" providerId="LiveId" clId="{46F9646C-24E3-43B6-BDF8-E4410EB4BFD1}" dt="2021-10-18T18:26:34.545" v="3578" actId="164"/>
          <ac:spMkLst>
            <pc:docMk/>
            <pc:sldMk cId="916005799" sldId="262"/>
            <ac:spMk id="87" creationId="{EEA4F0D5-5B65-4574-808F-31E892E7AA6C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8" creationId="{29B4BBEA-2155-4673-9224-12A49007873C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89" creationId="{C23BB6CD-EBAE-4BEA-BA83-8C0A23912489}"/>
          </ac:spMkLst>
        </pc:spChg>
        <pc:spChg chg="add del mod">
          <ac:chgData name="Huy Huỳnh Hướng" userId="ab687a4a163e5a51" providerId="LiveId" clId="{46F9646C-24E3-43B6-BDF8-E4410EB4BFD1}" dt="2021-10-18T18:15:08.281" v="3312" actId="478"/>
          <ac:spMkLst>
            <pc:docMk/>
            <pc:sldMk cId="916005799" sldId="262"/>
            <ac:spMk id="90" creationId="{A36CA91F-609F-43A7-9E21-BCE4235D7B4C}"/>
          </ac:spMkLst>
        </pc:spChg>
        <pc:spChg chg="add mod">
          <ac:chgData name="Huy Huỳnh Hướng" userId="ab687a4a163e5a51" providerId="LiveId" clId="{46F9646C-24E3-43B6-BDF8-E4410EB4BFD1}" dt="2021-10-18T18:26:40.139" v="3579" actId="164"/>
          <ac:spMkLst>
            <pc:docMk/>
            <pc:sldMk cId="916005799" sldId="262"/>
            <ac:spMk id="91" creationId="{39CB5DA2-C0FD-477F-8B9C-8FF9CFD2FFA3}"/>
          </ac:spMkLst>
        </pc:spChg>
        <pc:spChg chg="add mod">
          <ac:chgData name="Huy Huỳnh Hướng" userId="ab687a4a163e5a51" providerId="LiveId" clId="{46F9646C-24E3-43B6-BDF8-E4410EB4BFD1}" dt="2021-10-19T03:35:06.617" v="6442" actId="164"/>
          <ac:spMkLst>
            <pc:docMk/>
            <pc:sldMk cId="916005799" sldId="262"/>
            <ac:spMk id="92" creationId="{5E19D2D0-FBF6-405D-B112-3579A9E0772F}"/>
          </ac:spMkLst>
        </pc:spChg>
        <pc:spChg chg="add mod">
          <ac:chgData name="Huy Huỳnh Hướng" userId="ab687a4a163e5a51" providerId="LiveId" clId="{46F9646C-24E3-43B6-BDF8-E4410EB4BFD1}" dt="2021-10-18T18:30:03.796" v="3625" actId="1076"/>
          <ac:spMkLst>
            <pc:docMk/>
            <pc:sldMk cId="916005799" sldId="262"/>
            <ac:spMk id="93" creationId="{82CA9773-7FAD-41E6-BA51-443C252A2BF9}"/>
          </ac:spMkLst>
        </pc:spChg>
        <pc:spChg chg="add del mod">
          <ac:chgData name="Huy Huỳnh Hướng" userId="ab687a4a163e5a51" providerId="LiveId" clId="{46F9646C-24E3-43B6-BDF8-E4410EB4BFD1}" dt="2021-10-18T18:25:01.763" v="3568" actId="478"/>
          <ac:spMkLst>
            <pc:docMk/>
            <pc:sldMk cId="916005799" sldId="262"/>
            <ac:spMk id="94" creationId="{882FBFB0-2F46-4F58-9A8B-29CE187EF3C3}"/>
          </ac:spMkLst>
        </pc:spChg>
        <pc:spChg chg="add del mod">
          <ac:chgData name="Huy Huỳnh Hướng" userId="ab687a4a163e5a51" providerId="LiveId" clId="{46F9646C-24E3-43B6-BDF8-E4410EB4BFD1}" dt="2021-10-18T18:25:12.333" v="3570" actId="478"/>
          <ac:spMkLst>
            <pc:docMk/>
            <pc:sldMk cId="916005799" sldId="262"/>
            <ac:spMk id="95" creationId="{4A41F15D-73A4-4264-A251-D568461BF8BC}"/>
          </ac:spMkLst>
        </pc:spChg>
        <pc:spChg chg="add del mod">
          <ac:chgData name="Huy Huỳnh Hướng" userId="ab687a4a163e5a51" providerId="LiveId" clId="{46F9646C-24E3-43B6-BDF8-E4410EB4BFD1}" dt="2021-10-18T18:25:13.604" v="3571" actId="478"/>
          <ac:spMkLst>
            <pc:docMk/>
            <pc:sldMk cId="916005799" sldId="262"/>
            <ac:spMk id="96" creationId="{C08DC117-45DD-4CAB-AE7C-BEC7290894A9}"/>
          </ac:spMkLst>
        </pc:spChg>
        <pc:spChg chg="add mod">
          <ac:chgData name="Huy Huỳnh Hướng" userId="ab687a4a163e5a51" providerId="LiveId" clId="{46F9646C-24E3-43B6-BDF8-E4410EB4BFD1}" dt="2021-10-19T03:35:16.697" v="6443" actId="164"/>
          <ac:spMkLst>
            <pc:docMk/>
            <pc:sldMk cId="916005799" sldId="262"/>
            <ac:spMk id="97" creationId="{44CD8FC5-63EC-41B9-A444-58E34D3CD7E8}"/>
          </ac:spMkLst>
        </pc:spChg>
        <pc:spChg chg="add mod">
          <ac:chgData name="Huy Huỳnh Hướng" userId="ab687a4a163e5a51" providerId="LiveId" clId="{46F9646C-24E3-43B6-BDF8-E4410EB4BFD1}" dt="2021-10-19T03:35:20.760" v="6444" actId="164"/>
          <ac:spMkLst>
            <pc:docMk/>
            <pc:sldMk cId="916005799" sldId="262"/>
            <ac:spMk id="98" creationId="{0F5B9990-06C9-4826-AF6F-25884AF7A8E2}"/>
          </ac:spMkLst>
        </pc:spChg>
        <pc:spChg chg="add mod">
          <ac:chgData name="Huy Huỳnh Hướng" userId="ab687a4a163e5a51" providerId="LiveId" clId="{46F9646C-24E3-43B6-BDF8-E4410EB4BFD1}" dt="2021-10-19T03:35:24.628" v="6445" actId="164"/>
          <ac:spMkLst>
            <pc:docMk/>
            <pc:sldMk cId="916005799" sldId="262"/>
            <ac:spMk id="99" creationId="{1D65B707-450E-47BA-BB5C-744D92C6E487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104" creationId="{8D7C9C1D-3511-4B17-8B2D-C8EA31524410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105" creationId="{EA29CD7C-7B8E-4D7B-B1DB-1918337CAD02}"/>
          </ac:spMkLst>
        </pc:spChg>
        <pc:spChg chg="mod">
          <ac:chgData name="Huy Huỳnh Hướng" userId="ab687a4a163e5a51" providerId="LiveId" clId="{46F9646C-24E3-43B6-BDF8-E4410EB4BFD1}" dt="2021-10-18T14:31:15.714" v="1068" actId="2711"/>
          <ac:spMkLst>
            <pc:docMk/>
            <pc:sldMk cId="916005799" sldId="262"/>
            <ac:spMk id="107" creationId="{5FAACCB0-15C8-425E-8B79-CFDF0E1F0AE6}"/>
          </ac:spMkLst>
        </pc:spChg>
        <pc:spChg chg="mod">
          <ac:chgData name="Huy Huỳnh Hướng" userId="ab687a4a163e5a51" providerId="LiveId" clId="{46F9646C-24E3-43B6-BDF8-E4410EB4BFD1}" dt="2021-10-05T06:44:05.274" v="327" actId="20577"/>
          <ac:spMkLst>
            <pc:docMk/>
            <pc:sldMk cId="916005799" sldId="262"/>
            <ac:spMk id="108" creationId="{629DFBD5-230B-4D47-8806-1B50E00B03D2}"/>
          </ac:spMkLst>
        </pc:spChg>
        <pc:grpChg chg="add mod">
          <ac:chgData name="Huy Huỳnh Hướng" userId="ab687a4a163e5a51" providerId="LiveId" clId="{46F9646C-24E3-43B6-BDF8-E4410EB4BFD1}" dt="2021-10-19T03:34:15.889" v="6437" actId="164"/>
          <ac:grpSpMkLst>
            <pc:docMk/>
            <pc:sldMk cId="916005799" sldId="262"/>
            <ac:grpSpMk id="5" creationId="{D2F26C95-B0C2-4F7C-81CF-3E6BB1F4A856}"/>
          </ac:grpSpMkLst>
        </pc:grpChg>
        <pc:grpChg chg="add mod">
          <ac:chgData name="Huy Huỳnh Hướng" userId="ab687a4a163e5a51" providerId="LiveId" clId="{46F9646C-24E3-43B6-BDF8-E4410EB4BFD1}" dt="2021-10-19T03:35:06.617" v="6442" actId="164"/>
          <ac:grpSpMkLst>
            <pc:docMk/>
            <pc:sldMk cId="916005799" sldId="262"/>
            <ac:grpSpMk id="6" creationId="{1E40BF5A-5DF3-4E2E-8DE7-56E8DE5605A9}"/>
          </ac:grpSpMkLst>
        </pc:grpChg>
        <pc:grpChg chg="add del mod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6" creationId="{CBBBD91E-2219-4D6F-B151-40DD3B7355FB}"/>
          </ac:grpSpMkLst>
        </pc:grpChg>
        <pc:grpChg chg="add mod">
          <ac:chgData name="Huy Huỳnh Hướng" userId="ab687a4a163e5a51" providerId="LiveId" clId="{46F9646C-24E3-43B6-BDF8-E4410EB4BFD1}" dt="2021-10-19T03:35:16.697" v="6443" actId="164"/>
          <ac:grpSpMkLst>
            <pc:docMk/>
            <pc:sldMk cId="916005799" sldId="262"/>
            <ac:grpSpMk id="11" creationId="{BA19EBF4-9FF7-4D63-982C-36A846696B9B}"/>
          </ac:grpSpMkLst>
        </pc:grpChg>
        <pc:grpChg chg="add mod">
          <ac:chgData name="Huy Huỳnh Hướng" userId="ab687a4a163e5a51" providerId="LiveId" clId="{46F9646C-24E3-43B6-BDF8-E4410EB4BFD1}" dt="2021-10-18T18:28:54.856" v="3615" actId="1076"/>
          <ac:grpSpMkLst>
            <pc:docMk/>
            <pc:sldMk cId="916005799" sldId="262"/>
            <ac:grpSpMk id="12" creationId="{5F5D1C13-F643-4159-9E88-66D2B4732EF5}"/>
          </ac:grpSpMkLst>
        </pc:grpChg>
        <pc:grpChg chg="add mod">
          <ac:chgData name="Huy Huỳnh Hướng" userId="ab687a4a163e5a51" providerId="LiveId" clId="{46F9646C-24E3-43B6-BDF8-E4410EB4BFD1}" dt="2021-10-18T18:28:49.100" v="3614" actId="1076"/>
          <ac:grpSpMkLst>
            <pc:docMk/>
            <pc:sldMk cId="916005799" sldId="262"/>
            <ac:grpSpMk id="13" creationId="{3D4B4ADC-E7F2-4AA8-B2AC-1C10FE5561E0}"/>
          </ac:grpSpMkLst>
        </pc:grpChg>
        <pc:grpChg chg="add mod">
          <ac:chgData name="Huy Huỳnh Hướng" userId="ab687a4a163e5a51" providerId="LiveId" clId="{46F9646C-24E3-43B6-BDF8-E4410EB4BFD1}" dt="2021-10-18T18:26:40.139" v="3579" actId="164"/>
          <ac:grpSpMkLst>
            <pc:docMk/>
            <pc:sldMk cId="916005799" sldId="262"/>
            <ac:grpSpMk id="14" creationId="{DB787258-860F-4191-83F0-13010F5EA111}"/>
          </ac:grpSpMkLst>
        </pc:grpChg>
        <pc:grpChg chg="add mod">
          <ac:chgData name="Huy Huỳnh Hướng" userId="ab687a4a163e5a51" providerId="LiveId" clId="{46F9646C-24E3-43B6-BDF8-E4410EB4BFD1}" dt="2021-10-19T03:35:20.760" v="6444" actId="164"/>
          <ac:grpSpMkLst>
            <pc:docMk/>
            <pc:sldMk cId="916005799" sldId="262"/>
            <ac:grpSpMk id="15" creationId="{DE050C27-C942-458F-8C50-519F8362954E}"/>
          </ac:grpSpMkLst>
        </pc:grpChg>
        <pc:grpChg chg="add mod">
          <ac:chgData name="Huy Huỳnh Hướng" userId="ab687a4a163e5a51" providerId="LiveId" clId="{46F9646C-24E3-43B6-BDF8-E4410EB4BFD1}" dt="2021-10-19T03:35:24.628" v="6445" actId="164"/>
          <ac:grpSpMkLst>
            <pc:docMk/>
            <pc:sldMk cId="916005799" sldId="262"/>
            <ac:grpSpMk id="20" creationId="{E3FDC1A4-D93D-4392-8663-84FD2291E414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29" creationId="{51BDED58-2EB4-49F4-8EEA-AF4A2A2E47D1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0" creationId="{D3BD7F98-37BF-4DCC-8C0F-ED8E29B3FBE4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1" creationId="{5D279628-5206-4A5C-970D-2CFA754415DD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2" creationId="{F10233BA-4D07-46E2-8143-6D9F9953F792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3" creationId="{33B8D76F-69A1-4813-8305-4B5610B84FAD}"/>
          </ac:grpSpMkLst>
        </pc:grpChg>
        <pc:grpChg chg="del">
          <ac:chgData name="Huy Huỳnh Hướng" userId="ab687a4a163e5a51" providerId="LiveId" clId="{46F9646C-24E3-43B6-BDF8-E4410EB4BFD1}" dt="2021-10-18T18:10:50.069" v="3268" actId="478"/>
          <ac:grpSpMkLst>
            <pc:docMk/>
            <pc:sldMk cId="916005799" sldId="262"/>
            <ac:grpSpMk id="114" creationId="{A0526A91-D802-4EDD-B985-DD2C7C2F7C11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5" creationId="{1A30AC41-643A-45D7-8794-4B7F326FA7FF}"/>
          </ac:grpSpMkLst>
        </pc:grpChg>
        <pc:grpChg chg="del mod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7" creationId="{DE6D8AF1-79C2-4729-9804-ECD93C5C35A9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8" creationId="{FB756789-F032-413E-A40B-7C1AB88E1AF3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19" creationId="{46241E43-3E8E-4DEE-AA42-02E4FA98471E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20" creationId="{A3F981C8-6794-4213-B2DF-2D9780613F90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21" creationId="{3FBFDFE0-D917-4BF0-89E5-B580561943D9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22" creationId="{0F645AA1-1697-4944-B77A-16148CDF87D8}"/>
          </ac:grpSpMkLst>
        </pc:grpChg>
        <pc:grpChg chg="del">
          <ac:chgData name="Huy Huỳnh Hướng" userId="ab687a4a163e5a51" providerId="LiveId" clId="{46F9646C-24E3-43B6-BDF8-E4410EB4BFD1}" dt="2021-10-18T18:10:48.130" v="3267" actId="478"/>
          <ac:grpSpMkLst>
            <pc:docMk/>
            <pc:sldMk cId="916005799" sldId="262"/>
            <ac:grpSpMk id="123" creationId="{D887E2A6-69F2-4D96-93EC-DA0357314929}"/>
          </ac:grpSpMkLst>
        </pc:grpChg>
        <pc:picChg chg="add mod">
          <ac:chgData name="Huy Huỳnh Hướng" userId="ab687a4a163e5a51" providerId="LiveId" clId="{46F9646C-24E3-43B6-BDF8-E4410EB4BFD1}" dt="2021-10-18T18:11:05.963" v="3272" actId="1076"/>
          <ac:picMkLst>
            <pc:docMk/>
            <pc:sldMk cId="916005799" sldId="262"/>
            <ac:picMk id="1026" creationId="{B13FBB3E-E85C-4D0F-8A6C-A4E96A8853F6}"/>
          </ac:picMkLst>
        </pc:picChg>
        <pc:cxnChg chg="del">
          <ac:chgData name="Huy Huỳnh Hướng" userId="ab687a4a163e5a51" providerId="LiveId" clId="{46F9646C-24E3-43B6-BDF8-E4410EB4BFD1}" dt="2021-10-18T18:10:48.130" v="3267" actId="478"/>
          <ac:cxnSpMkLst>
            <pc:docMk/>
            <pc:sldMk cId="916005799" sldId="262"/>
            <ac:cxnSpMk id="32" creationId="{FE5DCBE2-354A-45DD-A6F4-F3B2CBC7651C}"/>
          </ac:cxnSpMkLst>
        </pc:cxnChg>
        <pc:cxnChg chg="del mod">
          <ac:chgData name="Huy Huỳnh Hướng" userId="ab687a4a163e5a51" providerId="LiveId" clId="{46F9646C-24E3-43B6-BDF8-E4410EB4BFD1}" dt="2021-10-18T18:10:48.130" v="3267" actId="478"/>
          <ac:cxnSpMkLst>
            <pc:docMk/>
            <pc:sldMk cId="916005799" sldId="262"/>
            <ac:cxnSpMk id="34" creationId="{57B9F07E-9954-49D9-913B-D9F998AFCE1D}"/>
          </ac:cxnSpMkLst>
        </pc:cxnChg>
        <pc:cxnChg chg="del mod">
          <ac:chgData name="Huy Huỳnh Hướng" userId="ab687a4a163e5a51" providerId="LiveId" clId="{46F9646C-24E3-43B6-BDF8-E4410EB4BFD1}" dt="2021-10-18T18:10:48.130" v="3267" actId="478"/>
          <ac:cxnSpMkLst>
            <pc:docMk/>
            <pc:sldMk cId="916005799" sldId="262"/>
            <ac:cxnSpMk id="36" creationId="{88A3209E-0BFA-4364-B240-FBD4DDF2DFD0}"/>
          </ac:cxnSpMkLst>
        </pc:cxnChg>
        <pc:cxnChg chg="del">
          <ac:chgData name="Huy Huỳnh Hướng" userId="ab687a4a163e5a51" providerId="LiveId" clId="{46F9646C-24E3-43B6-BDF8-E4410EB4BFD1}" dt="2021-10-18T18:10:48.130" v="3267" actId="478"/>
          <ac:cxnSpMkLst>
            <pc:docMk/>
            <pc:sldMk cId="916005799" sldId="262"/>
            <ac:cxnSpMk id="38" creationId="{25C9CCA1-F56B-4E61-A0FC-2F915DC39995}"/>
          </ac:cxnSpMkLst>
        </pc:cxnChg>
        <pc:cxnChg chg="del">
          <ac:chgData name="Huy Huỳnh Hướng" userId="ab687a4a163e5a51" providerId="LiveId" clId="{46F9646C-24E3-43B6-BDF8-E4410EB4BFD1}" dt="2021-10-18T18:10:48.130" v="3267" actId="478"/>
          <ac:cxnSpMkLst>
            <pc:docMk/>
            <pc:sldMk cId="916005799" sldId="262"/>
            <ac:cxnSpMk id="40" creationId="{A2902F72-2EEA-42ED-9B7B-CC5FA46C3A40}"/>
          </ac:cxnSpMkLst>
        </pc:cxnChg>
        <pc:cxnChg chg="del">
          <ac:chgData name="Huy Huỳnh Hướng" userId="ab687a4a163e5a51" providerId="LiveId" clId="{46F9646C-24E3-43B6-BDF8-E4410EB4BFD1}" dt="2021-10-18T18:10:48.130" v="3267" actId="478"/>
          <ac:cxnSpMkLst>
            <pc:docMk/>
            <pc:sldMk cId="916005799" sldId="262"/>
            <ac:cxnSpMk id="42" creationId="{5E81C6B4-3044-43E1-A472-014F310FF0BB}"/>
          </ac:cxnSpMkLst>
        </pc:cxnChg>
        <pc:cxnChg chg="del">
          <ac:chgData name="Huy Huỳnh Hướng" userId="ab687a4a163e5a51" providerId="LiveId" clId="{46F9646C-24E3-43B6-BDF8-E4410EB4BFD1}" dt="2021-10-18T18:10:48.130" v="3267" actId="478"/>
          <ac:cxnSpMkLst>
            <pc:docMk/>
            <pc:sldMk cId="916005799" sldId="262"/>
            <ac:cxnSpMk id="102" creationId="{502EF03B-DEAA-4E8B-B76F-1A5B06EA1837}"/>
          </ac:cxnSpMkLst>
        </pc:cxnChg>
      </pc:sldChg>
      <pc:sldChg chg="modSp mod ord">
        <pc:chgData name="Huy Huỳnh Hướng" userId="ab687a4a163e5a51" providerId="LiveId" clId="{46F9646C-24E3-43B6-BDF8-E4410EB4BFD1}" dt="2021-10-18T13:02:29.888" v="389"/>
        <pc:sldMkLst>
          <pc:docMk/>
          <pc:sldMk cId="1936692748" sldId="263"/>
        </pc:sldMkLst>
        <pc:spChg chg="mod">
          <ac:chgData name="Huy Huỳnh Hướng" userId="ab687a4a163e5a51" providerId="LiveId" clId="{46F9646C-24E3-43B6-BDF8-E4410EB4BFD1}" dt="2021-10-05T05:36:41.354" v="268" actId="2085"/>
          <ac:spMkLst>
            <pc:docMk/>
            <pc:sldMk cId="1936692748" sldId="263"/>
            <ac:spMk id="7" creationId="{0CC760B6-8DD5-426D-893D-5947176A64BD}"/>
          </ac:spMkLst>
        </pc:spChg>
        <pc:spChg chg="mod">
          <ac:chgData name="Huy Huỳnh Hướng" userId="ab687a4a163e5a51" providerId="LiveId" clId="{46F9646C-24E3-43B6-BDF8-E4410EB4BFD1}" dt="2021-10-05T05:36:41.354" v="268" actId="2085"/>
          <ac:spMkLst>
            <pc:docMk/>
            <pc:sldMk cId="1936692748" sldId="263"/>
            <ac:spMk id="8" creationId="{B7529C51-0C4C-4187-BA98-4D62D57E1E64}"/>
          </ac:spMkLst>
        </pc:spChg>
      </pc:sldChg>
      <pc:sldChg chg="addSp delSp modSp mod ord delAnim modAnim">
        <pc:chgData name="Huy Huỳnh Hướng" userId="ab687a4a163e5a51" providerId="LiveId" clId="{46F9646C-24E3-43B6-BDF8-E4410EB4BFD1}" dt="2021-10-18T18:19:02.510" v="3453" actId="14100"/>
        <pc:sldMkLst>
          <pc:docMk/>
          <pc:sldMk cId="1878080516" sldId="264"/>
        </pc:sldMkLst>
        <pc:spChg chg="mod">
          <ac:chgData name="Huy Huỳnh Hướng" userId="ab687a4a163e5a51" providerId="LiveId" clId="{46F9646C-24E3-43B6-BDF8-E4410EB4BFD1}" dt="2021-10-18T17:27:36.269" v="2671" actId="1076"/>
          <ac:spMkLst>
            <pc:docMk/>
            <pc:sldMk cId="1878080516" sldId="264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05T05:35:37.723" v="259" actId="2085"/>
          <ac:spMkLst>
            <pc:docMk/>
            <pc:sldMk cId="1878080516" sldId="264"/>
            <ac:spMk id="3" creationId="{E00F0F90-278B-468B-B602-45668B8D2B08}"/>
          </ac:spMkLst>
        </pc:spChg>
        <pc:spChg chg="add del mod">
          <ac:chgData name="Huy Huỳnh Hướng" userId="ab687a4a163e5a51" providerId="LiveId" clId="{46F9646C-24E3-43B6-BDF8-E4410EB4BFD1}" dt="2021-10-18T17:13:13.895" v="2490" actId="478"/>
          <ac:spMkLst>
            <pc:docMk/>
            <pc:sldMk cId="1878080516" sldId="264"/>
            <ac:spMk id="17" creationId="{95328C9B-83E5-4589-8F10-EA84BB17A56E}"/>
          </ac:spMkLst>
        </pc:spChg>
        <pc:spChg chg="mod topLvl">
          <ac:chgData name="Huy Huỳnh Hướng" userId="ab687a4a163e5a51" providerId="LiveId" clId="{46F9646C-24E3-43B6-BDF8-E4410EB4BFD1}" dt="2021-10-18T17:27:43.883" v="2672" actId="165"/>
          <ac:spMkLst>
            <pc:docMk/>
            <pc:sldMk cId="1878080516" sldId="264"/>
            <ac:spMk id="18" creationId="{F9725F2B-AC1D-46CD-9436-2EA181CA76D1}"/>
          </ac:spMkLst>
        </pc:spChg>
        <pc:spChg chg="mod topLvl">
          <ac:chgData name="Huy Huỳnh Hướng" userId="ab687a4a163e5a51" providerId="LiveId" clId="{46F9646C-24E3-43B6-BDF8-E4410EB4BFD1}" dt="2021-10-18T17:27:43.883" v="2672" actId="165"/>
          <ac:spMkLst>
            <pc:docMk/>
            <pc:sldMk cId="1878080516" sldId="264"/>
            <ac:spMk id="19" creationId="{8627A03D-6847-42F7-ABA0-7DFAE2C0DE67}"/>
          </ac:spMkLst>
        </pc:spChg>
        <pc:spChg chg="add mod topLvl">
          <ac:chgData name="Huy Huỳnh Hướng" userId="ab687a4a163e5a51" providerId="LiveId" clId="{46F9646C-24E3-43B6-BDF8-E4410EB4BFD1}" dt="2021-10-18T17:29:23.565" v="2708" actId="165"/>
          <ac:spMkLst>
            <pc:docMk/>
            <pc:sldMk cId="1878080516" sldId="264"/>
            <ac:spMk id="20" creationId="{A4668852-6F01-46DF-9118-DD2FC12E5B50}"/>
          </ac:spMkLst>
        </pc:spChg>
        <pc:spChg chg="add mod">
          <ac:chgData name="Huy Huỳnh Hướng" userId="ab687a4a163e5a51" providerId="LiveId" clId="{46F9646C-24E3-43B6-BDF8-E4410EB4BFD1}" dt="2021-10-18T17:23:46.665" v="2638" actId="1076"/>
          <ac:spMkLst>
            <pc:docMk/>
            <pc:sldMk cId="1878080516" sldId="264"/>
            <ac:spMk id="21" creationId="{493BADA9-87C1-4D44-9C76-4F14C7B2754C}"/>
          </ac:spMkLst>
        </pc:spChg>
        <pc:spChg chg="mod topLvl">
          <ac:chgData name="Huy Huỳnh Hướng" userId="ab687a4a163e5a51" providerId="LiveId" clId="{46F9646C-24E3-43B6-BDF8-E4410EB4BFD1}" dt="2021-10-18T17:27:43.883" v="2672" actId="165"/>
          <ac:spMkLst>
            <pc:docMk/>
            <pc:sldMk cId="1878080516" sldId="264"/>
            <ac:spMk id="23" creationId="{597ADC93-9A8E-4198-BD79-041FACBD4F06}"/>
          </ac:spMkLst>
        </pc:spChg>
        <pc:spChg chg="mod topLvl">
          <ac:chgData name="Huy Huỳnh Hướng" userId="ab687a4a163e5a51" providerId="LiveId" clId="{46F9646C-24E3-43B6-BDF8-E4410EB4BFD1}" dt="2021-10-18T17:27:43.883" v="2672" actId="165"/>
          <ac:spMkLst>
            <pc:docMk/>
            <pc:sldMk cId="1878080516" sldId="264"/>
            <ac:spMk id="26" creationId="{727BBDEB-578D-442F-AA9A-EFB068D2B83F}"/>
          </ac:spMkLst>
        </pc:spChg>
        <pc:spChg chg="mod topLvl">
          <ac:chgData name="Huy Huỳnh Hướng" userId="ab687a4a163e5a51" providerId="LiveId" clId="{46F9646C-24E3-43B6-BDF8-E4410EB4BFD1}" dt="2021-10-18T17:27:43.883" v="2672" actId="165"/>
          <ac:spMkLst>
            <pc:docMk/>
            <pc:sldMk cId="1878080516" sldId="264"/>
            <ac:spMk id="32" creationId="{6CC13CBC-0863-4ECC-B545-4F6B4AE63995}"/>
          </ac:spMkLst>
        </pc:spChg>
        <pc:spChg chg="mod topLvl">
          <ac:chgData name="Huy Huỳnh Hướng" userId="ab687a4a163e5a51" providerId="LiveId" clId="{46F9646C-24E3-43B6-BDF8-E4410EB4BFD1}" dt="2021-10-18T17:27:43.883" v="2672" actId="165"/>
          <ac:spMkLst>
            <pc:docMk/>
            <pc:sldMk cId="1878080516" sldId="264"/>
            <ac:spMk id="34" creationId="{6D9DCF31-03B3-4723-99BE-5FC649B06D98}"/>
          </ac:spMkLst>
        </pc:spChg>
        <pc:spChg chg="add mod">
          <ac:chgData name="Huy Huỳnh Hướng" userId="ab687a4a163e5a51" providerId="LiveId" clId="{46F9646C-24E3-43B6-BDF8-E4410EB4BFD1}" dt="2021-10-18T17:14:23.323" v="2529" actId="1076"/>
          <ac:spMkLst>
            <pc:docMk/>
            <pc:sldMk cId="1878080516" sldId="264"/>
            <ac:spMk id="68" creationId="{9D3D71E9-E8E5-4770-AA1E-F47589A22396}"/>
          </ac:spMkLst>
        </pc:spChg>
        <pc:spChg chg="mod topLvl">
          <ac:chgData name="Huy Huỳnh Hướng" userId="ab687a4a163e5a51" providerId="LiveId" clId="{46F9646C-24E3-43B6-BDF8-E4410EB4BFD1}" dt="2021-10-18T18:19:02.510" v="3453" actId="14100"/>
          <ac:spMkLst>
            <pc:docMk/>
            <pc:sldMk cId="1878080516" sldId="264"/>
            <ac:spMk id="81" creationId="{64DF50A4-B950-41FD-9FFE-3CEAF2B8E29D}"/>
          </ac:spMkLst>
        </pc:spChg>
        <pc:spChg chg="mod topLvl">
          <ac:chgData name="Huy Huỳnh Hướng" userId="ab687a4a163e5a51" providerId="LiveId" clId="{46F9646C-24E3-43B6-BDF8-E4410EB4BFD1}" dt="2021-10-18T17:29:23.565" v="2708" actId="165"/>
          <ac:spMkLst>
            <pc:docMk/>
            <pc:sldMk cId="1878080516" sldId="264"/>
            <ac:spMk id="84" creationId="{58B3837F-CE7F-455C-9A18-59004078A057}"/>
          </ac:spMkLst>
        </pc:spChg>
        <pc:spChg chg="mod topLvl">
          <ac:chgData name="Huy Huỳnh Hướng" userId="ab687a4a163e5a51" providerId="LiveId" clId="{46F9646C-24E3-43B6-BDF8-E4410EB4BFD1}" dt="2021-10-18T17:29:23.565" v="2708" actId="165"/>
          <ac:spMkLst>
            <pc:docMk/>
            <pc:sldMk cId="1878080516" sldId="264"/>
            <ac:spMk id="85" creationId="{9B440311-7993-46E7-85F0-16B2B6218350}"/>
          </ac:spMkLst>
        </pc:spChg>
        <pc:spChg chg="mod topLvl">
          <ac:chgData name="Huy Huỳnh Hướng" userId="ab687a4a163e5a51" providerId="LiveId" clId="{46F9646C-24E3-43B6-BDF8-E4410EB4BFD1}" dt="2021-10-18T17:29:23.565" v="2708" actId="165"/>
          <ac:spMkLst>
            <pc:docMk/>
            <pc:sldMk cId="1878080516" sldId="264"/>
            <ac:spMk id="87" creationId="{8BB09F23-60CD-4F8B-83A3-D25A2A5CD4A0}"/>
          </ac:spMkLst>
        </pc:spChg>
        <pc:spChg chg="mod topLvl">
          <ac:chgData name="Huy Huỳnh Hướng" userId="ab687a4a163e5a51" providerId="LiveId" clId="{46F9646C-24E3-43B6-BDF8-E4410EB4BFD1}" dt="2021-10-18T17:29:23.565" v="2708" actId="165"/>
          <ac:spMkLst>
            <pc:docMk/>
            <pc:sldMk cId="1878080516" sldId="264"/>
            <ac:spMk id="91" creationId="{0713AEE4-0107-4011-B495-0255D4A6AD20}"/>
          </ac:spMkLst>
        </pc:spChg>
        <pc:spChg chg="mod topLvl">
          <ac:chgData name="Huy Huỳnh Hướng" userId="ab687a4a163e5a51" providerId="LiveId" clId="{46F9646C-24E3-43B6-BDF8-E4410EB4BFD1}" dt="2021-10-18T17:14:49.153" v="2532" actId="165"/>
          <ac:spMkLst>
            <pc:docMk/>
            <pc:sldMk cId="1878080516" sldId="264"/>
            <ac:spMk id="94" creationId="{6F194A28-653A-48D8-87AA-2FE4DD8101E4}"/>
          </ac:spMkLst>
        </pc:spChg>
        <pc:spChg chg="mod topLvl">
          <ac:chgData name="Huy Huỳnh Hướng" userId="ab687a4a163e5a51" providerId="LiveId" clId="{46F9646C-24E3-43B6-BDF8-E4410EB4BFD1}" dt="2021-10-18T17:14:49.153" v="2532" actId="165"/>
          <ac:spMkLst>
            <pc:docMk/>
            <pc:sldMk cId="1878080516" sldId="264"/>
            <ac:spMk id="95" creationId="{B16EA396-37F4-45E0-9F0C-F2E04611C892}"/>
          </ac:spMkLst>
        </pc:spChg>
        <pc:spChg chg="mod topLvl">
          <ac:chgData name="Huy Huỳnh Hướng" userId="ab687a4a163e5a51" providerId="LiveId" clId="{46F9646C-24E3-43B6-BDF8-E4410EB4BFD1}" dt="2021-10-18T17:14:49.153" v="2532" actId="165"/>
          <ac:spMkLst>
            <pc:docMk/>
            <pc:sldMk cId="1878080516" sldId="264"/>
            <ac:spMk id="97" creationId="{4AB899DF-95C0-4548-B69E-41811C0E0605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01" creationId="{032C9E6E-D6ED-4DF4-9BC8-6FF46E2261E1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04" creationId="{E37E42AB-6DDD-4676-A5F4-5AD0EF9AB9E9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05" creationId="{4C059A5D-EB14-4487-AB00-F4590216CB58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07" creationId="{872C0F5C-C82B-48AC-A2CB-0B55F2CA5746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14" creationId="{932F82A8-32C1-40C0-82D1-7DA54E3AA333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15" creationId="{B3FD7BBB-33FF-44A5-8636-D51C801212A8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17" creationId="{92F55E94-4F08-4478-B110-2A935C07C938}"/>
          </ac:spMkLst>
        </pc:spChg>
        <pc:spChg chg="mod topLvl">
          <ac:chgData name="Huy Huỳnh Hướng" userId="ab687a4a163e5a51" providerId="LiveId" clId="{46F9646C-24E3-43B6-BDF8-E4410EB4BFD1}" dt="2021-10-18T17:29:23.565" v="2708" actId="165"/>
          <ac:spMkLst>
            <pc:docMk/>
            <pc:sldMk cId="1878080516" sldId="264"/>
            <ac:spMk id="120" creationId="{74D36514-A615-4B85-9293-68ED1D931715}"/>
          </ac:spMkLst>
        </pc:spChg>
        <pc:spChg chg="del mod topLvl">
          <ac:chgData name="Huy Huỳnh Hướng" userId="ab687a4a163e5a51" providerId="LiveId" clId="{46F9646C-24E3-43B6-BDF8-E4410EB4BFD1}" dt="2021-10-18T17:18:33.124" v="2573" actId="478"/>
          <ac:spMkLst>
            <pc:docMk/>
            <pc:sldMk cId="1878080516" sldId="264"/>
            <ac:spMk id="121" creationId="{B31FE5E6-EC8C-49FA-8A8D-A6F7D2C0C6F2}"/>
          </ac:spMkLst>
        </pc:spChg>
        <pc:spChg chg="mod topLvl">
          <ac:chgData name="Huy Huỳnh Hướng" userId="ab687a4a163e5a51" providerId="LiveId" clId="{46F9646C-24E3-43B6-BDF8-E4410EB4BFD1}" dt="2021-10-18T17:22:28.631" v="2625" actId="1076"/>
          <ac:spMkLst>
            <pc:docMk/>
            <pc:sldMk cId="1878080516" sldId="264"/>
            <ac:spMk id="123" creationId="{0D9B2F07-2BDF-4F4D-B8CD-8C1E5BB0BDB9}"/>
          </ac:spMkLst>
        </pc:spChg>
        <pc:spChg chg="del mod topLvl">
          <ac:chgData name="Huy Huỳnh Hướng" userId="ab687a4a163e5a51" providerId="LiveId" clId="{46F9646C-24E3-43B6-BDF8-E4410EB4BFD1}" dt="2021-10-18T17:22:25.339" v="2624" actId="478"/>
          <ac:spMkLst>
            <pc:docMk/>
            <pc:sldMk cId="1878080516" sldId="264"/>
            <ac:spMk id="124" creationId="{F1C716CD-CD59-4A4C-806A-CEB5E7685353}"/>
          </ac:spMkLst>
        </pc:spChg>
        <pc:spChg chg="del mod">
          <ac:chgData name="Huy Huỳnh Hướng" userId="ab687a4a163e5a51" providerId="LiveId" clId="{46F9646C-24E3-43B6-BDF8-E4410EB4BFD1}" dt="2021-10-18T17:07:20.113" v="2427" actId="478"/>
          <ac:spMkLst>
            <pc:docMk/>
            <pc:sldMk cId="1878080516" sldId="264"/>
            <ac:spMk id="126" creationId="{548DA14F-5E07-46DD-9FEF-03BC0446A116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27" creationId="{2EA71054-6DD0-4F04-BD10-4552EFEA0DDB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29" creationId="{9C0C4C17-1DAD-4B1F-9F1E-C8114A36483E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44" creationId="{3BC97522-CC80-4FB4-94E7-87AE2B9FE47F}"/>
          </ac:spMkLst>
        </pc:spChg>
        <pc:spChg chg="del mod">
          <ac:chgData name="Huy Huỳnh Hướng" userId="ab687a4a163e5a51" providerId="LiveId" clId="{46F9646C-24E3-43B6-BDF8-E4410EB4BFD1}" dt="2021-10-18T17:07:26.343" v="2429" actId="478"/>
          <ac:spMkLst>
            <pc:docMk/>
            <pc:sldMk cId="1878080516" sldId="264"/>
            <ac:spMk id="145" creationId="{A35AD6B0-156E-419B-8A53-1D97215949A3}"/>
          </ac:spMkLst>
        </pc:spChg>
        <pc:spChg chg="mod">
          <ac:chgData name="Huy Huỳnh Hướng" userId="ab687a4a163e5a51" providerId="LiveId" clId="{46F9646C-24E3-43B6-BDF8-E4410EB4BFD1}" dt="2021-10-18T16:48:25.955" v="2299" actId="20577"/>
          <ac:spMkLst>
            <pc:docMk/>
            <pc:sldMk cId="1878080516" sldId="264"/>
            <ac:spMk id="146" creationId="{9AB9B7BC-C93F-475F-A8EB-B24DB2B5B119}"/>
          </ac:spMkLst>
        </pc:spChg>
        <pc:grpChg chg="add del mod">
          <ac:chgData name="Huy Huỳnh Hướng" userId="ab687a4a163e5a51" providerId="LiveId" clId="{46F9646C-24E3-43B6-BDF8-E4410EB4BFD1}" dt="2021-10-18T17:14:49.153" v="2532" actId="165"/>
          <ac:grpSpMkLst>
            <pc:docMk/>
            <pc:sldMk cId="1878080516" sldId="264"/>
            <ac:grpSpMk id="5" creationId="{7794925C-59EC-4C74-AC00-8925FDA35222}"/>
          </ac:grpSpMkLst>
        </pc:grpChg>
        <pc:grpChg chg="add del mod">
          <ac:chgData name="Huy Huỳnh Hướng" userId="ab687a4a163e5a51" providerId="LiveId" clId="{46F9646C-24E3-43B6-BDF8-E4410EB4BFD1}" dt="2021-10-18T17:14:45.711" v="2531" actId="165"/>
          <ac:grpSpMkLst>
            <pc:docMk/>
            <pc:sldMk cId="1878080516" sldId="264"/>
            <ac:grpSpMk id="6" creationId="{4B4CEA21-D9D5-41CC-9343-DDA54ED5DCFB}"/>
          </ac:grpSpMkLst>
        </pc:grpChg>
        <pc:grpChg chg="add del mod">
          <ac:chgData name="Huy Huỳnh Hướng" userId="ab687a4a163e5a51" providerId="LiveId" clId="{46F9646C-24E3-43B6-BDF8-E4410EB4BFD1}" dt="2021-10-18T17:14:42.763" v="2530" actId="165"/>
          <ac:grpSpMkLst>
            <pc:docMk/>
            <pc:sldMk cId="1878080516" sldId="264"/>
            <ac:grpSpMk id="7" creationId="{7BE5074F-EF57-4E09-BCE4-06E5CFCC8745}"/>
          </ac:grpSpMkLst>
        </pc:grpChg>
        <pc:grpChg chg="add del mod">
          <ac:chgData name="Huy Huỳnh Hướng" userId="ab687a4a163e5a51" providerId="LiveId" clId="{46F9646C-24E3-43B6-BDF8-E4410EB4BFD1}" dt="2021-10-18T17:29:23.565" v="2708" actId="165"/>
          <ac:grpSpMkLst>
            <pc:docMk/>
            <pc:sldMk cId="1878080516" sldId="264"/>
            <ac:grpSpMk id="22" creationId="{470356DB-CC30-4218-A369-D49E39947135}"/>
          </ac:grpSpMkLst>
        </pc:grpChg>
        <pc:grpChg chg="add del mod">
          <ac:chgData name="Huy Huỳnh Hướng" userId="ab687a4a163e5a51" providerId="LiveId" clId="{46F9646C-24E3-43B6-BDF8-E4410EB4BFD1}" dt="2021-10-18T17:27:43.883" v="2672" actId="165"/>
          <ac:grpSpMkLst>
            <pc:docMk/>
            <pc:sldMk cId="1878080516" sldId="264"/>
            <ac:grpSpMk id="24" creationId="{F2E2465D-706F-4385-A6D8-F1B085152063}"/>
          </ac:grpSpMkLst>
        </pc:grpChg>
        <pc:picChg chg="add del mod">
          <ac:chgData name="Huy Huỳnh Hướng" userId="ab687a4a163e5a51" providerId="LiveId" clId="{46F9646C-24E3-43B6-BDF8-E4410EB4BFD1}" dt="2021-10-18T17:12:39.463" v="2485" actId="478"/>
          <ac:picMkLst>
            <pc:docMk/>
            <pc:sldMk cId="1878080516" sldId="264"/>
            <ac:picMk id="64" creationId="{DCE9FB2C-6E0C-42AD-9422-C0AE88371ED7}"/>
          </ac:picMkLst>
        </pc:picChg>
        <pc:picChg chg="mod topLvl">
          <ac:chgData name="Huy Huỳnh Hướng" userId="ab687a4a163e5a51" providerId="LiveId" clId="{46F9646C-24E3-43B6-BDF8-E4410EB4BFD1}" dt="2021-10-18T17:27:43.883" v="2672" actId="165"/>
          <ac:picMkLst>
            <pc:docMk/>
            <pc:sldMk cId="1878080516" sldId="264"/>
            <ac:picMk id="135" creationId="{D2C8D395-FA47-434F-BF30-B70325CB5F39}"/>
          </ac:picMkLst>
        </pc:picChg>
        <pc:picChg chg="mod topLvl">
          <ac:chgData name="Huy Huỳnh Hướng" userId="ab687a4a163e5a51" providerId="LiveId" clId="{46F9646C-24E3-43B6-BDF8-E4410EB4BFD1}" dt="2021-10-18T17:29:23.565" v="2708" actId="165"/>
          <ac:picMkLst>
            <pc:docMk/>
            <pc:sldMk cId="1878080516" sldId="264"/>
            <ac:picMk id="137" creationId="{37452356-2116-47C2-9E3C-8DD848D4F8B0}"/>
          </ac:picMkLst>
        </pc:picChg>
        <pc:picChg chg="mod topLvl">
          <ac:chgData name="Huy Huỳnh Hướng" userId="ab687a4a163e5a51" providerId="LiveId" clId="{46F9646C-24E3-43B6-BDF8-E4410EB4BFD1}" dt="2021-10-18T17:14:49.153" v="2532" actId="165"/>
          <ac:picMkLst>
            <pc:docMk/>
            <pc:sldMk cId="1878080516" sldId="264"/>
            <ac:picMk id="139" creationId="{C27D7F8D-DA9D-44A1-8905-C6447BEA2275}"/>
          </ac:picMkLst>
        </pc:picChg>
        <pc:picChg chg="del mod">
          <ac:chgData name="Huy Huỳnh Hướng" userId="ab687a4a163e5a51" providerId="LiveId" clId="{46F9646C-24E3-43B6-BDF8-E4410EB4BFD1}" dt="2021-10-18T17:07:26.343" v="2429" actId="478"/>
          <ac:picMkLst>
            <pc:docMk/>
            <pc:sldMk cId="1878080516" sldId="264"/>
            <ac:picMk id="141" creationId="{CB980FE3-D909-4EC0-8868-7AEA0A39D591}"/>
          </ac:picMkLst>
        </pc:picChg>
        <pc:picChg chg="del mod">
          <ac:chgData name="Huy Huỳnh Hướng" userId="ab687a4a163e5a51" providerId="LiveId" clId="{46F9646C-24E3-43B6-BDF8-E4410EB4BFD1}" dt="2021-10-18T17:07:26.343" v="2429" actId="478"/>
          <ac:picMkLst>
            <pc:docMk/>
            <pc:sldMk cId="1878080516" sldId="264"/>
            <ac:picMk id="143" creationId="{98C20F56-8B27-4CE8-924F-4A8FCB6D9408}"/>
          </ac:picMkLst>
        </pc:picChg>
        <pc:cxnChg chg="mod topLvl">
          <ac:chgData name="Huy Huỳnh Hướng" userId="ab687a4a163e5a51" providerId="LiveId" clId="{46F9646C-24E3-43B6-BDF8-E4410EB4BFD1}" dt="2021-10-18T17:27:43.883" v="2672" actId="165"/>
          <ac:cxnSpMkLst>
            <pc:docMk/>
            <pc:sldMk cId="1878080516" sldId="264"/>
            <ac:cxnSpMk id="25" creationId="{BB3AB307-366F-4999-9BA5-29465D3F770C}"/>
          </ac:cxnSpMkLst>
        </pc:cxnChg>
        <pc:cxnChg chg="mod">
          <ac:chgData name="Huy Huỳnh Hướng" userId="ab687a4a163e5a51" providerId="LiveId" clId="{46F9646C-24E3-43B6-BDF8-E4410EB4BFD1}" dt="2021-10-18T17:10:42.098" v="2462" actId="14100"/>
          <ac:cxnSpMkLst>
            <pc:docMk/>
            <pc:sldMk cId="1878080516" sldId="264"/>
            <ac:cxnSpMk id="29" creationId="{D33A303D-45A1-4D45-8CF7-E2CF28859D99}"/>
          </ac:cxnSpMkLst>
        </pc:cxnChg>
        <pc:cxnChg chg="add del mod">
          <ac:chgData name="Huy Huỳnh Hướng" userId="ab687a4a163e5a51" providerId="LiveId" clId="{46F9646C-24E3-43B6-BDF8-E4410EB4BFD1}" dt="2021-10-18T17:12:06.128" v="2476" actId="478"/>
          <ac:cxnSpMkLst>
            <pc:docMk/>
            <pc:sldMk cId="1878080516" sldId="264"/>
            <ac:cxnSpMk id="52" creationId="{671DCA5B-EF86-43A9-BA30-3600B8788D2B}"/>
          </ac:cxnSpMkLst>
        </pc:cxnChg>
        <pc:cxnChg chg="add del mod">
          <ac:chgData name="Huy Huỳnh Hướng" userId="ab687a4a163e5a51" providerId="LiveId" clId="{46F9646C-24E3-43B6-BDF8-E4410EB4BFD1}" dt="2021-10-18T17:12:18.167" v="2479" actId="478"/>
          <ac:cxnSpMkLst>
            <pc:docMk/>
            <pc:sldMk cId="1878080516" sldId="264"/>
            <ac:cxnSpMk id="53" creationId="{6CE3E369-5EF7-4A00-B611-8EE3676B17F6}"/>
          </ac:cxnSpMkLst>
        </pc:cxnChg>
        <pc:cxnChg chg="add del mod">
          <ac:chgData name="Huy Huỳnh Hướng" userId="ab687a4a163e5a51" providerId="LiveId" clId="{46F9646C-24E3-43B6-BDF8-E4410EB4BFD1}" dt="2021-10-18T17:12:34.401" v="2483" actId="478"/>
          <ac:cxnSpMkLst>
            <pc:docMk/>
            <pc:sldMk cId="1878080516" sldId="264"/>
            <ac:cxnSpMk id="58" creationId="{ADF6997B-1538-4389-9DBE-63B7C20D4265}"/>
          </ac:cxnSpMkLst>
        </pc:cxnChg>
        <pc:cxnChg chg="add mod">
          <ac:chgData name="Huy Huỳnh Hướng" userId="ab687a4a163e5a51" providerId="LiveId" clId="{46F9646C-24E3-43B6-BDF8-E4410EB4BFD1}" dt="2021-10-18T17:27:06.552" v="2667" actId="1076"/>
          <ac:cxnSpMkLst>
            <pc:docMk/>
            <pc:sldMk cId="1878080516" sldId="264"/>
            <ac:cxnSpMk id="62" creationId="{6FB1E7F4-6567-4BE8-B660-79E91F40C241}"/>
          </ac:cxnSpMkLst>
        </pc:cxnChg>
        <pc:cxnChg chg="add mod">
          <ac:chgData name="Huy Huỳnh Hướng" userId="ab687a4a163e5a51" providerId="LiveId" clId="{46F9646C-24E3-43B6-BDF8-E4410EB4BFD1}" dt="2021-10-18T17:26:00.188" v="2661" actId="1076"/>
          <ac:cxnSpMkLst>
            <pc:docMk/>
            <pc:sldMk cId="1878080516" sldId="264"/>
            <ac:cxnSpMk id="63" creationId="{FA2606D4-F2F7-4B85-BA9A-534D277E13F5}"/>
          </ac:cxnSpMkLst>
        </pc:cxnChg>
        <pc:cxnChg chg="add mod">
          <ac:chgData name="Huy Huỳnh Hướng" userId="ab687a4a163e5a51" providerId="LiveId" clId="{46F9646C-24E3-43B6-BDF8-E4410EB4BFD1}" dt="2021-10-18T17:25:31.326" v="2660" actId="208"/>
          <ac:cxnSpMkLst>
            <pc:docMk/>
            <pc:sldMk cId="1878080516" sldId="264"/>
            <ac:cxnSpMk id="65" creationId="{64B284FE-D63E-4403-8ABC-E9D58F3FA38C}"/>
          </ac:cxnSpMkLst>
        </pc:cxnChg>
        <pc:cxnChg chg="mod topLvl">
          <ac:chgData name="Huy Huỳnh Hướng" userId="ab687a4a163e5a51" providerId="LiveId" clId="{46F9646C-24E3-43B6-BDF8-E4410EB4BFD1}" dt="2021-10-18T17:29:23.565" v="2708" actId="165"/>
          <ac:cxnSpMkLst>
            <pc:docMk/>
            <pc:sldMk cId="1878080516" sldId="264"/>
            <ac:cxnSpMk id="86" creationId="{AF5550DA-AD5F-4C73-989A-1E890E49AD1C}"/>
          </ac:cxnSpMkLst>
        </pc:cxnChg>
        <pc:cxnChg chg="mod topLvl">
          <ac:chgData name="Huy Huỳnh Hướng" userId="ab687a4a163e5a51" providerId="LiveId" clId="{46F9646C-24E3-43B6-BDF8-E4410EB4BFD1}" dt="2021-10-18T17:14:49.153" v="2532" actId="165"/>
          <ac:cxnSpMkLst>
            <pc:docMk/>
            <pc:sldMk cId="1878080516" sldId="264"/>
            <ac:cxnSpMk id="96" creationId="{391142B6-6835-482D-BB72-76D2F9B960CD}"/>
          </ac:cxnSpMkLst>
        </pc:cxnChg>
        <pc:cxnChg chg="del mod">
          <ac:chgData name="Huy Huỳnh Hướng" userId="ab687a4a163e5a51" providerId="LiveId" clId="{46F9646C-24E3-43B6-BDF8-E4410EB4BFD1}" dt="2021-10-18T17:07:26.343" v="2429" actId="478"/>
          <ac:cxnSpMkLst>
            <pc:docMk/>
            <pc:sldMk cId="1878080516" sldId="264"/>
            <ac:cxnSpMk id="106" creationId="{A36D2D2B-53B6-4884-BA4C-5B62BD0C824A}"/>
          </ac:cxnSpMkLst>
        </pc:cxnChg>
        <pc:cxnChg chg="del mod">
          <ac:chgData name="Huy Huỳnh Hướng" userId="ab687a4a163e5a51" providerId="LiveId" clId="{46F9646C-24E3-43B6-BDF8-E4410EB4BFD1}" dt="2021-10-18T17:07:26.343" v="2429" actId="478"/>
          <ac:cxnSpMkLst>
            <pc:docMk/>
            <pc:sldMk cId="1878080516" sldId="264"/>
            <ac:cxnSpMk id="116" creationId="{3A67729A-F4DA-418D-9CB1-C73269167D22}"/>
          </ac:cxnSpMkLst>
        </pc:cxnChg>
        <pc:cxnChg chg="del mod">
          <ac:chgData name="Huy Huỳnh Hướng" userId="ab687a4a163e5a51" providerId="LiveId" clId="{46F9646C-24E3-43B6-BDF8-E4410EB4BFD1}" dt="2021-10-18T17:07:27.746" v="2430" actId="478"/>
          <ac:cxnSpMkLst>
            <pc:docMk/>
            <pc:sldMk cId="1878080516" sldId="264"/>
            <ac:cxnSpMk id="131" creationId="{217E1351-3110-4F57-81D4-67C408144E4A}"/>
          </ac:cxnSpMkLst>
        </pc:cxnChg>
      </pc:sldChg>
      <pc:sldChg chg="modSp del mod">
        <pc:chgData name="Huy Huỳnh Hướng" userId="ab687a4a163e5a51" providerId="LiveId" clId="{46F9646C-24E3-43B6-BDF8-E4410EB4BFD1}" dt="2021-10-18T16:48:18.947" v="2296" actId="47"/>
        <pc:sldMkLst>
          <pc:docMk/>
          <pc:sldMk cId="1877517835" sldId="265"/>
        </pc:sldMkLst>
        <pc:spChg chg="mod">
          <ac:chgData name="Huy Huỳnh Hướng" userId="ab687a4a163e5a51" providerId="LiveId" clId="{46F9646C-24E3-43B6-BDF8-E4410EB4BFD1}" dt="2021-10-05T05:36:27.827" v="267" actId="2085"/>
          <ac:spMkLst>
            <pc:docMk/>
            <pc:sldMk cId="1877517835" sldId="265"/>
            <ac:spMk id="7" creationId="{06579CCB-0EBF-4964-AB92-DCE0D98FB697}"/>
          </ac:spMkLst>
        </pc:spChg>
        <pc:spChg chg="mod">
          <ac:chgData name="Huy Huỳnh Hướng" userId="ab687a4a163e5a51" providerId="LiveId" clId="{46F9646C-24E3-43B6-BDF8-E4410EB4BFD1}" dt="2021-10-05T05:36:27.827" v="267" actId="2085"/>
          <ac:spMkLst>
            <pc:docMk/>
            <pc:sldMk cId="1877517835" sldId="265"/>
            <ac:spMk id="8" creationId="{9ED0AE6D-45C5-4D11-B469-26C2CB96FDF7}"/>
          </ac:spMkLst>
        </pc:spChg>
      </pc:sldChg>
      <pc:sldChg chg="modSp mod">
        <pc:chgData name="Huy Huỳnh Hướng" userId="ab687a4a163e5a51" providerId="LiveId" clId="{46F9646C-24E3-43B6-BDF8-E4410EB4BFD1}" dt="2021-10-18T14:30:46.701" v="1067" actId="2711"/>
        <pc:sldMkLst>
          <pc:docMk/>
          <pc:sldMk cId="3777018786" sldId="266"/>
        </pc:sldMkLst>
        <pc:spChg chg="mod">
          <ac:chgData name="Huy Huỳnh Hướng" userId="ab687a4a163e5a51" providerId="LiveId" clId="{46F9646C-24E3-43B6-BDF8-E4410EB4BFD1}" dt="2021-10-05T05:35:21.622" v="256" actId="2085"/>
          <ac:spMkLst>
            <pc:docMk/>
            <pc:sldMk cId="3777018786" sldId="266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05T05:35:25.365" v="257" actId="2085"/>
          <ac:spMkLst>
            <pc:docMk/>
            <pc:sldMk cId="3777018786" sldId="266"/>
            <ac:spMk id="3" creationId="{E00F0F90-278B-468B-B602-45668B8D2B08}"/>
          </ac:spMkLst>
        </pc:spChg>
        <pc:spChg chg="mod">
          <ac:chgData name="Huy Huỳnh Hướng" userId="ab687a4a163e5a51" providerId="LiveId" clId="{46F9646C-24E3-43B6-BDF8-E4410EB4BFD1}" dt="2021-10-18T14:30:33.817" v="1064" actId="2711"/>
          <ac:spMkLst>
            <pc:docMk/>
            <pc:sldMk cId="3777018786" sldId="266"/>
            <ac:spMk id="13" creationId="{8B084177-9C72-4793-A42F-C91CD34D14A6}"/>
          </ac:spMkLst>
        </pc:spChg>
        <pc:spChg chg="mod">
          <ac:chgData name="Huy Huỳnh Hướng" userId="ab687a4a163e5a51" providerId="LiveId" clId="{46F9646C-24E3-43B6-BDF8-E4410EB4BFD1}" dt="2021-10-18T14:30:33.817" v="1064" actId="2711"/>
          <ac:spMkLst>
            <pc:docMk/>
            <pc:sldMk cId="3777018786" sldId="266"/>
            <ac:spMk id="14" creationId="{A10B15D6-FC30-4CAD-BCBF-C6B3E05D58A7}"/>
          </ac:spMkLst>
        </pc:spChg>
        <pc:spChg chg="mod">
          <ac:chgData name="Huy Huỳnh Hướng" userId="ab687a4a163e5a51" providerId="LiveId" clId="{46F9646C-24E3-43B6-BDF8-E4410EB4BFD1}" dt="2021-10-18T14:30:38.816" v="1065" actId="2711"/>
          <ac:spMkLst>
            <pc:docMk/>
            <pc:sldMk cId="3777018786" sldId="266"/>
            <ac:spMk id="15" creationId="{B1B5EFC2-CE8A-44E7-A289-40FA7C405073}"/>
          </ac:spMkLst>
        </pc:spChg>
        <pc:spChg chg="mod">
          <ac:chgData name="Huy Huỳnh Hướng" userId="ab687a4a163e5a51" providerId="LiveId" clId="{46F9646C-24E3-43B6-BDF8-E4410EB4BFD1}" dt="2021-10-18T14:30:38.816" v="1065" actId="2711"/>
          <ac:spMkLst>
            <pc:docMk/>
            <pc:sldMk cId="3777018786" sldId="266"/>
            <ac:spMk id="16" creationId="{1E224D8F-1CB5-49C0-8B11-741A7A216448}"/>
          </ac:spMkLst>
        </pc:spChg>
        <pc:spChg chg="mod">
          <ac:chgData name="Huy Huỳnh Hướng" userId="ab687a4a163e5a51" providerId="LiveId" clId="{46F9646C-24E3-43B6-BDF8-E4410EB4BFD1}" dt="2021-10-18T14:30:43.228" v="1066" actId="2711"/>
          <ac:spMkLst>
            <pc:docMk/>
            <pc:sldMk cId="3777018786" sldId="266"/>
            <ac:spMk id="18" creationId="{0C6CEBD5-50FB-49D7-94E5-BAD11A947EB4}"/>
          </ac:spMkLst>
        </pc:spChg>
        <pc:spChg chg="mod">
          <ac:chgData name="Huy Huỳnh Hướng" userId="ab687a4a163e5a51" providerId="LiveId" clId="{46F9646C-24E3-43B6-BDF8-E4410EB4BFD1}" dt="2021-10-18T14:30:43.228" v="1066" actId="2711"/>
          <ac:spMkLst>
            <pc:docMk/>
            <pc:sldMk cId="3777018786" sldId="266"/>
            <ac:spMk id="19" creationId="{14B38414-9B0E-4912-A449-4E1DC0DD9E43}"/>
          </ac:spMkLst>
        </pc:spChg>
        <pc:spChg chg="mod">
          <ac:chgData name="Huy Huỳnh Hướng" userId="ab687a4a163e5a51" providerId="LiveId" clId="{46F9646C-24E3-43B6-BDF8-E4410EB4BFD1}" dt="2021-10-18T14:30:46.701" v="1067" actId="2711"/>
          <ac:spMkLst>
            <pc:docMk/>
            <pc:sldMk cId="3777018786" sldId="266"/>
            <ac:spMk id="21" creationId="{42E72D43-49F7-4036-A64A-F67330A7D008}"/>
          </ac:spMkLst>
        </pc:spChg>
        <pc:spChg chg="mod">
          <ac:chgData name="Huy Huỳnh Hướng" userId="ab687a4a163e5a51" providerId="LiveId" clId="{46F9646C-24E3-43B6-BDF8-E4410EB4BFD1}" dt="2021-10-18T14:30:46.701" v="1067" actId="2711"/>
          <ac:spMkLst>
            <pc:docMk/>
            <pc:sldMk cId="3777018786" sldId="266"/>
            <ac:spMk id="22" creationId="{9CEE1288-C1AD-451D-85EE-39C359F027F9}"/>
          </ac:spMkLst>
        </pc:spChg>
      </pc:sldChg>
      <pc:sldChg chg="modSp mod">
        <pc:chgData name="Huy Huỳnh Hướng" userId="ab687a4a163e5a51" providerId="LiveId" clId="{46F9646C-24E3-43B6-BDF8-E4410EB4BFD1}" dt="2021-10-05T05:36:21.829" v="266" actId="2085"/>
        <pc:sldMkLst>
          <pc:docMk/>
          <pc:sldMk cId="2422247860" sldId="267"/>
        </pc:sldMkLst>
        <pc:spChg chg="mod">
          <ac:chgData name="Huy Huỳnh Hướng" userId="ab687a4a163e5a51" providerId="LiveId" clId="{46F9646C-24E3-43B6-BDF8-E4410EB4BFD1}" dt="2021-10-05T05:36:21.829" v="266" actId="2085"/>
          <ac:spMkLst>
            <pc:docMk/>
            <pc:sldMk cId="2422247860" sldId="267"/>
            <ac:spMk id="14" creationId="{3985B8C5-7E6D-4EF0-B066-89497B952E39}"/>
          </ac:spMkLst>
        </pc:spChg>
        <pc:spChg chg="mod">
          <ac:chgData name="Huy Huỳnh Hướng" userId="ab687a4a163e5a51" providerId="LiveId" clId="{46F9646C-24E3-43B6-BDF8-E4410EB4BFD1}" dt="2021-10-05T05:36:21.829" v="266" actId="2085"/>
          <ac:spMkLst>
            <pc:docMk/>
            <pc:sldMk cId="2422247860" sldId="267"/>
            <ac:spMk id="18" creationId="{61482877-190E-47CF-9A6C-D0CE792F4B49}"/>
          </ac:spMkLst>
        </pc:spChg>
      </pc:sldChg>
      <pc:sldChg chg="modSp mod">
        <pc:chgData name="Huy Huỳnh Hướng" userId="ab687a4a163e5a51" providerId="LiveId" clId="{46F9646C-24E3-43B6-BDF8-E4410EB4BFD1}" dt="2021-10-23T06:18:57.349" v="6671" actId="20577"/>
        <pc:sldMkLst>
          <pc:docMk/>
          <pc:sldMk cId="153203621" sldId="268"/>
        </pc:sldMkLst>
        <pc:spChg chg="mod">
          <ac:chgData name="Huy Huỳnh Hướng" userId="ab687a4a163e5a51" providerId="LiveId" clId="{46F9646C-24E3-43B6-BDF8-E4410EB4BFD1}" dt="2021-10-23T06:18:57.349" v="6671" actId="20577"/>
          <ac:spMkLst>
            <pc:docMk/>
            <pc:sldMk cId="153203621" sldId="268"/>
            <ac:spMk id="5" creationId="{04E94292-E0EA-4162-A167-B9AA1A8C136A}"/>
          </ac:spMkLst>
        </pc:spChg>
      </pc:sldChg>
      <pc:sldChg chg="addSp delSp modSp mod">
        <pc:chgData name="Huy Huỳnh Hướng" userId="ab687a4a163e5a51" providerId="LiveId" clId="{46F9646C-24E3-43B6-BDF8-E4410EB4BFD1}" dt="2021-10-19T05:13:58.322" v="6606" actId="1076"/>
        <pc:sldMkLst>
          <pc:docMk/>
          <pc:sldMk cId="1930656186" sldId="269"/>
        </pc:sldMkLst>
        <pc:spChg chg="mod">
          <ac:chgData name="Huy Huỳnh Hướng" userId="ab687a4a163e5a51" providerId="LiveId" clId="{46F9646C-24E3-43B6-BDF8-E4410EB4BFD1}" dt="2021-10-05T05:36:03.641" v="264" actId="2085"/>
          <ac:spMkLst>
            <pc:docMk/>
            <pc:sldMk cId="1930656186" sldId="269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05T05:36:07.610" v="265" actId="2085"/>
          <ac:spMkLst>
            <pc:docMk/>
            <pc:sldMk cId="1930656186" sldId="269"/>
            <ac:spMk id="3" creationId="{E00F0F90-278B-468B-B602-45668B8D2B08}"/>
          </ac:spMkLst>
        </pc:spChg>
        <pc:spChg chg="mod">
          <ac:chgData name="Huy Huỳnh Hướng" userId="ab687a4a163e5a51" providerId="LiveId" clId="{46F9646C-24E3-43B6-BDF8-E4410EB4BFD1}" dt="2021-10-19T03:43:58.940" v="6567" actId="20577"/>
          <ac:spMkLst>
            <pc:docMk/>
            <pc:sldMk cId="1930656186" sldId="269"/>
            <ac:spMk id="11" creationId="{D6998ABE-E309-46FA-A1E2-72B3C89652B4}"/>
          </ac:spMkLst>
        </pc:spChg>
        <pc:picChg chg="add mod">
          <ac:chgData name="Huy Huỳnh Hướng" userId="ab687a4a163e5a51" providerId="LiveId" clId="{46F9646C-24E3-43B6-BDF8-E4410EB4BFD1}" dt="2021-10-19T05:13:56.883" v="6605" actId="1076"/>
          <ac:picMkLst>
            <pc:docMk/>
            <pc:sldMk cId="1930656186" sldId="269"/>
            <ac:picMk id="6" creationId="{61C9EBB9-052B-47E3-9CA3-C2BA7DDEF915}"/>
          </ac:picMkLst>
        </pc:picChg>
        <pc:picChg chg="add del mod">
          <ac:chgData name="Huy Huỳnh Hướng" userId="ab687a4a163e5a51" providerId="LiveId" clId="{46F9646C-24E3-43B6-BDF8-E4410EB4BFD1}" dt="2021-10-19T04:00:15.284" v="6574" actId="478"/>
          <ac:picMkLst>
            <pc:docMk/>
            <pc:sldMk cId="1930656186" sldId="269"/>
            <ac:picMk id="6" creationId="{9039CFF1-8FB4-46C4-9989-A623FFF4300B}"/>
          </ac:picMkLst>
        </pc:picChg>
        <pc:picChg chg="add del mod">
          <ac:chgData name="Huy Huỳnh Hướng" userId="ab687a4a163e5a51" providerId="LiveId" clId="{46F9646C-24E3-43B6-BDF8-E4410EB4BFD1}" dt="2021-10-19T04:02:41.259" v="6578" actId="478"/>
          <ac:picMkLst>
            <pc:docMk/>
            <pc:sldMk cId="1930656186" sldId="269"/>
            <ac:picMk id="3074" creationId="{5E8E827E-31FB-40B1-8483-4241513FF556}"/>
          </ac:picMkLst>
        </pc:picChg>
        <pc:picChg chg="add del mod">
          <ac:chgData name="Huy Huỳnh Hướng" userId="ab687a4a163e5a51" providerId="LiveId" clId="{46F9646C-24E3-43B6-BDF8-E4410EB4BFD1}" dt="2021-10-19T05:13:24.288" v="6600" actId="478"/>
          <ac:picMkLst>
            <pc:docMk/>
            <pc:sldMk cId="1930656186" sldId="269"/>
            <ac:picMk id="3076" creationId="{32890F9E-CD75-4E7F-AD37-F90A56CF8FE4}"/>
          </ac:picMkLst>
        </pc:picChg>
        <pc:picChg chg="add del mod">
          <ac:chgData name="Huy Huỳnh Hướng" userId="ab687a4a163e5a51" providerId="LiveId" clId="{46F9646C-24E3-43B6-BDF8-E4410EB4BFD1}" dt="2021-10-19T05:13:23.786" v="6599" actId="478"/>
          <ac:picMkLst>
            <pc:docMk/>
            <pc:sldMk cId="1930656186" sldId="269"/>
            <ac:picMk id="3078" creationId="{9DAA920C-09D6-41BF-BEF6-A8CFCEE4EB06}"/>
          </ac:picMkLst>
        </pc:picChg>
        <pc:picChg chg="mod">
          <ac:chgData name="Huy Huỳnh Hướng" userId="ab687a4a163e5a51" providerId="LiveId" clId="{46F9646C-24E3-43B6-BDF8-E4410EB4BFD1}" dt="2021-10-19T05:13:58.322" v="6606" actId="1076"/>
          <ac:picMkLst>
            <pc:docMk/>
            <pc:sldMk cId="1930656186" sldId="269"/>
            <ac:picMk id="3084" creationId="{E3730BF5-D15A-4046-BC27-2159B7B1554D}"/>
          </ac:picMkLst>
        </pc:picChg>
      </pc:sldChg>
      <pc:sldChg chg="modSp mod">
        <pc:chgData name="Huy Huỳnh Hướng" userId="ab687a4a163e5a51" providerId="LiveId" clId="{46F9646C-24E3-43B6-BDF8-E4410EB4BFD1}" dt="2021-10-05T05:38:50.627" v="273" actId="2085"/>
        <pc:sldMkLst>
          <pc:docMk/>
          <pc:sldMk cId="4290793412" sldId="270"/>
        </pc:sldMkLst>
        <pc:spChg chg="mod">
          <ac:chgData name="Huy Huỳnh Hướng" userId="ab687a4a163e5a51" providerId="LiveId" clId="{46F9646C-24E3-43B6-BDF8-E4410EB4BFD1}" dt="2021-10-05T05:38:50.627" v="273" actId="2085"/>
          <ac:spMkLst>
            <pc:docMk/>
            <pc:sldMk cId="4290793412" sldId="270"/>
            <ac:spMk id="7" creationId="{E15ECC31-FBC9-455D-838F-66DF258B24F1}"/>
          </ac:spMkLst>
        </pc:spChg>
        <pc:spChg chg="mod">
          <ac:chgData name="Huy Huỳnh Hướng" userId="ab687a4a163e5a51" providerId="LiveId" clId="{46F9646C-24E3-43B6-BDF8-E4410EB4BFD1}" dt="2021-10-05T05:38:50.627" v="273" actId="2085"/>
          <ac:spMkLst>
            <pc:docMk/>
            <pc:sldMk cId="4290793412" sldId="270"/>
            <ac:spMk id="8" creationId="{B0DF43CD-4B40-48A1-B1DE-8E4ADD51643F}"/>
          </ac:spMkLst>
        </pc:spChg>
      </pc:sldChg>
      <pc:sldChg chg="addSp delSp modSp add del mod ord setBg modAnim">
        <pc:chgData name="Huy Huỳnh Hướng" userId="ab687a4a163e5a51" providerId="LiveId" clId="{46F9646C-24E3-43B6-BDF8-E4410EB4BFD1}" dt="2021-10-18T19:14:16.021" v="4135" actId="47"/>
        <pc:sldMkLst>
          <pc:docMk/>
          <pc:sldMk cId="3418982123" sldId="271"/>
        </pc:sldMkLst>
        <pc:spChg chg="mod">
          <ac:chgData name="Huy Huỳnh Hướng" userId="ab687a4a163e5a51" providerId="LiveId" clId="{46F9646C-24E3-43B6-BDF8-E4410EB4BFD1}" dt="2021-10-18T19:00:29.428" v="4031" actId="1076"/>
          <ac:spMkLst>
            <pc:docMk/>
            <pc:sldMk cId="3418982123" sldId="271"/>
            <ac:spMk id="2" creationId="{2517780D-160A-446B-A776-4D2D79BE1293}"/>
          </ac:spMkLst>
        </pc:spChg>
        <pc:spChg chg="mod">
          <ac:chgData name="Huy Huỳnh Hướng" userId="ab687a4a163e5a51" providerId="LiveId" clId="{46F9646C-24E3-43B6-BDF8-E4410EB4BFD1}" dt="2021-10-18T19:00:35.565" v="4032" actId="1076"/>
          <ac:spMkLst>
            <pc:docMk/>
            <pc:sldMk cId="3418982123" sldId="271"/>
            <ac:spMk id="3" creationId="{E00F0F90-278B-468B-B602-45668B8D2B08}"/>
          </ac:spMkLst>
        </pc:spChg>
        <pc:spChg chg="add mo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5" creationId="{77F42109-19DB-4E72-A76F-B89C57FF6F24}"/>
          </ac:spMkLst>
        </pc:spChg>
        <pc:spChg chg="add mod or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6" creationId="{9AAA8C32-82AE-4937-BFFF-4F97B7CD6088}"/>
          </ac:spMkLst>
        </pc:spChg>
        <pc:spChg chg="add del mod">
          <ac:chgData name="Huy Huỳnh Hướng" userId="ab687a4a163e5a51" providerId="LiveId" clId="{46F9646C-24E3-43B6-BDF8-E4410EB4BFD1}" dt="2021-10-18T18:44:37.794" v="3921" actId="478"/>
          <ac:spMkLst>
            <pc:docMk/>
            <pc:sldMk cId="3418982123" sldId="271"/>
            <ac:spMk id="7" creationId="{C3E8022E-EAE8-4E5A-95BE-D1FF6559E60A}"/>
          </ac:spMkLst>
        </pc:spChg>
        <pc:spChg chg="add mo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10" creationId="{E362F8BF-0FAE-46B1-8AAF-ECC7265DBC49}"/>
          </ac:spMkLst>
        </pc:spChg>
        <pc:spChg chg="mod">
          <ac:chgData name="Huy Huỳnh Hướng" userId="ab687a4a163e5a51" providerId="LiveId" clId="{46F9646C-24E3-43B6-BDF8-E4410EB4BFD1}" dt="2021-10-18T16:48:33.843" v="2303" actId="20577"/>
          <ac:spMkLst>
            <pc:docMk/>
            <pc:sldMk cId="3418982123" sldId="271"/>
            <ac:spMk id="11" creationId="{32D7D0FD-2A6B-4C52-9E46-DB66B20FF86A}"/>
          </ac:spMkLst>
        </pc:spChg>
        <pc:spChg chg="add mo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12" creationId="{28ADFD25-7A4E-42ED-A4C2-B61E001F64A8}"/>
          </ac:spMkLst>
        </pc:spChg>
        <pc:spChg chg="add mod or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14" creationId="{16BCB3F4-522C-44BE-BF80-B007DAED3104}"/>
          </ac:spMkLst>
        </pc:spChg>
        <pc:spChg chg="add mo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15" creationId="{8FDA4852-3DCD-491A-9B28-70DEF28711D7}"/>
          </ac:spMkLst>
        </pc:spChg>
        <pc:spChg chg="add mo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18" creationId="{431D95BF-1F57-4E6D-B2C9-0CA907922F29}"/>
          </ac:spMkLst>
        </pc:spChg>
        <pc:spChg chg="add mod topLvl">
          <ac:chgData name="Huy Huỳnh Hướng" userId="ab687a4a163e5a51" providerId="LiveId" clId="{46F9646C-24E3-43B6-BDF8-E4410EB4BFD1}" dt="2021-10-18T19:10:28.969" v="4098" actId="165"/>
          <ac:spMkLst>
            <pc:docMk/>
            <pc:sldMk cId="3418982123" sldId="271"/>
            <ac:spMk id="19" creationId="{BBCCC04A-F049-411A-881C-C3C0494FA84C}"/>
          </ac:spMkLst>
        </pc:spChg>
        <pc:spChg chg="mod">
          <ac:chgData name="Huy Huỳnh Hướng" userId="ab687a4a163e5a51" providerId="LiveId" clId="{46F9646C-24E3-43B6-BDF8-E4410EB4BFD1}" dt="2021-10-18T19:11:25.407" v="4107" actId="165"/>
          <ac:spMkLst>
            <pc:docMk/>
            <pc:sldMk cId="3418982123" sldId="271"/>
            <ac:spMk id="24" creationId="{3D5D7F85-6F21-454E-A316-6C087498E66C}"/>
          </ac:spMkLst>
        </pc:spChg>
        <pc:spChg chg="mod">
          <ac:chgData name="Huy Huỳnh Hướng" userId="ab687a4a163e5a51" providerId="LiveId" clId="{46F9646C-24E3-43B6-BDF8-E4410EB4BFD1}" dt="2021-10-18T19:11:25.407" v="4107" actId="165"/>
          <ac:spMkLst>
            <pc:docMk/>
            <pc:sldMk cId="3418982123" sldId="271"/>
            <ac:spMk id="25" creationId="{3902BC10-D703-445D-887F-290621F49530}"/>
          </ac:spMkLst>
        </pc:spChg>
        <pc:spChg chg="mod">
          <ac:chgData name="Huy Huỳnh Hướng" userId="ab687a4a163e5a51" providerId="LiveId" clId="{46F9646C-24E3-43B6-BDF8-E4410EB4BFD1}" dt="2021-10-18T19:11:25.407" v="4107" actId="165"/>
          <ac:spMkLst>
            <pc:docMk/>
            <pc:sldMk cId="3418982123" sldId="271"/>
            <ac:spMk id="26" creationId="{4BA54127-F82A-43EF-8310-F84B1D2087CF}"/>
          </ac:spMkLst>
        </pc:spChg>
        <pc:spChg chg="mod">
          <ac:chgData name="Huy Huỳnh Hướng" userId="ab687a4a163e5a51" providerId="LiveId" clId="{46F9646C-24E3-43B6-BDF8-E4410EB4BFD1}" dt="2021-10-18T19:11:25.407" v="4107" actId="165"/>
          <ac:spMkLst>
            <pc:docMk/>
            <pc:sldMk cId="3418982123" sldId="271"/>
            <ac:spMk id="27" creationId="{F13B0B0F-15A1-4959-9502-57719D3EB180}"/>
          </ac:spMkLst>
        </pc:spChg>
        <pc:spChg chg="mod">
          <ac:chgData name="Huy Huỳnh Hướng" userId="ab687a4a163e5a51" providerId="LiveId" clId="{46F9646C-24E3-43B6-BDF8-E4410EB4BFD1}" dt="2021-10-18T19:11:25.407" v="4107" actId="165"/>
          <ac:spMkLst>
            <pc:docMk/>
            <pc:sldMk cId="3418982123" sldId="271"/>
            <ac:spMk id="28" creationId="{C895AFA7-9B28-4696-9FE0-7D4A07B2E0E3}"/>
          </ac:spMkLst>
        </pc:spChg>
        <pc:spChg chg="mod">
          <ac:chgData name="Huy Huỳnh Hướng" userId="ab687a4a163e5a51" providerId="LiveId" clId="{46F9646C-24E3-43B6-BDF8-E4410EB4BFD1}" dt="2021-10-18T19:11:25.407" v="4107" actId="165"/>
          <ac:spMkLst>
            <pc:docMk/>
            <pc:sldMk cId="3418982123" sldId="271"/>
            <ac:spMk id="29" creationId="{59959A35-B9F4-4F86-90BE-7CB6C5312414}"/>
          </ac:spMkLst>
        </pc:spChg>
        <pc:spChg chg="add mod topLvl">
          <ac:chgData name="Huy Huỳnh Hướng" userId="ab687a4a163e5a51" providerId="LiveId" clId="{46F9646C-24E3-43B6-BDF8-E4410EB4BFD1}" dt="2021-10-18T19:11:25.407" v="4107" actId="165"/>
          <ac:spMkLst>
            <pc:docMk/>
            <pc:sldMk cId="3418982123" sldId="271"/>
            <ac:spMk id="30" creationId="{D903608F-4344-42BA-9139-EF7F89961175}"/>
          </ac:spMkLst>
        </pc:spChg>
        <pc:spChg chg="add mod topLvl">
          <ac:chgData name="Huy Huỳnh Hướng" userId="ab687a4a163e5a51" providerId="LiveId" clId="{46F9646C-24E3-43B6-BDF8-E4410EB4BFD1}" dt="2021-10-18T19:13:15.525" v="4132" actId="14100"/>
          <ac:spMkLst>
            <pc:docMk/>
            <pc:sldMk cId="3418982123" sldId="271"/>
            <ac:spMk id="31" creationId="{24025CE7-45C7-4B40-94BA-2B177A94263F}"/>
          </ac:spMkLst>
        </pc:spChg>
        <pc:grpChg chg="add del mod topLvl">
          <ac:chgData name="Huy Huỳnh Hướng" userId="ab687a4a163e5a51" providerId="LiveId" clId="{46F9646C-24E3-43B6-BDF8-E4410EB4BFD1}" dt="2021-10-18T18:56:31.803" v="3995" actId="165"/>
          <ac:grpSpMkLst>
            <pc:docMk/>
            <pc:sldMk cId="3418982123" sldId="271"/>
            <ac:grpSpMk id="16" creationId="{50457D78-7F04-4137-9ADF-7EF6CC6BA9F2}"/>
          </ac:grpSpMkLst>
        </pc:grpChg>
        <pc:grpChg chg="add del mod">
          <ac:chgData name="Huy Huỳnh Hướng" userId="ab687a4a163e5a51" providerId="LiveId" clId="{46F9646C-24E3-43B6-BDF8-E4410EB4BFD1}" dt="2021-10-18T18:54:24.491" v="3974" actId="165"/>
          <ac:grpSpMkLst>
            <pc:docMk/>
            <pc:sldMk cId="3418982123" sldId="271"/>
            <ac:grpSpMk id="17" creationId="{F329673D-DDC7-4F25-B66E-D462042CDBA0}"/>
          </ac:grpSpMkLst>
        </pc:grpChg>
        <pc:grpChg chg="add mod">
          <ac:chgData name="Huy Huỳnh Hướng" userId="ab687a4a163e5a51" providerId="LiveId" clId="{46F9646C-24E3-43B6-BDF8-E4410EB4BFD1}" dt="2021-10-18T19:10:28.969" v="4098" actId="165"/>
          <ac:grpSpMkLst>
            <pc:docMk/>
            <pc:sldMk cId="3418982123" sldId="271"/>
            <ac:grpSpMk id="20" creationId="{B92D9D72-81B5-409F-97FD-3299D305CD6B}"/>
          </ac:grpSpMkLst>
        </pc:grpChg>
        <pc:grpChg chg="add mod topLvl">
          <ac:chgData name="Huy Huỳnh Hướng" userId="ab687a4a163e5a51" providerId="LiveId" clId="{46F9646C-24E3-43B6-BDF8-E4410EB4BFD1}" dt="2021-10-18T19:10:28.969" v="4098" actId="165"/>
          <ac:grpSpMkLst>
            <pc:docMk/>
            <pc:sldMk cId="3418982123" sldId="271"/>
            <ac:grpSpMk id="21" creationId="{65EDA96F-937C-4544-AD70-E9F9D36DF4F5}"/>
          </ac:grpSpMkLst>
        </pc:grpChg>
        <pc:grpChg chg="add mod topLvl">
          <ac:chgData name="Huy Huỳnh Hướng" userId="ab687a4a163e5a51" providerId="LiveId" clId="{46F9646C-24E3-43B6-BDF8-E4410EB4BFD1}" dt="2021-10-18T19:11:25.407" v="4107" actId="165"/>
          <ac:grpSpMkLst>
            <pc:docMk/>
            <pc:sldMk cId="3418982123" sldId="271"/>
            <ac:grpSpMk id="22" creationId="{05A69C49-D87B-4588-A394-A27C6701B8C7}"/>
          </ac:grpSpMkLst>
        </pc:grpChg>
        <pc:grpChg chg="mod">
          <ac:chgData name="Huy Huỳnh Hướng" userId="ab687a4a163e5a51" providerId="LiveId" clId="{46F9646C-24E3-43B6-BDF8-E4410EB4BFD1}" dt="2021-10-18T19:11:25.407" v="4107" actId="165"/>
          <ac:grpSpMkLst>
            <pc:docMk/>
            <pc:sldMk cId="3418982123" sldId="271"/>
            <ac:grpSpMk id="23" creationId="{738D8694-5264-4BAD-9FB9-6AC28B7435F7}"/>
          </ac:grpSpMkLst>
        </pc:grpChg>
        <pc:grpChg chg="add del mod">
          <ac:chgData name="Huy Huỳnh Hướng" userId="ab687a4a163e5a51" providerId="LiveId" clId="{46F9646C-24E3-43B6-BDF8-E4410EB4BFD1}" dt="2021-10-18T19:03:58.458" v="4057" actId="165"/>
          <ac:grpSpMkLst>
            <pc:docMk/>
            <pc:sldMk cId="3418982123" sldId="271"/>
            <ac:grpSpMk id="32" creationId="{77784784-DD6F-4A58-A171-AEA29BCD87DB}"/>
          </ac:grpSpMkLst>
        </pc:grpChg>
        <pc:grpChg chg="add del mod">
          <ac:chgData name="Huy Huỳnh Hướng" userId="ab687a4a163e5a51" providerId="LiveId" clId="{46F9646C-24E3-43B6-BDF8-E4410EB4BFD1}" dt="2021-10-18T19:01:55.377" v="4042" actId="165"/>
          <ac:grpSpMkLst>
            <pc:docMk/>
            <pc:sldMk cId="3418982123" sldId="271"/>
            <ac:grpSpMk id="33" creationId="{A14CEBF3-47AE-4F42-AF93-D64489677420}"/>
          </ac:grpSpMkLst>
        </pc:grpChg>
        <pc:grpChg chg="add del mod topLvl">
          <ac:chgData name="Huy Huỳnh Hướng" userId="ab687a4a163e5a51" providerId="LiveId" clId="{46F9646C-24E3-43B6-BDF8-E4410EB4BFD1}" dt="2021-10-18T19:06:49.809" v="4074" actId="165"/>
          <ac:grpSpMkLst>
            <pc:docMk/>
            <pc:sldMk cId="3418982123" sldId="271"/>
            <ac:grpSpMk id="34" creationId="{5A4E355B-8682-4880-8918-D6122D9124C1}"/>
          </ac:grpSpMkLst>
        </pc:grpChg>
        <pc:grpChg chg="add del mod">
          <ac:chgData name="Huy Huỳnh Hướng" userId="ab687a4a163e5a51" providerId="LiveId" clId="{46F9646C-24E3-43B6-BDF8-E4410EB4BFD1}" dt="2021-10-18T19:06:08.530" v="4070" actId="165"/>
          <ac:grpSpMkLst>
            <pc:docMk/>
            <pc:sldMk cId="3418982123" sldId="271"/>
            <ac:grpSpMk id="35" creationId="{15DFA55E-31C8-4838-BB07-20EFB436C60F}"/>
          </ac:grpSpMkLst>
        </pc:grpChg>
        <pc:grpChg chg="add del mod">
          <ac:chgData name="Huy Huỳnh Hướng" userId="ab687a4a163e5a51" providerId="LiveId" clId="{46F9646C-24E3-43B6-BDF8-E4410EB4BFD1}" dt="2021-10-18T19:10:28.969" v="4098" actId="165"/>
          <ac:grpSpMkLst>
            <pc:docMk/>
            <pc:sldMk cId="3418982123" sldId="271"/>
            <ac:grpSpMk id="36" creationId="{36A27165-CEBB-4104-AB1E-FC9F75812F4F}"/>
          </ac:grpSpMkLst>
        </pc:grpChg>
        <pc:grpChg chg="add del mod">
          <ac:chgData name="Huy Huỳnh Hướng" userId="ab687a4a163e5a51" providerId="LiveId" clId="{46F9646C-24E3-43B6-BDF8-E4410EB4BFD1}" dt="2021-10-18T19:11:25.407" v="4107" actId="165"/>
          <ac:grpSpMkLst>
            <pc:docMk/>
            <pc:sldMk cId="3418982123" sldId="271"/>
            <ac:grpSpMk id="37" creationId="{4866C879-A1E0-4B17-80D4-1E74CCF3DFE1}"/>
          </ac:grpSpMkLst>
        </pc:grpChg>
        <pc:graphicFrameChg chg="del">
          <ac:chgData name="Huy Huỳnh Hướng" userId="ab687a4a163e5a51" providerId="LiveId" clId="{46F9646C-24E3-43B6-BDF8-E4410EB4BFD1}" dt="2021-10-18T12:45:32.517" v="352" actId="478"/>
          <ac:graphicFrameMkLst>
            <pc:docMk/>
            <pc:sldMk cId="3418982123" sldId="271"/>
            <ac:graphicFrameMk id="8" creationId="{284A6214-8786-449E-B363-3BC90BA8BD27}"/>
          </ac:graphicFrameMkLst>
        </pc:graphicFrameChg>
        <pc:graphicFrameChg chg="del">
          <ac:chgData name="Huy Huỳnh Hướng" userId="ab687a4a163e5a51" providerId="LiveId" clId="{46F9646C-24E3-43B6-BDF8-E4410EB4BFD1}" dt="2021-10-18T12:45:39.703" v="353" actId="478"/>
          <ac:graphicFrameMkLst>
            <pc:docMk/>
            <pc:sldMk cId="3418982123" sldId="271"/>
            <ac:graphicFrameMk id="9" creationId="{19E3D55E-6883-4F88-8EC4-0F90C28898AA}"/>
          </ac:graphicFrameMkLst>
        </pc:graphicFrameChg>
      </pc:sldChg>
      <pc:sldChg chg="modSp add del mod">
        <pc:chgData name="Huy Huỳnh Hướng" userId="ab687a4a163e5a51" providerId="LiveId" clId="{46F9646C-24E3-43B6-BDF8-E4410EB4BFD1}" dt="2021-10-18T19:28:43.739" v="4334" actId="47"/>
        <pc:sldMkLst>
          <pc:docMk/>
          <pc:sldMk cId="319548690" sldId="272"/>
        </pc:sldMkLst>
        <pc:spChg chg="mod">
          <ac:chgData name="Huy Huỳnh Hướng" userId="ab687a4a163e5a51" providerId="LiveId" clId="{46F9646C-24E3-43B6-BDF8-E4410EB4BFD1}" dt="2021-10-18T16:48:42.986" v="2307" actId="20577"/>
          <ac:spMkLst>
            <pc:docMk/>
            <pc:sldMk cId="319548690" sldId="272"/>
            <ac:spMk id="11" creationId="{32D7D0FD-2A6B-4C52-9E46-DB66B20FF86A}"/>
          </ac:spMkLst>
        </pc:spChg>
      </pc:sldChg>
      <pc:sldChg chg="addSp delSp modSp add mod ord modAnim">
        <pc:chgData name="Huy Huỳnh Hướng" userId="ab687a4a163e5a51" providerId="LiveId" clId="{46F9646C-24E3-43B6-BDF8-E4410EB4BFD1}" dt="2021-10-19T07:09:44.885" v="6660"/>
        <pc:sldMkLst>
          <pc:docMk/>
          <pc:sldMk cId="956802206" sldId="273"/>
        </pc:sldMkLst>
        <pc:spChg chg="mod">
          <ac:chgData name="Huy Huỳnh Hướng" userId="ab687a4a163e5a51" providerId="LiveId" clId="{46F9646C-24E3-43B6-BDF8-E4410EB4BFD1}" dt="2021-10-18T14:24:11.783" v="921" actId="1076"/>
          <ac:spMkLst>
            <pc:docMk/>
            <pc:sldMk cId="956802206" sldId="273"/>
            <ac:spMk id="2" creationId="{2517780D-160A-446B-A776-4D2D79BE1293}"/>
          </ac:spMkLst>
        </pc:spChg>
        <pc:spChg chg="add del mod">
          <ac:chgData name="Huy Huỳnh Hướng" userId="ab687a4a163e5a51" providerId="LiveId" clId="{46F9646C-24E3-43B6-BDF8-E4410EB4BFD1}" dt="2021-10-18T13:22:34.645" v="456" actId="478"/>
          <ac:spMkLst>
            <pc:docMk/>
            <pc:sldMk cId="956802206" sldId="273"/>
            <ac:spMk id="5" creationId="{27E89F58-5A1C-41A9-819C-7019FD667C94}"/>
          </ac:spMkLst>
        </pc:spChg>
        <pc:spChg chg="add del mod">
          <ac:chgData name="Huy Huỳnh Hướng" userId="ab687a4a163e5a51" providerId="LiveId" clId="{46F9646C-24E3-43B6-BDF8-E4410EB4BFD1}" dt="2021-10-18T13:22:34.645" v="456" actId="478"/>
          <ac:spMkLst>
            <pc:docMk/>
            <pc:sldMk cId="956802206" sldId="273"/>
            <ac:spMk id="6" creationId="{E9F7A5E6-7DAE-44A5-B248-9DA4B1E3FBBE}"/>
          </ac:spMkLst>
        </pc:spChg>
        <pc:spChg chg="add del mod">
          <ac:chgData name="Huy Huỳnh Hướng" userId="ab687a4a163e5a51" providerId="LiveId" clId="{46F9646C-24E3-43B6-BDF8-E4410EB4BFD1}" dt="2021-10-18T13:38:47.484" v="575" actId="478"/>
          <ac:spMkLst>
            <pc:docMk/>
            <pc:sldMk cId="956802206" sldId="273"/>
            <ac:spMk id="7" creationId="{B5A40BA4-4DEC-45FD-959A-C2D96C3E6373}"/>
          </ac:spMkLst>
        </pc:spChg>
        <pc:spChg chg="mod">
          <ac:chgData name="Huy Huỳnh Hướng" userId="ab687a4a163e5a51" providerId="LiveId" clId="{46F9646C-24E3-43B6-BDF8-E4410EB4BFD1}" dt="2021-10-18T13:17:09.407" v="447"/>
          <ac:spMkLst>
            <pc:docMk/>
            <pc:sldMk cId="956802206" sldId="273"/>
            <ac:spMk id="8" creationId="{1D089E57-0CE0-4445-B273-8E2169079FE8}"/>
          </ac:spMkLst>
        </pc:spChg>
        <pc:spChg chg="add del mod ord">
          <ac:chgData name="Huy Huỳnh Hướng" userId="ab687a4a163e5a51" providerId="LiveId" clId="{46F9646C-24E3-43B6-BDF8-E4410EB4BFD1}" dt="2021-10-18T13:34:25.136" v="538" actId="478"/>
          <ac:spMkLst>
            <pc:docMk/>
            <pc:sldMk cId="956802206" sldId="273"/>
            <ac:spMk id="9" creationId="{F7A5C526-D2CE-4821-AFBA-7326D2C3806D}"/>
          </ac:spMkLst>
        </pc:spChg>
        <pc:spChg chg="mod">
          <ac:chgData name="Huy Huỳnh Hướng" userId="ab687a4a163e5a51" providerId="LiveId" clId="{46F9646C-24E3-43B6-BDF8-E4410EB4BFD1}" dt="2021-10-18T13:05:33.206" v="406" actId="20577"/>
          <ac:spMkLst>
            <pc:docMk/>
            <pc:sldMk cId="956802206" sldId="273"/>
            <ac:spMk id="11" creationId="{32D7D0FD-2A6B-4C52-9E46-DB66B20FF86A}"/>
          </ac:spMkLst>
        </pc:spChg>
        <pc:spChg chg="add del mod ord">
          <ac:chgData name="Huy Huỳnh Hướng" userId="ab687a4a163e5a51" providerId="LiveId" clId="{46F9646C-24E3-43B6-BDF8-E4410EB4BFD1}" dt="2021-10-18T13:34:24.422" v="537" actId="478"/>
          <ac:spMkLst>
            <pc:docMk/>
            <pc:sldMk cId="956802206" sldId="273"/>
            <ac:spMk id="12" creationId="{A5F29A8F-02E1-4EDC-B544-98628C39C799}"/>
          </ac:spMkLst>
        </pc:spChg>
        <pc:spChg chg="add del mod ord">
          <ac:chgData name="Huy Huỳnh Hướng" userId="ab687a4a163e5a51" providerId="LiveId" clId="{46F9646C-24E3-43B6-BDF8-E4410EB4BFD1}" dt="2021-10-18T13:34:23.703" v="536" actId="478"/>
          <ac:spMkLst>
            <pc:docMk/>
            <pc:sldMk cId="956802206" sldId="273"/>
            <ac:spMk id="13" creationId="{1260E6D2-AAB3-4B6D-9E9E-3068BC2372F1}"/>
          </ac:spMkLst>
        </pc:spChg>
        <pc:spChg chg="add del mod ord">
          <ac:chgData name="Huy Huỳnh Hướng" userId="ab687a4a163e5a51" providerId="LiveId" clId="{46F9646C-24E3-43B6-BDF8-E4410EB4BFD1}" dt="2021-10-18T13:34:22.751" v="535" actId="478"/>
          <ac:spMkLst>
            <pc:docMk/>
            <pc:sldMk cId="956802206" sldId="273"/>
            <ac:spMk id="14" creationId="{BE003941-A54B-4307-830C-EAC5D8009294}"/>
          </ac:spMkLst>
        </pc:spChg>
        <pc:spChg chg="add del mod ord">
          <ac:chgData name="Huy Huỳnh Hướng" userId="ab687a4a163e5a51" providerId="LiveId" clId="{46F9646C-24E3-43B6-BDF8-E4410EB4BFD1}" dt="2021-10-18T13:38:44.013" v="573" actId="478"/>
          <ac:spMkLst>
            <pc:docMk/>
            <pc:sldMk cId="956802206" sldId="273"/>
            <ac:spMk id="15" creationId="{9562F3B3-1227-43DA-9663-4812D65EED80}"/>
          </ac:spMkLst>
        </pc:spChg>
        <pc:spChg chg="add del mod ord">
          <ac:chgData name="Huy Huỳnh Hướng" userId="ab687a4a163e5a51" providerId="LiveId" clId="{46F9646C-24E3-43B6-BDF8-E4410EB4BFD1}" dt="2021-10-18T13:38:44.013" v="573" actId="478"/>
          <ac:spMkLst>
            <pc:docMk/>
            <pc:sldMk cId="956802206" sldId="273"/>
            <ac:spMk id="16" creationId="{2E7FA58C-E2B7-4CCB-88BF-301F0141A1CC}"/>
          </ac:spMkLst>
        </pc:spChg>
        <pc:spChg chg="add del mod ord">
          <ac:chgData name="Huy Huỳnh Hướng" userId="ab687a4a163e5a51" providerId="LiveId" clId="{46F9646C-24E3-43B6-BDF8-E4410EB4BFD1}" dt="2021-10-18T13:38:44.013" v="573" actId="478"/>
          <ac:spMkLst>
            <pc:docMk/>
            <pc:sldMk cId="956802206" sldId="273"/>
            <ac:spMk id="17" creationId="{C28692FC-75BC-401F-9D44-07030A4388D9}"/>
          </ac:spMkLst>
        </pc:spChg>
        <pc:spChg chg="add del mod ord">
          <ac:chgData name="Huy Huỳnh Hướng" userId="ab687a4a163e5a51" providerId="LiveId" clId="{46F9646C-24E3-43B6-BDF8-E4410EB4BFD1}" dt="2021-10-18T13:38:44.013" v="573" actId="478"/>
          <ac:spMkLst>
            <pc:docMk/>
            <pc:sldMk cId="956802206" sldId="273"/>
            <ac:spMk id="18" creationId="{8D55CE35-3E0B-42E7-AD9D-5146D6B38BF9}"/>
          </ac:spMkLst>
        </pc:spChg>
        <pc:spChg chg="add del mod ord">
          <ac:chgData name="Huy Huỳnh Hướng" userId="ab687a4a163e5a51" providerId="LiveId" clId="{46F9646C-24E3-43B6-BDF8-E4410EB4BFD1}" dt="2021-10-18T13:38:44.013" v="573" actId="478"/>
          <ac:spMkLst>
            <pc:docMk/>
            <pc:sldMk cId="956802206" sldId="273"/>
            <ac:spMk id="19" creationId="{CBCDA225-7F5E-4E10-82B4-8635800A886A}"/>
          </ac:spMkLst>
        </pc:spChg>
        <pc:spChg chg="add del mod ord">
          <ac:chgData name="Huy Huỳnh Hướng" userId="ab687a4a163e5a51" providerId="LiveId" clId="{46F9646C-24E3-43B6-BDF8-E4410EB4BFD1}" dt="2021-10-18T13:38:44.013" v="573" actId="478"/>
          <ac:spMkLst>
            <pc:docMk/>
            <pc:sldMk cId="956802206" sldId="273"/>
            <ac:spMk id="20" creationId="{644A4647-6AC7-47CA-8C74-7ECDA5A0F0EB}"/>
          </ac:spMkLst>
        </pc:spChg>
        <pc:spChg chg="add del mod">
          <ac:chgData name="Huy Huỳnh Hướng" userId="ab687a4a163e5a51" providerId="LiveId" clId="{46F9646C-24E3-43B6-BDF8-E4410EB4BFD1}" dt="2021-10-18T13:36:17.864" v="551"/>
          <ac:spMkLst>
            <pc:docMk/>
            <pc:sldMk cId="956802206" sldId="273"/>
            <ac:spMk id="21" creationId="{1375AAC0-4895-4E40-A918-E513204C3E5D}"/>
          </ac:spMkLst>
        </pc:spChg>
        <pc:spChg chg="add del mod">
          <ac:chgData name="Huy Huỳnh Hướng" userId="ab687a4a163e5a51" providerId="LiveId" clId="{46F9646C-24E3-43B6-BDF8-E4410EB4BFD1}" dt="2021-10-18T13:36:17.864" v="551"/>
          <ac:spMkLst>
            <pc:docMk/>
            <pc:sldMk cId="956802206" sldId="273"/>
            <ac:spMk id="22" creationId="{00690BA9-A8A7-42BE-AF62-3670EAD69124}"/>
          </ac:spMkLst>
        </pc:spChg>
        <pc:spChg chg="add del mod topLvl">
          <ac:chgData name="Huy Huỳnh Hướng" userId="ab687a4a163e5a51" providerId="LiveId" clId="{46F9646C-24E3-43B6-BDF8-E4410EB4BFD1}" dt="2021-10-18T14:21:33.938" v="901" actId="207"/>
          <ac:spMkLst>
            <pc:docMk/>
            <pc:sldMk cId="956802206" sldId="273"/>
            <ac:spMk id="23" creationId="{CCF12C6E-9687-4CEC-8D6F-715884FF11D9}"/>
          </ac:spMkLst>
        </pc:spChg>
        <pc:spChg chg="add del mod">
          <ac:chgData name="Huy Huỳnh Hướng" userId="ab687a4a163e5a51" providerId="LiveId" clId="{46F9646C-24E3-43B6-BDF8-E4410EB4BFD1}" dt="2021-10-18T13:37:13.887" v="558"/>
          <ac:spMkLst>
            <pc:docMk/>
            <pc:sldMk cId="956802206" sldId="273"/>
            <ac:spMk id="24" creationId="{520F9F9E-7C01-4D39-8A43-8E861BE10860}"/>
          </ac:spMkLst>
        </pc:spChg>
        <pc:spChg chg="add del mod">
          <ac:chgData name="Huy Huỳnh Hướng" userId="ab687a4a163e5a51" providerId="LiveId" clId="{46F9646C-24E3-43B6-BDF8-E4410EB4BFD1}" dt="2021-10-18T13:37:13.887" v="558"/>
          <ac:spMkLst>
            <pc:docMk/>
            <pc:sldMk cId="956802206" sldId="273"/>
            <ac:spMk id="25" creationId="{66519E1F-568F-4658-9F5C-69FF146EA545}"/>
          </ac:spMkLst>
        </pc:spChg>
        <pc:spChg chg="mod">
          <ac:chgData name="Huy Huỳnh Hướng" userId="ab687a4a163e5a51" providerId="LiveId" clId="{46F9646C-24E3-43B6-BDF8-E4410EB4BFD1}" dt="2021-10-18T13:37:01.206" v="556"/>
          <ac:spMkLst>
            <pc:docMk/>
            <pc:sldMk cId="956802206" sldId="273"/>
            <ac:spMk id="26" creationId="{257C1AF7-EF4B-40D4-8D29-5C7C375088D3}"/>
          </ac:spMkLst>
        </pc:spChg>
        <pc:spChg chg="add del mod ord topLvl">
          <ac:chgData name="Huy Huỳnh Hướng" userId="ab687a4a163e5a51" providerId="LiveId" clId="{46F9646C-24E3-43B6-BDF8-E4410EB4BFD1}" dt="2021-10-18T14:35:58.227" v="1161" actId="1076"/>
          <ac:spMkLst>
            <pc:docMk/>
            <pc:sldMk cId="956802206" sldId="273"/>
            <ac:spMk id="27" creationId="{8CBF7FA5-7714-44FB-8B86-C2F382A1B18E}"/>
          </ac:spMkLst>
        </pc:spChg>
        <pc:spChg chg="add del mod">
          <ac:chgData name="Huy Huỳnh Hướng" userId="ab687a4a163e5a51" providerId="LiveId" clId="{46F9646C-24E3-43B6-BDF8-E4410EB4BFD1}" dt="2021-10-18T13:37:31.849" v="561"/>
          <ac:spMkLst>
            <pc:docMk/>
            <pc:sldMk cId="956802206" sldId="273"/>
            <ac:spMk id="28" creationId="{787856C4-3623-426D-9E82-19044FBD2946}"/>
          </ac:spMkLst>
        </pc:spChg>
        <pc:spChg chg="add del mod">
          <ac:chgData name="Huy Huỳnh Hướng" userId="ab687a4a163e5a51" providerId="LiveId" clId="{46F9646C-24E3-43B6-BDF8-E4410EB4BFD1}" dt="2021-10-18T13:37:31.849" v="561"/>
          <ac:spMkLst>
            <pc:docMk/>
            <pc:sldMk cId="956802206" sldId="273"/>
            <ac:spMk id="29" creationId="{15F24005-A632-4230-9B23-F75981D08382}"/>
          </ac:spMkLst>
        </pc:spChg>
        <pc:spChg chg="add del mod topLvl">
          <ac:chgData name="Huy Huỳnh Hướng" userId="ab687a4a163e5a51" providerId="LiveId" clId="{46F9646C-24E3-43B6-BDF8-E4410EB4BFD1}" dt="2021-10-18T13:59:02.503" v="775" actId="1076"/>
          <ac:spMkLst>
            <pc:docMk/>
            <pc:sldMk cId="956802206" sldId="273"/>
            <ac:spMk id="30" creationId="{2ECEA307-D2BC-4CA1-8348-538B4C492B92}"/>
          </ac:spMkLst>
        </pc:spChg>
        <pc:spChg chg="add del mod">
          <ac:chgData name="Huy Huỳnh Hướng" userId="ab687a4a163e5a51" providerId="LiveId" clId="{46F9646C-24E3-43B6-BDF8-E4410EB4BFD1}" dt="2021-10-18T13:37:43.157" v="564"/>
          <ac:spMkLst>
            <pc:docMk/>
            <pc:sldMk cId="956802206" sldId="273"/>
            <ac:spMk id="31" creationId="{544E3A2C-EB75-493C-8321-7F2E06A5383F}"/>
          </ac:spMkLst>
        </pc:spChg>
        <pc:spChg chg="add del mod">
          <ac:chgData name="Huy Huỳnh Hướng" userId="ab687a4a163e5a51" providerId="LiveId" clId="{46F9646C-24E3-43B6-BDF8-E4410EB4BFD1}" dt="2021-10-18T13:37:43.157" v="564"/>
          <ac:spMkLst>
            <pc:docMk/>
            <pc:sldMk cId="956802206" sldId="273"/>
            <ac:spMk id="32" creationId="{E21C064D-11AF-4E4E-86E2-F98D402BB579}"/>
          </ac:spMkLst>
        </pc:spChg>
        <pc:spChg chg="add del mod topLvl">
          <ac:chgData name="Huy Huỳnh Hướng" userId="ab687a4a163e5a51" providerId="LiveId" clId="{46F9646C-24E3-43B6-BDF8-E4410EB4BFD1}" dt="2021-10-18T13:59:02.327" v="774" actId="1076"/>
          <ac:spMkLst>
            <pc:docMk/>
            <pc:sldMk cId="956802206" sldId="273"/>
            <ac:spMk id="33" creationId="{74936080-8A90-457E-AAEB-127F1E9D6D8D}"/>
          </ac:spMkLst>
        </pc:spChg>
        <pc:spChg chg="add del mod">
          <ac:chgData name="Huy Huỳnh Hướng" userId="ab687a4a163e5a51" providerId="LiveId" clId="{46F9646C-24E3-43B6-BDF8-E4410EB4BFD1}" dt="2021-10-18T13:37:54.177" v="566"/>
          <ac:spMkLst>
            <pc:docMk/>
            <pc:sldMk cId="956802206" sldId="273"/>
            <ac:spMk id="34" creationId="{538C4FED-BF85-48A0-8E43-B397A6E7B4F3}"/>
          </ac:spMkLst>
        </pc:spChg>
        <pc:spChg chg="add del mod">
          <ac:chgData name="Huy Huỳnh Hướng" userId="ab687a4a163e5a51" providerId="LiveId" clId="{46F9646C-24E3-43B6-BDF8-E4410EB4BFD1}" dt="2021-10-18T13:37:54.177" v="566"/>
          <ac:spMkLst>
            <pc:docMk/>
            <pc:sldMk cId="956802206" sldId="273"/>
            <ac:spMk id="35" creationId="{40939198-A546-4F54-8139-BB0488F52D72}"/>
          </ac:spMkLst>
        </pc:spChg>
        <pc:spChg chg="add del mod topLvl">
          <ac:chgData name="Huy Huỳnh Hướng" userId="ab687a4a163e5a51" providerId="LiveId" clId="{46F9646C-24E3-43B6-BDF8-E4410EB4BFD1}" dt="2021-10-18T14:34:30.560" v="1130"/>
          <ac:spMkLst>
            <pc:docMk/>
            <pc:sldMk cId="956802206" sldId="273"/>
            <ac:spMk id="36" creationId="{BE9E9D2E-6629-45E1-9F64-58C91B966C18}"/>
          </ac:spMkLst>
        </pc:spChg>
        <pc:spChg chg="mod">
          <ac:chgData name="Huy Huỳnh Hướng" userId="ab687a4a163e5a51" providerId="LiveId" clId="{46F9646C-24E3-43B6-BDF8-E4410EB4BFD1}" dt="2021-10-18T13:38:18.098" v="570"/>
          <ac:spMkLst>
            <pc:docMk/>
            <pc:sldMk cId="956802206" sldId="273"/>
            <ac:spMk id="37" creationId="{0626A1EA-3649-4C00-A3EE-FD0AEB6F70A7}"/>
          </ac:spMkLst>
        </pc:spChg>
        <pc:spChg chg="add del mod">
          <ac:chgData name="Huy Huỳnh Hướng" userId="ab687a4a163e5a51" providerId="LiveId" clId="{46F9646C-24E3-43B6-BDF8-E4410EB4BFD1}" dt="2021-10-18T13:38:25.453" v="572"/>
          <ac:spMkLst>
            <pc:docMk/>
            <pc:sldMk cId="956802206" sldId="273"/>
            <ac:spMk id="38" creationId="{55F1983C-9657-45F3-B055-69CD89EE49EE}"/>
          </ac:spMkLst>
        </pc:spChg>
        <pc:spChg chg="add del mod">
          <ac:chgData name="Huy Huỳnh Hướng" userId="ab687a4a163e5a51" providerId="LiveId" clId="{46F9646C-24E3-43B6-BDF8-E4410EB4BFD1}" dt="2021-10-18T13:38:25.453" v="572"/>
          <ac:spMkLst>
            <pc:docMk/>
            <pc:sldMk cId="956802206" sldId="273"/>
            <ac:spMk id="39" creationId="{F74AD349-4DD6-4AFA-B54B-905950144CEE}"/>
          </ac:spMkLst>
        </pc:spChg>
        <pc:spChg chg="add del mod topLvl">
          <ac:chgData name="Huy Huỳnh Hướng" userId="ab687a4a163e5a51" providerId="LiveId" clId="{46F9646C-24E3-43B6-BDF8-E4410EB4BFD1}" dt="2021-10-18T14:34:30.560" v="1130"/>
          <ac:spMkLst>
            <pc:docMk/>
            <pc:sldMk cId="956802206" sldId="273"/>
            <ac:spMk id="40" creationId="{8A0D17DE-F21F-44A3-B54A-0EE78F24785F}"/>
          </ac:spMkLst>
        </pc:spChg>
        <pc:spChg chg="mod">
          <ac:chgData name="Huy Huỳnh Hướng" userId="ab687a4a163e5a51" providerId="LiveId" clId="{46F9646C-24E3-43B6-BDF8-E4410EB4BFD1}" dt="2021-10-18T13:46:42.775" v="641"/>
          <ac:spMkLst>
            <pc:docMk/>
            <pc:sldMk cId="956802206" sldId="273"/>
            <ac:spMk id="44" creationId="{DB5A2C81-E186-4040-9E46-DE5C92DEF34A}"/>
          </ac:spMkLst>
        </pc:spChg>
        <pc:spChg chg="mod">
          <ac:chgData name="Huy Huỳnh Hướng" userId="ab687a4a163e5a51" providerId="LiveId" clId="{46F9646C-24E3-43B6-BDF8-E4410EB4BFD1}" dt="2021-10-18T13:46:42.593" v="640"/>
          <ac:spMkLst>
            <pc:docMk/>
            <pc:sldMk cId="956802206" sldId="273"/>
            <ac:spMk id="45" creationId="{40C0572E-5733-478C-937E-45C88F74A737}"/>
          </ac:spMkLst>
        </pc:spChg>
        <pc:spChg chg="add mod topLvl">
          <ac:chgData name="Huy Huỳnh Hướng" userId="ab687a4a163e5a51" providerId="LiveId" clId="{46F9646C-24E3-43B6-BDF8-E4410EB4BFD1}" dt="2021-10-18T13:50:27.666" v="665" actId="207"/>
          <ac:spMkLst>
            <pc:docMk/>
            <pc:sldMk cId="956802206" sldId="273"/>
            <ac:spMk id="46" creationId="{DD8D06E1-9DC0-4D8C-9251-4E8562A786E2}"/>
          </ac:spMkLst>
        </pc:spChg>
        <pc:spChg chg="add mod topLvl">
          <ac:chgData name="Huy Huỳnh Hướng" userId="ab687a4a163e5a51" providerId="LiveId" clId="{46F9646C-24E3-43B6-BDF8-E4410EB4BFD1}" dt="2021-10-18T13:50:35.524" v="666" actId="207"/>
          <ac:spMkLst>
            <pc:docMk/>
            <pc:sldMk cId="956802206" sldId="273"/>
            <ac:spMk id="47" creationId="{644CE290-7BD8-478A-8176-F75EC874928A}"/>
          </ac:spMkLst>
        </pc:spChg>
        <pc:spChg chg="add mod topLvl">
          <ac:chgData name="Huy Huỳnh Hướng" userId="ab687a4a163e5a51" providerId="LiveId" clId="{46F9646C-24E3-43B6-BDF8-E4410EB4BFD1}" dt="2021-10-18T13:50:41.227" v="667" actId="207"/>
          <ac:spMkLst>
            <pc:docMk/>
            <pc:sldMk cId="956802206" sldId="273"/>
            <ac:spMk id="48" creationId="{AB01747B-AAF1-4487-BCC2-8AE06269F47B}"/>
          </ac:spMkLst>
        </pc:spChg>
        <pc:spChg chg="mod">
          <ac:chgData name="Huy Huỳnh Hướng" userId="ab687a4a163e5a51" providerId="LiveId" clId="{46F9646C-24E3-43B6-BDF8-E4410EB4BFD1}" dt="2021-10-18T13:59:02.156" v="773"/>
          <ac:spMkLst>
            <pc:docMk/>
            <pc:sldMk cId="956802206" sldId="273"/>
            <ac:spMk id="51" creationId="{23591801-27A0-45D3-85DC-C77251113E8B}"/>
          </ac:spMkLst>
        </pc:spChg>
        <pc:spChg chg="add del">
          <ac:chgData name="Huy Huỳnh Hướng" userId="ab687a4a163e5a51" providerId="LiveId" clId="{46F9646C-24E3-43B6-BDF8-E4410EB4BFD1}" dt="2021-10-18T14:02:30.713" v="813" actId="478"/>
          <ac:spMkLst>
            <pc:docMk/>
            <pc:sldMk cId="956802206" sldId="273"/>
            <ac:spMk id="52" creationId="{39D3CC3D-FD2A-4C64-9653-841C5D7D8797}"/>
          </ac:spMkLst>
        </pc:spChg>
        <pc:spChg chg="add del mod">
          <ac:chgData name="Huy Huỳnh Hướng" userId="ab687a4a163e5a51" providerId="LiveId" clId="{46F9646C-24E3-43B6-BDF8-E4410EB4BFD1}" dt="2021-10-18T14:06:25.754" v="836"/>
          <ac:spMkLst>
            <pc:docMk/>
            <pc:sldMk cId="956802206" sldId="273"/>
            <ac:spMk id="53" creationId="{2166BC96-7D71-45DA-B3E4-8B67CF3686F0}"/>
          </ac:spMkLst>
        </pc:spChg>
        <pc:spChg chg="add del mod">
          <ac:chgData name="Huy Huỳnh Hướng" userId="ab687a4a163e5a51" providerId="LiveId" clId="{46F9646C-24E3-43B6-BDF8-E4410EB4BFD1}" dt="2021-10-18T14:06:25.754" v="836"/>
          <ac:spMkLst>
            <pc:docMk/>
            <pc:sldMk cId="956802206" sldId="273"/>
            <ac:spMk id="57" creationId="{B968B9D7-9136-4F98-9149-57175B630AC7}"/>
          </ac:spMkLst>
        </pc:spChg>
        <pc:spChg chg="add del mod">
          <ac:chgData name="Huy Huỳnh Hướng" userId="ab687a4a163e5a51" providerId="LiveId" clId="{46F9646C-24E3-43B6-BDF8-E4410EB4BFD1}" dt="2021-10-18T14:06:25.754" v="836"/>
          <ac:spMkLst>
            <pc:docMk/>
            <pc:sldMk cId="956802206" sldId="273"/>
            <ac:spMk id="58" creationId="{25DD48E9-B3CE-43E1-BCFE-6787B0D387C3}"/>
          </ac:spMkLst>
        </pc:spChg>
        <pc:spChg chg="mod">
          <ac:chgData name="Huy Huỳnh Hướng" userId="ab687a4a163e5a51" providerId="LiveId" clId="{46F9646C-24E3-43B6-BDF8-E4410EB4BFD1}" dt="2021-10-18T14:05:33.130" v="831"/>
          <ac:spMkLst>
            <pc:docMk/>
            <pc:sldMk cId="956802206" sldId="273"/>
            <ac:spMk id="59" creationId="{3A4FA7B0-D83B-49FD-B3ED-E168362C842C}"/>
          </ac:spMkLst>
        </pc:spChg>
        <pc:spChg chg="mod">
          <ac:chgData name="Huy Huỳnh Hướng" userId="ab687a4a163e5a51" providerId="LiveId" clId="{46F9646C-24E3-43B6-BDF8-E4410EB4BFD1}" dt="2021-10-18T14:24:18.953" v="922" actId="164"/>
          <ac:spMkLst>
            <pc:docMk/>
            <pc:sldMk cId="956802206" sldId="273"/>
            <ac:spMk id="60" creationId="{2576A968-42E8-45F9-AE05-8EE08898602B}"/>
          </ac:spMkLst>
        </pc:spChg>
        <pc:spChg chg="add mod">
          <ac:chgData name="Huy Huỳnh Hướng" userId="ab687a4a163e5a51" providerId="LiveId" clId="{46F9646C-24E3-43B6-BDF8-E4410EB4BFD1}" dt="2021-10-18T14:38:06.773" v="1194" actId="164"/>
          <ac:spMkLst>
            <pc:docMk/>
            <pc:sldMk cId="956802206" sldId="273"/>
            <ac:spMk id="61" creationId="{F554E4FB-8C84-453F-9E5D-0A9C3E9B9B2F}"/>
          </ac:spMkLst>
        </pc:spChg>
        <pc:spChg chg="add mod">
          <ac:chgData name="Huy Huỳnh Hướng" userId="ab687a4a163e5a51" providerId="LiveId" clId="{46F9646C-24E3-43B6-BDF8-E4410EB4BFD1}" dt="2021-10-18T14:37:59.354" v="1193" actId="164"/>
          <ac:spMkLst>
            <pc:docMk/>
            <pc:sldMk cId="956802206" sldId="273"/>
            <ac:spMk id="62" creationId="{0453BE2E-322C-42B4-B553-E612E4722F89}"/>
          </ac:spMkLst>
        </pc:spChg>
        <pc:spChg chg="add mod">
          <ac:chgData name="Huy Huỳnh Hướng" userId="ab687a4a163e5a51" providerId="LiveId" clId="{46F9646C-24E3-43B6-BDF8-E4410EB4BFD1}" dt="2021-10-18T14:38:13.173" v="1195" actId="164"/>
          <ac:spMkLst>
            <pc:docMk/>
            <pc:sldMk cId="956802206" sldId="273"/>
            <ac:spMk id="63" creationId="{46432DB4-B1E7-4177-89AB-3855336FA594}"/>
          </ac:spMkLst>
        </pc:spChg>
        <pc:spChg chg="add mod">
          <ac:chgData name="Huy Huỳnh Hướng" userId="ab687a4a163e5a51" providerId="LiveId" clId="{46F9646C-24E3-43B6-BDF8-E4410EB4BFD1}" dt="2021-10-18T17:33:57.487" v="2769" actId="20577"/>
          <ac:spMkLst>
            <pc:docMk/>
            <pc:sldMk cId="956802206" sldId="273"/>
            <ac:spMk id="69" creationId="{54787184-5D9E-42FC-9D8A-5DE80F919B6B}"/>
          </ac:spMkLst>
        </pc:spChg>
        <pc:spChg chg="add mod">
          <ac:chgData name="Huy Huỳnh Hướng" userId="ab687a4a163e5a51" providerId="LiveId" clId="{46F9646C-24E3-43B6-BDF8-E4410EB4BFD1}" dt="2021-10-18T15:41:50.040" v="1353" actId="2711"/>
          <ac:spMkLst>
            <pc:docMk/>
            <pc:sldMk cId="956802206" sldId="273"/>
            <ac:spMk id="70" creationId="{A9CA81C3-EF6F-431B-9012-58220415FF27}"/>
          </ac:spMkLst>
        </pc:spChg>
        <pc:spChg chg="add mod">
          <ac:chgData name="Huy Huỳnh Hướng" userId="ab687a4a163e5a51" providerId="LiveId" clId="{46F9646C-24E3-43B6-BDF8-E4410EB4BFD1}" dt="2021-10-18T15:41:36.734" v="1350" actId="2711"/>
          <ac:spMkLst>
            <pc:docMk/>
            <pc:sldMk cId="956802206" sldId="273"/>
            <ac:spMk id="71" creationId="{1C50F625-213A-4466-AE33-2568F0E8E5F9}"/>
          </ac:spMkLst>
        </pc:spChg>
        <pc:spChg chg="add mod">
          <ac:chgData name="Huy Huỳnh Hướng" userId="ab687a4a163e5a51" providerId="LiveId" clId="{46F9646C-24E3-43B6-BDF8-E4410EB4BFD1}" dt="2021-10-18T15:41:40.599" v="1351" actId="2711"/>
          <ac:spMkLst>
            <pc:docMk/>
            <pc:sldMk cId="956802206" sldId="273"/>
            <ac:spMk id="72" creationId="{F0CD0A0D-4A56-4420-8A26-29E2B05E0D7C}"/>
          </ac:spMkLst>
        </pc:spChg>
        <pc:spChg chg="mod">
          <ac:chgData name="Huy Huỳnh Hướng" userId="ab687a4a163e5a51" providerId="LiveId" clId="{46F9646C-24E3-43B6-BDF8-E4410EB4BFD1}" dt="2021-10-18T14:34:30.560" v="1130"/>
          <ac:spMkLst>
            <pc:docMk/>
            <pc:sldMk cId="956802206" sldId="273"/>
            <ac:spMk id="73" creationId="{5E079133-6B3C-41C5-9A4D-E1C2A9C82EB0}"/>
          </ac:spMkLst>
        </pc:spChg>
        <pc:spChg chg="add mod">
          <ac:chgData name="Huy Huỳnh Hướng" userId="ab687a4a163e5a51" providerId="LiveId" clId="{46F9646C-24E3-43B6-BDF8-E4410EB4BFD1}" dt="2021-10-18T14:46:51.450" v="1305" actId="14838"/>
          <ac:spMkLst>
            <pc:docMk/>
            <pc:sldMk cId="956802206" sldId="273"/>
            <ac:spMk id="77" creationId="{FAB7A9D4-4378-4143-AD5E-8E6E8F4C307E}"/>
          </ac:spMkLst>
        </pc:spChg>
        <pc:grpChg chg="add mod">
          <ac:chgData name="Huy Huỳnh Hướng" userId="ab687a4a163e5a51" providerId="LiveId" clId="{46F9646C-24E3-43B6-BDF8-E4410EB4BFD1}" dt="2021-10-18T13:42:27.229" v="616" actId="164"/>
          <ac:grpSpMkLst>
            <pc:docMk/>
            <pc:sldMk cId="956802206" sldId="273"/>
            <ac:grpSpMk id="10" creationId="{D97487B1-2C49-4DF5-9DD6-431EE12B3103}"/>
          </ac:grpSpMkLst>
        </pc:grpChg>
        <pc:grpChg chg="add mod">
          <ac:chgData name="Huy Huỳnh Hướng" userId="ab687a4a163e5a51" providerId="LiveId" clId="{46F9646C-24E3-43B6-BDF8-E4410EB4BFD1}" dt="2021-10-18T13:42:25.660" v="607" actId="164"/>
          <ac:grpSpMkLst>
            <pc:docMk/>
            <pc:sldMk cId="956802206" sldId="273"/>
            <ac:grpSpMk id="41" creationId="{08D53B3B-3206-49FA-9E88-8F209FBB0C05}"/>
          </ac:grpSpMkLst>
        </pc:grpChg>
        <pc:grpChg chg="add del mod">
          <ac:chgData name="Huy Huỳnh Hướng" userId="ab687a4a163e5a51" providerId="LiveId" clId="{46F9646C-24E3-43B6-BDF8-E4410EB4BFD1}" dt="2021-10-18T13:43:41.575" v="630" actId="165"/>
          <ac:grpSpMkLst>
            <pc:docMk/>
            <pc:sldMk cId="956802206" sldId="273"/>
            <ac:grpSpMk id="42" creationId="{CAA95899-187E-4411-B5D9-402B3D46815C}"/>
          </ac:grpSpMkLst>
        </pc:grpChg>
        <pc:grpChg chg="add del mod">
          <ac:chgData name="Huy Huỳnh Hướng" userId="ab687a4a163e5a51" providerId="LiveId" clId="{46F9646C-24E3-43B6-BDF8-E4410EB4BFD1}" dt="2021-10-18T13:45:01.356" v="637" actId="165"/>
          <ac:grpSpMkLst>
            <pc:docMk/>
            <pc:sldMk cId="956802206" sldId="273"/>
            <ac:grpSpMk id="43" creationId="{43218B0A-9875-43B4-B51C-9C6F0D10DE64}"/>
          </ac:grpSpMkLst>
        </pc:grpChg>
        <pc:grpChg chg="add del mod">
          <ac:chgData name="Huy Huỳnh Hướng" userId="ab687a4a163e5a51" providerId="LiveId" clId="{46F9646C-24E3-43B6-BDF8-E4410EB4BFD1}" dt="2021-10-18T13:52:55.535" v="733" actId="165"/>
          <ac:grpSpMkLst>
            <pc:docMk/>
            <pc:sldMk cId="956802206" sldId="273"/>
            <ac:grpSpMk id="49" creationId="{97063759-E505-4032-9E8A-31FF4FDB0240}"/>
          </ac:grpSpMkLst>
        </pc:grpChg>
        <pc:grpChg chg="add del mod">
          <ac:chgData name="Huy Huỳnh Hướng" userId="ab687a4a163e5a51" providerId="LiveId" clId="{46F9646C-24E3-43B6-BDF8-E4410EB4BFD1}" dt="2021-10-18T13:49:30.179" v="656" actId="165"/>
          <ac:grpSpMkLst>
            <pc:docMk/>
            <pc:sldMk cId="956802206" sldId="273"/>
            <ac:grpSpMk id="50" creationId="{0624E31B-F85F-49D9-AAA3-D836B6CCB293}"/>
          </ac:grpSpMkLst>
        </pc:grpChg>
        <pc:grpChg chg="add mod">
          <ac:chgData name="Huy Huỳnh Hướng" userId="ab687a4a163e5a51" providerId="LiveId" clId="{46F9646C-24E3-43B6-BDF8-E4410EB4BFD1}" dt="2021-10-18T14:24:22.876" v="923" actId="1076"/>
          <ac:grpSpMkLst>
            <pc:docMk/>
            <pc:sldMk cId="956802206" sldId="273"/>
            <ac:grpSpMk id="68" creationId="{71B0BB03-2614-42C6-B15D-36637214BCDF}"/>
          </ac:grpSpMkLst>
        </pc:grpChg>
        <pc:grpChg chg="add mod">
          <ac:chgData name="Huy Huỳnh Hướng" userId="ab687a4a163e5a51" providerId="LiveId" clId="{46F9646C-24E3-43B6-BDF8-E4410EB4BFD1}" dt="2021-10-18T14:37:59.354" v="1193" actId="164"/>
          <ac:grpSpMkLst>
            <pc:docMk/>
            <pc:sldMk cId="956802206" sldId="273"/>
            <ac:grpSpMk id="74" creationId="{249F40B6-C089-497E-B1ED-F1370AD5D0A5}"/>
          </ac:grpSpMkLst>
        </pc:grpChg>
        <pc:grpChg chg="add mod">
          <ac:chgData name="Huy Huỳnh Hướng" userId="ab687a4a163e5a51" providerId="LiveId" clId="{46F9646C-24E3-43B6-BDF8-E4410EB4BFD1}" dt="2021-10-18T14:38:06.773" v="1194" actId="164"/>
          <ac:grpSpMkLst>
            <pc:docMk/>
            <pc:sldMk cId="956802206" sldId="273"/>
            <ac:grpSpMk id="75" creationId="{62274CE2-5D19-403C-8EC3-1C46A9304098}"/>
          </ac:grpSpMkLst>
        </pc:grpChg>
        <pc:grpChg chg="add mod">
          <ac:chgData name="Huy Huỳnh Hướng" userId="ab687a4a163e5a51" providerId="LiveId" clId="{46F9646C-24E3-43B6-BDF8-E4410EB4BFD1}" dt="2021-10-18T14:38:13.173" v="1195" actId="164"/>
          <ac:grpSpMkLst>
            <pc:docMk/>
            <pc:sldMk cId="956802206" sldId="273"/>
            <ac:grpSpMk id="76" creationId="{1F9973A9-EA3C-4829-A9A9-9B4F7C85CBB9}"/>
          </ac:grpSpMkLst>
        </pc:grpChg>
        <pc:picChg chg="add mod">
          <ac:chgData name="Huy Huỳnh Hướng" userId="ab687a4a163e5a51" providerId="LiveId" clId="{46F9646C-24E3-43B6-BDF8-E4410EB4BFD1}" dt="2021-10-18T14:38:13.173" v="1195" actId="164"/>
          <ac:picMkLst>
            <pc:docMk/>
            <pc:sldMk cId="956802206" sldId="273"/>
            <ac:picMk id="64" creationId="{4E606ABC-74BB-43C0-A4F4-2C63E4B9ADD4}"/>
          </ac:picMkLst>
        </pc:picChg>
        <pc:picChg chg="add mod">
          <ac:chgData name="Huy Huỳnh Hướng" userId="ab687a4a163e5a51" providerId="LiveId" clId="{46F9646C-24E3-43B6-BDF8-E4410EB4BFD1}" dt="2021-10-18T14:37:59.354" v="1193" actId="164"/>
          <ac:picMkLst>
            <pc:docMk/>
            <pc:sldMk cId="956802206" sldId="273"/>
            <ac:picMk id="65" creationId="{AFA45D2C-FCB5-4580-94FC-8C6763932CB1}"/>
          </ac:picMkLst>
        </pc:picChg>
        <pc:picChg chg="add mod">
          <ac:chgData name="Huy Huỳnh Hướng" userId="ab687a4a163e5a51" providerId="LiveId" clId="{46F9646C-24E3-43B6-BDF8-E4410EB4BFD1}" dt="2021-10-18T14:38:06.773" v="1194" actId="164"/>
          <ac:picMkLst>
            <pc:docMk/>
            <pc:sldMk cId="956802206" sldId="273"/>
            <ac:picMk id="66" creationId="{B8ED924B-EB4D-4BB8-97E3-681EDA8DD52D}"/>
          </ac:picMkLst>
        </pc:picChg>
        <pc:picChg chg="add mod">
          <ac:chgData name="Huy Huỳnh Hướng" userId="ab687a4a163e5a51" providerId="LiveId" clId="{46F9646C-24E3-43B6-BDF8-E4410EB4BFD1}" dt="2021-10-18T14:29:38.048" v="1058" actId="14100"/>
          <ac:picMkLst>
            <pc:docMk/>
            <pc:sldMk cId="956802206" sldId="273"/>
            <ac:picMk id="67" creationId="{817D325C-AD4C-4810-9F75-65F56E160BFB}"/>
          </ac:picMkLst>
        </pc:picChg>
        <pc:cxnChg chg="add del mod">
          <ac:chgData name="Huy Huỳnh Hướng" userId="ab687a4a163e5a51" providerId="LiveId" clId="{46F9646C-24E3-43B6-BDF8-E4410EB4BFD1}" dt="2021-10-18T14:03:52.272" v="820" actId="478"/>
          <ac:cxnSpMkLst>
            <pc:docMk/>
            <pc:sldMk cId="956802206" sldId="273"/>
            <ac:cxnSpMk id="55" creationId="{5255A797-FEDB-4F12-9FE9-C4D19559399B}"/>
          </ac:cxnSpMkLst>
        </pc:cxnChg>
      </pc:sldChg>
      <pc:sldChg chg="addSp delSp modSp add mod setBg delAnim modAnim">
        <pc:chgData name="Huy Huỳnh Hướng" userId="ab687a4a163e5a51" providerId="LiveId" clId="{46F9646C-24E3-43B6-BDF8-E4410EB4BFD1}" dt="2021-10-19T03:39:16.259" v="6483"/>
        <pc:sldMkLst>
          <pc:docMk/>
          <pc:sldMk cId="3418261440" sldId="274"/>
        </pc:sldMkLst>
        <pc:spChg chg="add del mod">
          <ac:chgData name="Huy Huỳnh Hướng" userId="ab687a4a163e5a51" providerId="LiveId" clId="{46F9646C-24E3-43B6-BDF8-E4410EB4BFD1}" dt="2021-10-19T02:30:43.944" v="4814" actId="478"/>
          <ac:spMkLst>
            <pc:docMk/>
            <pc:sldMk cId="3418261440" sldId="274"/>
            <ac:spMk id="5" creationId="{1D836B0E-DBC7-471D-BD1F-15FD2319725F}"/>
          </ac:spMkLst>
        </pc:spChg>
        <pc:spChg chg="add del mod">
          <ac:chgData name="Huy Huỳnh Hướng" userId="ab687a4a163e5a51" providerId="LiveId" clId="{46F9646C-24E3-43B6-BDF8-E4410EB4BFD1}" dt="2021-10-19T02:30:45.751" v="4815" actId="478"/>
          <ac:spMkLst>
            <pc:docMk/>
            <pc:sldMk cId="3418261440" sldId="274"/>
            <ac:spMk id="6" creationId="{4539BC39-E086-4BDD-9D7F-E5877DD6942F}"/>
          </ac:spMkLst>
        </pc:spChg>
        <pc:spChg chg="del mod topLvl">
          <ac:chgData name="Huy Huỳnh Hướng" userId="ab687a4a163e5a51" providerId="LiveId" clId="{46F9646C-24E3-43B6-BDF8-E4410EB4BFD1}" dt="2021-10-19T02:19:07.701" v="4414" actId="478"/>
          <ac:spMkLst>
            <pc:docMk/>
            <pc:sldMk cId="3418261440" sldId="274"/>
            <ac:spMk id="8" creationId="{3C5C5638-DAEC-410E-9932-6BDFA6C795DD}"/>
          </ac:spMkLst>
        </pc:spChg>
        <pc:spChg chg="del mod topLvl">
          <ac:chgData name="Huy Huỳnh Hướng" userId="ab687a4a163e5a51" providerId="LiveId" clId="{46F9646C-24E3-43B6-BDF8-E4410EB4BFD1}" dt="2021-10-19T02:19:06.883" v="4413" actId="478"/>
          <ac:spMkLst>
            <pc:docMk/>
            <pc:sldMk cId="3418261440" sldId="274"/>
            <ac:spMk id="9" creationId="{D715B589-394D-45C1-9B70-FA015E7CCD73}"/>
          </ac:spMkLst>
        </pc:spChg>
        <pc:spChg chg="mod">
          <ac:chgData name="Huy Huỳnh Hướng" userId="ab687a4a163e5a51" providerId="LiveId" clId="{46F9646C-24E3-43B6-BDF8-E4410EB4BFD1}" dt="2021-10-18T16:48:38.867" v="2305" actId="20577"/>
          <ac:spMkLst>
            <pc:docMk/>
            <pc:sldMk cId="3418261440" sldId="274"/>
            <ac:spMk id="11" creationId="{32D7D0FD-2A6B-4C52-9E46-DB66B20FF86A}"/>
          </ac:spMkLst>
        </pc:spChg>
        <pc:spChg chg="mod">
          <ac:chgData name="Huy Huỳnh Hướng" userId="ab687a4a163e5a51" providerId="LiveId" clId="{46F9646C-24E3-43B6-BDF8-E4410EB4BFD1}" dt="2021-10-18T19:23:39.513" v="4248" actId="255"/>
          <ac:spMkLst>
            <pc:docMk/>
            <pc:sldMk cId="3418261440" sldId="274"/>
            <ac:spMk id="12" creationId="{2F3D3D22-6893-4AF5-87C5-5D7A39A8A1CE}"/>
          </ac:spMkLst>
        </pc:spChg>
        <pc:spChg chg="mod">
          <ac:chgData name="Huy Huỳnh Hướng" userId="ab687a4a163e5a51" providerId="LiveId" clId="{46F9646C-24E3-43B6-BDF8-E4410EB4BFD1}" dt="2021-10-18T19:22:48.771" v="4202" actId="207"/>
          <ac:spMkLst>
            <pc:docMk/>
            <pc:sldMk cId="3418261440" sldId="274"/>
            <ac:spMk id="13" creationId="{6F4B796F-0A9D-4A99-B5A0-4D1780B5E80C}"/>
          </ac:spMkLst>
        </pc:spChg>
        <pc:spChg chg="mod">
          <ac:chgData name="Huy Huỳnh Hướng" userId="ab687a4a163e5a51" providerId="LiveId" clId="{46F9646C-24E3-43B6-BDF8-E4410EB4BFD1}" dt="2021-10-18T19:20:37.813" v="4189" actId="165"/>
          <ac:spMkLst>
            <pc:docMk/>
            <pc:sldMk cId="3418261440" sldId="274"/>
            <ac:spMk id="14" creationId="{9473A253-9910-4135-B9BA-82B9950AB26B}"/>
          </ac:spMkLst>
        </pc:spChg>
        <pc:spChg chg="mod">
          <ac:chgData name="Huy Huỳnh Hướng" userId="ab687a4a163e5a51" providerId="LiveId" clId="{46F9646C-24E3-43B6-BDF8-E4410EB4BFD1}" dt="2021-10-19T02:18:54.928" v="4411" actId="20577"/>
          <ac:spMkLst>
            <pc:docMk/>
            <pc:sldMk cId="3418261440" sldId="274"/>
            <ac:spMk id="15" creationId="{7835A2EF-56D0-43A2-9038-E870D057170C}"/>
          </ac:spMkLst>
        </pc:spChg>
        <pc:spChg chg="mod">
          <ac:chgData name="Huy Huỳnh Hướng" userId="ab687a4a163e5a51" providerId="LiveId" clId="{46F9646C-24E3-43B6-BDF8-E4410EB4BFD1}" dt="2021-10-18T19:22:54.061" v="4203" actId="2085"/>
          <ac:spMkLst>
            <pc:docMk/>
            <pc:sldMk cId="3418261440" sldId="274"/>
            <ac:spMk id="16" creationId="{B01E7031-8CEE-4D05-A944-D284CA6BACBD}"/>
          </ac:spMkLst>
        </pc:spChg>
        <pc:spChg chg="mod">
          <ac:chgData name="Huy Huỳnh Hướng" userId="ab687a4a163e5a51" providerId="LiveId" clId="{46F9646C-24E3-43B6-BDF8-E4410EB4BFD1}" dt="2021-10-18T19:22:39.997" v="4200" actId="2085"/>
          <ac:spMkLst>
            <pc:docMk/>
            <pc:sldMk cId="3418261440" sldId="274"/>
            <ac:spMk id="17" creationId="{D6C1FDCD-38E7-4854-8043-0AA7B5569EF2}"/>
          </ac:spMkLst>
        </pc:spChg>
        <pc:spChg chg="add del mod">
          <ac:chgData name="Huy Huỳnh Hướng" userId="ab687a4a163e5a51" providerId="LiveId" clId="{46F9646C-24E3-43B6-BDF8-E4410EB4BFD1}" dt="2021-10-19T02:33:14.990" v="4845" actId="478"/>
          <ac:spMkLst>
            <pc:docMk/>
            <pc:sldMk cId="3418261440" sldId="274"/>
            <ac:spMk id="18" creationId="{EAC2F231-0DE4-4EEB-A1A3-AC904A26E307}"/>
          </ac:spMkLst>
        </pc:spChg>
        <pc:spChg chg="del mod topLvl">
          <ac:chgData name="Huy Huỳnh Hướng" userId="ab687a4a163e5a51" providerId="LiveId" clId="{46F9646C-24E3-43B6-BDF8-E4410EB4BFD1}" dt="2021-10-19T02:19:09.486" v="4416" actId="478"/>
          <ac:spMkLst>
            <pc:docMk/>
            <pc:sldMk cId="3418261440" sldId="274"/>
            <ac:spMk id="20" creationId="{E18AF25C-77BF-43B1-B74C-4AC1A49321BC}"/>
          </ac:spMkLst>
        </pc:spChg>
        <pc:spChg chg="del mod topLvl">
          <ac:chgData name="Huy Huỳnh Hướng" userId="ab687a4a163e5a51" providerId="LiveId" clId="{46F9646C-24E3-43B6-BDF8-E4410EB4BFD1}" dt="2021-10-19T02:19:11.542" v="4418" actId="478"/>
          <ac:spMkLst>
            <pc:docMk/>
            <pc:sldMk cId="3418261440" sldId="274"/>
            <ac:spMk id="21" creationId="{E8C19C3D-A4B5-42BC-97E7-3D693DF44165}"/>
          </ac:spMkLst>
        </pc:spChg>
        <pc:spChg chg="mod">
          <ac:chgData name="Huy Huỳnh Hướng" userId="ab687a4a163e5a51" providerId="LiveId" clId="{46F9646C-24E3-43B6-BDF8-E4410EB4BFD1}" dt="2021-10-18T19:23:44.962" v="4249" actId="255"/>
          <ac:spMkLst>
            <pc:docMk/>
            <pc:sldMk cId="3418261440" sldId="274"/>
            <ac:spMk id="23" creationId="{B982AF30-9C30-4271-B691-BE777AB99EF5}"/>
          </ac:spMkLst>
        </pc:spChg>
        <pc:spChg chg="mod">
          <ac:chgData name="Huy Huỳnh Hướng" userId="ab687a4a163e5a51" providerId="LiveId" clId="{46F9646C-24E3-43B6-BDF8-E4410EB4BFD1}" dt="2021-10-18T19:18:39.338" v="4177" actId="165"/>
          <ac:spMkLst>
            <pc:docMk/>
            <pc:sldMk cId="3418261440" sldId="274"/>
            <ac:spMk id="24" creationId="{81893EC0-B71C-4052-993B-01C89C9C20C9}"/>
          </ac:spMkLst>
        </pc:spChg>
        <pc:spChg chg="mod">
          <ac:chgData name="Huy Huỳnh Hướng" userId="ab687a4a163e5a51" providerId="LiveId" clId="{46F9646C-24E3-43B6-BDF8-E4410EB4BFD1}" dt="2021-10-18T19:18:39.338" v="4177" actId="165"/>
          <ac:spMkLst>
            <pc:docMk/>
            <pc:sldMk cId="3418261440" sldId="274"/>
            <ac:spMk id="25" creationId="{BF6B4AA8-C312-4C1D-BACE-E6C677C8BD95}"/>
          </ac:spMkLst>
        </pc:spChg>
        <pc:spChg chg="mod">
          <ac:chgData name="Huy Huỳnh Hướng" userId="ab687a4a163e5a51" providerId="LiveId" clId="{46F9646C-24E3-43B6-BDF8-E4410EB4BFD1}" dt="2021-10-18T19:18:39.338" v="4177" actId="165"/>
          <ac:spMkLst>
            <pc:docMk/>
            <pc:sldMk cId="3418261440" sldId="274"/>
            <ac:spMk id="26" creationId="{948A42EA-D2F2-41C0-92DF-6F4F16A258C0}"/>
          </ac:spMkLst>
        </pc:spChg>
        <pc:spChg chg="mod">
          <ac:chgData name="Huy Huỳnh Hướng" userId="ab687a4a163e5a51" providerId="LiveId" clId="{46F9646C-24E3-43B6-BDF8-E4410EB4BFD1}" dt="2021-10-18T19:18:39.338" v="4177" actId="165"/>
          <ac:spMkLst>
            <pc:docMk/>
            <pc:sldMk cId="3418261440" sldId="274"/>
            <ac:spMk id="27" creationId="{98DB4943-18F7-4C91-B51D-BC12FA574D9C}"/>
          </ac:spMkLst>
        </pc:spChg>
        <pc:spChg chg="mod">
          <ac:chgData name="Huy Huỳnh Hướng" userId="ab687a4a163e5a51" providerId="LiveId" clId="{46F9646C-24E3-43B6-BDF8-E4410EB4BFD1}" dt="2021-10-18T19:18:39.338" v="4177" actId="165"/>
          <ac:spMkLst>
            <pc:docMk/>
            <pc:sldMk cId="3418261440" sldId="274"/>
            <ac:spMk id="28" creationId="{21F5D68E-42BD-4101-954D-B475D41FFC6C}"/>
          </ac:spMkLst>
        </pc:spChg>
        <pc:spChg chg="add del mod">
          <ac:chgData name="Huy Huỳnh Hướng" userId="ab687a4a163e5a51" providerId="LiveId" clId="{46F9646C-24E3-43B6-BDF8-E4410EB4BFD1}" dt="2021-10-19T02:34:13.774" v="4860" actId="478"/>
          <ac:spMkLst>
            <pc:docMk/>
            <pc:sldMk cId="3418261440" sldId="274"/>
            <ac:spMk id="29" creationId="{EF3ADEC8-722C-45BE-BED5-A0675F9C083E}"/>
          </ac:spMkLst>
        </pc:spChg>
        <pc:spChg chg="add del mod">
          <ac:chgData name="Huy Huỳnh Hướng" userId="ab687a4a163e5a51" providerId="LiveId" clId="{46F9646C-24E3-43B6-BDF8-E4410EB4BFD1}" dt="2021-10-18T19:23:49.232" v="4250" actId="478"/>
          <ac:spMkLst>
            <pc:docMk/>
            <pc:sldMk cId="3418261440" sldId="274"/>
            <ac:spMk id="30" creationId="{7AA2A5ED-2D12-478E-9C09-5624881E7E78}"/>
          </ac:spMkLst>
        </pc:spChg>
        <pc:spChg chg="add mod">
          <ac:chgData name="Huy Huỳnh Hướng" userId="ab687a4a163e5a51" providerId="LiveId" clId="{46F9646C-24E3-43B6-BDF8-E4410EB4BFD1}" dt="2021-10-19T02:30:55.281" v="4816"/>
          <ac:spMkLst>
            <pc:docMk/>
            <pc:sldMk cId="3418261440" sldId="274"/>
            <ac:spMk id="30" creationId="{EC8DA0EF-4DEB-488B-9FAD-E4A79D2B530B}"/>
          </ac:spMkLst>
        </pc:spChg>
        <pc:spChg chg="add mod topLvl">
          <ac:chgData name="Huy Huỳnh Hướng" userId="ab687a4a163e5a51" providerId="LiveId" clId="{46F9646C-24E3-43B6-BDF8-E4410EB4BFD1}" dt="2021-10-19T03:37:50.007" v="6460" actId="165"/>
          <ac:spMkLst>
            <pc:docMk/>
            <pc:sldMk cId="3418261440" sldId="274"/>
            <ac:spMk id="31" creationId="{C1CAE5EC-FFB1-4CDC-A728-9B7F7C032DE2}"/>
          </ac:spMkLst>
        </pc:spChg>
        <pc:spChg chg="add del mod">
          <ac:chgData name="Huy Huỳnh Hướng" userId="ab687a4a163e5a51" providerId="LiveId" clId="{46F9646C-24E3-43B6-BDF8-E4410EB4BFD1}" dt="2021-10-19T02:34:13.230" v="4859" actId="478"/>
          <ac:spMkLst>
            <pc:docMk/>
            <pc:sldMk cId="3418261440" sldId="274"/>
            <ac:spMk id="32" creationId="{9168264F-7BF4-465D-A7FA-B10956754C08}"/>
          </ac:spMkLst>
        </pc:spChg>
        <pc:spChg chg="add mod topLvl">
          <ac:chgData name="Huy Huỳnh Hướng" userId="ab687a4a163e5a51" providerId="LiveId" clId="{46F9646C-24E3-43B6-BDF8-E4410EB4BFD1}" dt="2021-10-19T03:37:50.007" v="6460" actId="165"/>
          <ac:spMkLst>
            <pc:docMk/>
            <pc:sldMk cId="3418261440" sldId="274"/>
            <ac:spMk id="33" creationId="{F6598DF3-D2BB-4869-A466-543B088D6380}"/>
          </ac:spMkLst>
        </pc:spChg>
        <pc:spChg chg="add mod topLvl">
          <ac:chgData name="Huy Huỳnh Hướng" userId="ab687a4a163e5a51" providerId="LiveId" clId="{46F9646C-24E3-43B6-BDF8-E4410EB4BFD1}" dt="2021-10-19T03:37:52.176" v="6461" actId="165"/>
          <ac:spMkLst>
            <pc:docMk/>
            <pc:sldMk cId="3418261440" sldId="274"/>
            <ac:spMk id="34" creationId="{56E4FD24-703B-4453-92AF-90FA5D61FFCD}"/>
          </ac:spMkLst>
        </pc:spChg>
        <pc:spChg chg="add mod topLvl">
          <ac:chgData name="Huy Huỳnh Hướng" userId="ab687a4a163e5a51" providerId="LiveId" clId="{46F9646C-24E3-43B6-BDF8-E4410EB4BFD1}" dt="2021-10-19T03:37:52.176" v="6461" actId="165"/>
          <ac:spMkLst>
            <pc:docMk/>
            <pc:sldMk cId="3418261440" sldId="274"/>
            <ac:spMk id="35" creationId="{D2CA49E0-F970-4C28-AAC5-1C57E1B7ABC6}"/>
          </ac:spMkLst>
        </pc:spChg>
        <pc:spChg chg="add mod topLvl">
          <ac:chgData name="Huy Huỳnh Hướng" userId="ab687a4a163e5a51" providerId="LiveId" clId="{46F9646C-24E3-43B6-BDF8-E4410EB4BFD1}" dt="2021-10-19T03:37:47.808" v="6459" actId="165"/>
          <ac:spMkLst>
            <pc:docMk/>
            <pc:sldMk cId="3418261440" sldId="274"/>
            <ac:spMk id="36" creationId="{3965353D-A579-4894-A7C2-DB7828902679}"/>
          </ac:spMkLst>
        </pc:spChg>
        <pc:spChg chg="add mod topLvl">
          <ac:chgData name="Huy Huỳnh Hướng" userId="ab687a4a163e5a51" providerId="LiveId" clId="{46F9646C-24E3-43B6-BDF8-E4410EB4BFD1}" dt="2021-10-19T03:37:47.808" v="6459" actId="165"/>
          <ac:spMkLst>
            <pc:docMk/>
            <pc:sldMk cId="3418261440" sldId="274"/>
            <ac:spMk id="37" creationId="{F7806DD2-35B2-4DA1-AB5B-73473745D94B}"/>
          </ac:spMkLst>
        </pc:spChg>
        <pc:grpChg chg="add del mod">
          <ac:chgData name="Huy Huỳnh Hướng" userId="ab687a4a163e5a51" providerId="LiveId" clId="{46F9646C-24E3-43B6-BDF8-E4410EB4BFD1}" dt="2021-10-18T19:18:39.338" v="4177" actId="165"/>
          <ac:grpSpMkLst>
            <pc:docMk/>
            <pc:sldMk cId="3418261440" sldId="274"/>
            <ac:grpSpMk id="5" creationId="{46C8FC9C-705D-46B8-A7FB-2260B5C394C2}"/>
          </ac:grpSpMkLst>
        </pc:grpChg>
        <pc:grpChg chg="add del mod">
          <ac:chgData name="Huy Huỳnh Hướng" userId="ab687a4a163e5a51" providerId="LiveId" clId="{46F9646C-24E3-43B6-BDF8-E4410EB4BFD1}" dt="2021-10-18T19:17:04.897" v="4161" actId="165"/>
          <ac:grpSpMkLst>
            <pc:docMk/>
            <pc:sldMk cId="3418261440" sldId="274"/>
            <ac:grpSpMk id="6" creationId="{6CBC3AFE-F991-43E4-8148-6EEF8026136E}"/>
          </ac:grpSpMkLst>
        </pc:grpChg>
        <pc:grpChg chg="del mod topLvl">
          <ac:chgData name="Huy Huỳnh Hướng" userId="ab687a4a163e5a51" providerId="LiveId" clId="{46F9646C-24E3-43B6-BDF8-E4410EB4BFD1}" dt="2021-10-19T02:19:08.427" v="4415" actId="478"/>
          <ac:grpSpMkLst>
            <pc:docMk/>
            <pc:sldMk cId="3418261440" sldId="274"/>
            <ac:grpSpMk id="7" creationId="{181409BE-10C0-4CA5-8E62-50840514198C}"/>
          </ac:grpSpMkLst>
        </pc:grpChg>
        <pc:grpChg chg="mod">
          <ac:chgData name="Huy Huỳnh Hướng" userId="ab687a4a163e5a51" providerId="LiveId" clId="{46F9646C-24E3-43B6-BDF8-E4410EB4BFD1}" dt="2021-10-18T19:20:37.813" v="4189" actId="165"/>
          <ac:grpSpMkLst>
            <pc:docMk/>
            <pc:sldMk cId="3418261440" sldId="274"/>
            <ac:grpSpMk id="10" creationId="{E5C6AAE6-741C-4C1C-8564-071083DA5396}"/>
          </ac:grpSpMkLst>
        </pc:grpChg>
        <pc:grpChg chg="add del mod">
          <ac:chgData name="Huy Huỳnh Hướng" userId="ab687a4a163e5a51" providerId="LiveId" clId="{46F9646C-24E3-43B6-BDF8-E4410EB4BFD1}" dt="2021-10-18T19:14:40.221" v="4142" actId="165"/>
          <ac:grpSpMkLst>
            <pc:docMk/>
            <pc:sldMk cId="3418261440" sldId="274"/>
            <ac:grpSpMk id="18" creationId="{A90B08FE-CCCE-4A95-837B-E5B446BE852D}"/>
          </ac:grpSpMkLst>
        </pc:grpChg>
        <pc:grpChg chg="del mod topLvl">
          <ac:chgData name="Huy Huỳnh Hướng" userId="ab687a4a163e5a51" providerId="LiveId" clId="{46F9646C-24E3-43B6-BDF8-E4410EB4BFD1}" dt="2021-10-19T02:19:10.119" v="4417" actId="478"/>
          <ac:grpSpMkLst>
            <pc:docMk/>
            <pc:sldMk cId="3418261440" sldId="274"/>
            <ac:grpSpMk id="19" creationId="{222785DC-3EBE-41FD-8401-2984D5597FE3}"/>
          </ac:grpSpMkLst>
        </pc:grpChg>
        <pc:grpChg chg="mod">
          <ac:chgData name="Huy Huỳnh Hướng" userId="ab687a4a163e5a51" providerId="LiveId" clId="{46F9646C-24E3-43B6-BDF8-E4410EB4BFD1}" dt="2021-10-18T19:18:39.338" v="4177" actId="165"/>
          <ac:grpSpMkLst>
            <pc:docMk/>
            <pc:sldMk cId="3418261440" sldId="274"/>
            <ac:grpSpMk id="22" creationId="{543FE487-0799-4EC4-B30E-DBCE9E5CC76C}"/>
          </ac:grpSpMkLst>
        </pc:grpChg>
        <pc:grpChg chg="add del mod">
          <ac:chgData name="Huy Huỳnh Hướng" userId="ab687a4a163e5a51" providerId="LiveId" clId="{46F9646C-24E3-43B6-BDF8-E4410EB4BFD1}" dt="2021-10-18T19:20:37.813" v="4189" actId="165"/>
          <ac:grpSpMkLst>
            <pc:docMk/>
            <pc:sldMk cId="3418261440" sldId="274"/>
            <ac:grpSpMk id="29" creationId="{EECFBE6B-E796-4F92-A07A-71B2323018DE}"/>
          </ac:grpSpMkLst>
        </pc:grpChg>
        <pc:grpChg chg="add del mod">
          <ac:chgData name="Huy Huỳnh Hướng" userId="ab687a4a163e5a51" providerId="LiveId" clId="{46F9646C-24E3-43B6-BDF8-E4410EB4BFD1}" dt="2021-10-19T03:37:47.808" v="6459" actId="165"/>
          <ac:grpSpMkLst>
            <pc:docMk/>
            <pc:sldMk cId="3418261440" sldId="274"/>
            <ac:grpSpMk id="38" creationId="{87579D81-BD37-47C9-8799-4CCD64CE0BA4}"/>
          </ac:grpSpMkLst>
        </pc:grpChg>
        <pc:grpChg chg="add del mod">
          <ac:chgData name="Huy Huỳnh Hướng" userId="ab687a4a163e5a51" providerId="LiveId" clId="{46F9646C-24E3-43B6-BDF8-E4410EB4BFD1}" dt="2021-10-19T03:37:50.007" v="6460" actId="165"/>
          <ac:grpSpMkLst>
            <pc:docMk/>
            <pc:sldMk cId="3418261440" sldId="274"/>
            <ac:grpSpMk id="39" creationId="{86881722-00EC-40F7-BA29-26AE4F8BA741}"/>
          </ac:grpSpMkLst>
        </pc:grpChg>
        <pc:grpChg chg="add del mod">
          <ac:chgData name="Huy Huỳnh Hướng" userId="ab687a4a163e5a51" providerId="LiveId" clId="{46F9646C-24E3-43B6-BDF8-E4410EB4BFD1}" dt="2021-10-19T03:37:52.176" v="6461" actId="165"/>
          <ac:grpSpMkLst>
            <pc:docMk/>
            <pc:sldMk cId="3418261440" sldId="274"/>
            <ac:grpSpMk id="40" creationId="{9A0BF767-B10B-4035-83E9-97639825DC67}"/>
          </ac:grpSpMkLst>
        </pc:grpChg>
        <pc:picChg chg="add mod">
          <ac:chgData name="Huy Huỳnh Hướng" userId="ab687a4a163e5a51" providerId="LiveId" clId="{46F9646C-24E3-43B6-BDF8-E4410EB4BFD1}" dt="2021-10-19T02:38:56.340" v="4891" actId="1076"/>
          <ac:picMkLst>
            <pc:docMk/>
            <pc:sldMk cId="3418261440" sldId="274"/>
            <ac:picMk id="1026" creationId="{EBDE2127-A12E-485F-80F7-2C2BE32A7CB1}"/>
          </ac:picMkLst>
        </pc:picChg>
        <pc:picChg chg="add mod">
          <ac:chgData name="Huy Huỳnh Hướng" userId="ab687a4a163e5a51" providerId="LiveId" clId="{46F9646C-24E3-43B6-BDF8-E4410EB4BFD1}" dt="2021-10-19T02:39:10.196" v="4894" actId="1076"/>
          <ac:picMkLst>
            <pc:docMk/>
            <pc:sldMk cId="3418261440" sldId="274"/>
            <ac:picMk id="1028" creationId="{D11AF2BC-4507-4464-B5CA-80B267C5E64A}"/>
          </ac:picMkLst>
        </pc:picChg>
        <pc:picChg chg="add mod">
          <ac:chgData name="Huy Huỳnh Hướng" userId="ab687a4a163e5a51" providerId="LiveId" clId="{46F9646C-24E3-43B6-BDF8-E4410EB4BFD1}" dt="2021-10-19T02:39:26.412" v="4895" actId="14100"/>
          <ac:picMkLst>
            <pc:docMk/>
            <pc:sldMk cId="3418261440" sldId="274"/>
            <ac:picMk id="1030" creationId="{46AF9EBD-ADDA-4934-B333-97CC2F81957D}"/>
          </ac:picMkLst>
        </pc:picChg>
      </pc:sldChg>
      <pc:sldChg chg="addSp delSp modSp add mod modAnim">
        <pc:chgData name="Huy Huỳnh Hướng" userId="ab687a4a163e5a51" providerId="LiveId" clId="{46F9646C-24E3-43B6-BDF8-E4410EB4BFD1}" dt="2021-10-19T07:04:22.201" v="6615"/>
        <pc:sldMkLst>
          <pc:docMk/>
          <pc:sldMk cId="3105943599" sldId="275"/>
        </pc:sldMkLst>
        <pc:spChg chg="add del mod ord">
          <ac:chgData name="Huy Huỳnh Hướng" userId="ab687a4a163e5a51" providerId="LiveId" clId="{46F9646C-24E3-43B6-BDF8-E4410EB4BFD1}" dt="2021-10-18T15:56:06.332" v="1545" actId="478"/>
          <ac:spMkLst>
            <pc:docMk/>
            <pc:sldMk cId="3105943599" sldId="275"/>
            <ac:spMk id="5" creationId="{D6237F96-FF62-402C-B499-2D90F697F967}"/>
          </ac:spMkLst>
        </pc:spChg>
        <pc:spChg chg="mod">
          <ac:chgData name="Huy Huỳnh Hướng" userId="ab687a4a163e5a51" providerId="LiveId" clId="{46F9646C-24E3-43B6-BDF8-E4410EB4BFD1}" dt="2021-10-18T13:05:37.357" v="408" actId="20577"/>
          <ac:spMkLst>
            <pc:docMk/>
            <pc:sldMk cId="3105943599" sldId="275"/>
            <ac:spMk id="11" creationId="{32D7D0FD-2A6B-4C52-9E46-DB66B20FF86A}"/>
          </ac:spMkLst>
        </pc:spChg>
        <pc:spChg chg="add mod">
          <ac:chgData name="Huy Huỳnh Hướng" userId="ab687a4a163e5a51" providerId="LiveId" clId="{46F9646C-24E3-43B6-BDF8-E4410EB4BFD1}" dt="2021-10-18T15:56:12.913" v="1546" actId="255"/>
          <ac:spMkLst>
            <pc:docMk/>
            <pc:sldMk cId="3105943599" sldId="275"/>
            <ac:spMk id="12" creationId="{1FCB92EB-B09D-4F27-A1D8-F90756EBE194}"/>
          </ac:spMkLst>
        </pc:spChg>
        <pc:spChg chg="add mod">
          <ac:chgData name="Huy Huỳnh Hướng" userId="ab687a4a163e5a51" providerId="LiveId" clId="{46F9646C-24E3-43B6-BDF8-E4410EB4BFD1}" dt="2021-10-18T16:19:00.032" v="1763" actId="255"/>
          <ac:spMkLst>
            <pc:docMk/>
            <pc:sldMk cId="3105943599" sldId="275"/>
            <ac:spMk id="13" creationId="{60377E99-ADE7-463A-BE75-F5405A0B3CE8}"/>
          </ac:spMkLst>
        </pc:spChg>
        <pc:spChg chg="add del mod">
          <ac:chgData name="Huy Huỳnh Hướng" userId="ab687a4a163e5a51" providerId="LiveId" clId="{46F9646C-24E3-43B6-BDF8-E4410EB4BFD1}" dt="2021-10-18T16:19:33.552" v="1791" actId="478"/>
          <ac:spMkLst>
            <pc:docMk/>
            <pc:sldMk cId="3105943599" sldId="275"/>
            <ac:spMk id="14" creationId="{F6019110-2559-4A88-AF17-298E4799BC89}"/>
          </ac:spMkLst>
        </pc:spChg>
        <pc:spChg chg="add mod">
          <ac:chgData name="Huy Huỳnh Hướng" userId="ab687a4a163e5a51" providerId="LiveId" clId="{46F9646C-24E3-43B6-BDF8-E4410EB4BFD1}" dt="2021-10-18T16:16:43.374" v="1690" actId="1076"/>
          <ac:spMkLst>
            <pc:docMk/>
            <pc:sldMk cId="3105943599" sldId="275"/>
            <ac:spMk id="15" creationId="{A003A602-73A8-48CE-8AD7-41FC2A72D95C}"/>
          </ac:spMkLst>
        </pc:spChg>
        <pc:spChg chg="add del mod">
          <ac:chgData name="Huy Huỳnh Hướng" userId="ab687a4a163e5a51" providerId="LiveId" clId="{46F9646C-24E3-43B6-BDF8-E4410EB4BFD1}" dt="2021-10-18T18:13:20.387" v="3284" actId="478"/>
          <ac:spMkLst>
            <pc:docMk/>
            <pc:sldMk cId="3105943599" sldId="275"/>
            <ac:spMk id="16" creationId="{762ADD3B-FFC2-4CD0-B227-CBAFAFFCEAE0}"/>
          </ac:spMkLst>
        </pc:spChg>
        <pc:spChg chg="add del mod ord">
          <ac:chgData name="Huy Huỳnh Hướng" userId="ab687a4a163e5a51" providerId="LiveId" clId="{46F9646C-24E3-43B6-BDF8-E4410EB4BFD1}" dt="2021-10-18T16:08:00.693" v="1564"/>
          <ac:spMkLst>
            <pc:docMk/>
            <pc:sldMk cId="3105943599" sldId="275"/>
            <ac:spMk id="17" creationId="{1E65B1B6-9CB8-4DE1-BE63-02DE425E1E91}"/>
          </ac:spMkLst>
        </pc:spChg>
        <pc:spChg chg="add del mod">
          <ac:chgData name="Huy Huỳnh Hướng" userId="ab687a4a163e5a51" providerId="LiveId" clId="{46F9646C-24E3-43B6-BDF8-E4410EB4BFD1}" dt="2021-10-18T16:08:00.693" v="1564"/>
          <ac:spMkLst>
            <pc:docMk/>
            <pc:sldMk cId="3105943599" sldId="275"/>
            <ac:spMk id="18" creationId="{575F2911-312B-4A51-A225-8DF9F9FAEFB3}"/>
          </ac:spMkLst>
        </pc:spChg>
        <pc:spChg chg="mod ord">
          <ac:chgData name="Huy Huỳnh Hướng" userId="ab687a4a163e5a51" providerId="LiveId" clId="{46F9646C-24E3-43B6-BDF8-E4410EB4BFD1}" dt="2021-10-18T16:16:22.520" v="1687" actId="14861"/>
          <ac:spMkLst>
            <pc:docMk/>
            <pc:sldMk cId="3105943599" sldId="275"/>
            <ac:spMk id="19" creationId="{2B967EE8-51BF-4074-8AAE-946141E7B82E}"/>
          </ac:spMkLst>
        </pc:spChg>
        <pc:spChg chg="add mod ord">
          <ac:chgData name="Huy Huỳnh Hướng" userId="ab687a4a163e5a51" providerId="LiveId" clId="{46F9646C-24E3-43B6-BDF8-E4410EB4BFD1}" dt="2021-10-18T16:16:28.457" v="1688" actId="14861"/>
          <ac:spMkLst>
            <pc:docMk/>
            <pc:sldMk cId="3105943599" sldId="275"/>
            <ac:spMk id="20" creationId="{AA0CE8FE-5AEA-42AC-A3D8-AF4983CB4793}"/>
          </ac:spMkLst>
        </pc:spChg>
        <pc:spChg chg="add mod">
          <ac:chgData name="Huy Huỳnh Hướng" userId="ab687a4a163e5a51" providerId="LiveId" clId="{46F9646C-24E3-43B6-BDF8-E4410EB4BFD1}" dt="2021-10-18T16:28:44.968" v="1944"/>
          <ac:spMkLst>
            <pc:docMk/>
            <pc:sldMk cId="3105943599" sldId="275"/>
            <ac:spMk id="22" creationId="{2B3008C4-D527-475E-9DA6-97A447A6B123}"/>
          </ac:spMkLst>
        </pc:spChg>
        <pc:graphicFrameChg chg="add del mod">
          <ac:chgData name="Huy Huỳnh Hướng" userId="ab687a4a163e5a51" providerId="LiveId" clId="{46F9646C-24E3-43B6-BDF8-E4410EB4BFD1}" dt="2021-10-18T14:49:58.351" v="1313" actId="21"/>
          <ac:graphicFrameMkLst>
            <pc:docMk/>
            <pc:sldMk cId="3105943599" sldId="275"/>
            <ac:graphicFrameMk id="6" creationId="{65C09BC6-5B0A-461D-958D-8D8E557F3A61}"/>
          </ac:graphicFrameMkLst>
        </pc:graphicFrameChg>
        <pc:graphicFrameChg chg="add del mod">
          <ac:chgData name="Huy Huỳnh Hướng" userId="ab687a4a163e5a51" providerId="LiveId" clId="{46F9646C-24E3-43B6-BDF8-E4410EB4BFD1}" dt="2021-10-18T14:49:58.351" v="1313" actId="21"/>
          <ac:graphicFrameMkLst>
            <pc:docMk/>
            <pc:sldMk cId="3105943599" sldId="275"/>
            <ac:graphicFrameMk id="7" creationId="{1002152B-DD0E-4899-A378-61CDD499D84C}"/>
          </ac:graphicFrameMkLst>
        </pc:graphicFrameChg>
        <pc:graphicFrameChg chg="add del mod">
          <ac:chgData name="Huy Huỳnh Hướng" userId="ab687a4a163e5a51" providerId="LiveId" clId="{46F9646C-24E3-43B6-BDF8-E4410EB4BFD1}" dt="2021-10-18T14:49:58.351" v="1313" actId="21"/>
          <ac:graphicFrameMkLst>
            <pc:docMk/>
            <pc:sldMk cId="3105943599" sldId="275"/>
            <ac:graphicFrameMk id="8" creationId="{39F5BF27-EE27-4870-B738-519527748635}"/>
          </ac:graphicFrameMkLst>
        </pc:graphicFrameChg>
        <pc:graphicFrameChg chg="add del mod">
          <ac:chgData name="Huy Huỳnh Hướng" userId="ab687a4a163e5a51" providerId="LiveId" clId="{46F9646C-24E3-43B6-BDF8-E4410EB4BFD1}" dt="2021-10-18T14:49:58.351" v="1313" actId="21"/>
          <ac:graphicFrameMkLst>
            <pc:docMk/>
            <pc:sldMk cId="3105943599" sldId="275"/>
            <ac:graphicFrameMk id="9" creationId="{E4722F72-7870-4BBA-BBB3-1C27C2628659}"/>
          </ac:graphicFrameMkLst>
        </pc:graphicFrameChg>
        <pc:graphicFrameChg chg="add del mod">
          <ac:chgData name="Huy Huỳnh Hướng" userId="ab687a4a163e5a51" providerId="LiveId" clId="{46F9646C-24E3-43B6-BDF8-E4410EB4BFD1}" dt="2021-10-18T14:49:58.351" v="1313" actId="21"/>
          <ac:graphicFrameMkLst>
            <pc:docMk/>
            <pc:sldMk cId="3105943599" sldId="275"/>
            <ac:graphicFrameMk id="10" creationId="{B5C18E85-7FFA-4AC0-9E80-E7AE5C4919E9}"/>
          </ac:graphicFrameMkLst>
        </pc:graphicFrameChg>
        <pc:picChg chg="add mod">
          <ac:chgData name="Huy Huỳnh Hướng" userId="ab687a4a163e5a51" providerId="LiveId" clId="{46F9646C-24E3-43B6-BDF8-E4410EB4BFD1}" dt="2021-10-18T16:29:07.595" v="1947" actId="1076"/>
          <ac:picMkLst>
            <pc:docMk/>
            <pc:sldMk cId="3105943599" sldId="275"/>
            <ac:picMk id="24" creationId="{9A462E6B-AC8E-4D1E-B053-29FF635D0BFC}"/>
          </ac:picMkLst>
        </pc:picChg>
        <pc:picChg chg="add del mod">
          <ac:chgData name="Huy Huỳnh Hướng" userId="ab687a4a163e5a51" providerId="LiveId" clId="{46F9646C-24E3-43B6-BDF8-E4410EB4BFD1}" dt="2021-10-18T16:29:09.619" v="1948" actId="478"/>
          <ac:picMkLst>
            <pc:docMk/>
            <pc:sldMk cId="3105943599" sldId="275"/>
            <ac:picMk id="26" creationId="{0118D983-DFF6-4B4A-8973-A3139DC9D239}"/>
          </ac:picMkLst>
        </pc:picChg>
        <pc:picChg chg="add mod">
          <ac:chgData name="Huy Huỳnh Hướng" userId="ab687a4a163e5a51" providerId="LiveId" clId="{46F9646C-24E3-43B6-BDF8-E4410EB4BFD1}" dt="2021-10-18T16:30:51.509" v="1952" actId="1076"/>
          <ac:picMkLst>
            <pc:docMk/>
            <pc:sldMk cId="3105943599" sldId="275"/>
            <ac:picMk id="28" creationId="{DDF83E17-E246-455E-A56B-DC33F1AFAEB2}"/>
          </ac:picMkLst>
        </pc:picChg>
        <pc:picChg chg="add del">
          <ac:chgData name="Huy Huỳnh Hướng" userId="ab687a4a163e5a51" providerId="LiveId" clId="{46F9646C-24E3-43B6-BDF8-E4410EB4BFD1}" dt="2021-10-18T18:13:22.448" v="3285"/>
          <ac:picMkLst>
            <pc:docMk/>
            <pc:sldMk cId="3105943599" sldId="275"/>
            <ac:picMk id="2050" creationId="{3556438C-576C-4BA8-B792-AB756A3C6277}"/>
          </ac:picMkLst>
        </pc:picChg>
      </pc:sldChg>
      <pc:sldChg chg="addSp delSp modSp add mod modAnim">
        <pc:chgData name="Huy Huỳnh Hướng" userId="ab687a4a163e5a51" providerId="LiveId" clId="{46F9646C-24E3-43B6-BDF8-E4410EB4BFD1}" dt="2021-10-19T07:06:48.881" v="6637"/>
        <pc:sldMkLst>
          <pc:docMk/>
          <pc:sldMk cId="3764604486" sldId="276"/>
        </pc:sldMkLst>
        <pc:spChg chg="add del mod">
          <ac:chgData name="Huy Huỳnh Hướng" userId="ab687a4a163e5a51" providerId="LiveId" clId="{46F9646C-24E3-43B6-BDF8-E4410EB4BFD1}" dt="2021-10-18T15:39:48.777" v="1338" actId="21"/>
          <ac:spMkLst>
            <pc:docMk/>
            <pc:sldMk cId="3764604486" sldId="276"/>
            <ac:spMk id="5" creationId="{95B435B3-162F-49BA-9452-3B5CB36E763C}"/>
          </ac:spMkLst>
        </pc:spChg>
        <pc:spChg chg="add del mod">
          <ac:chgData name="Huy Huỳnh Hướng" userId="ab687a4a163e5a51" providerId="LiveId" clId="{46F9646C-24E3-43B6-BDF8-E4410EB4BFD1}" dt="2021-10-18T16:31:53.299" v="1979" actId="478"/>
          <ac:spMkLst>
            <pc:docMk/>
            <pc:sldMk cId="3764604486" sldId="276"/>
            <ac:spMk id="8" creationId="{77CDD003-73B5-49AC-AE69-9C53E77B7247}"/>
          </ac:spMkLst>
        </pc:spChg>
        <pc:spChg chg="add mod topLvl">
          <ac:chgData name="Huy Huỳnh Hướng" userId="ab687a4a163e5a51" providerId="LiveId" clId="{46F9646C-24E3-43B6-BDF8-E4410EB4BFD1}" dt="2021-10-19T07:05:33.926" v="6616" actId="165"/>
          <ac:spMkLst>
            <pc:docMk/>
            <pc:sldMk cId="3764604486" sldId="276"/>
            <ac:spMk id="9" creationId="{67F213B0-6A97-4487-AA51-CF9FB2A57B9A}"/>
          </ac:spMkLst>
        </pc:spChg>
        <pc:spChg chg="add mod">
          <ac:chgData name="Huy Huỳnh Hướng" userId="ab687a4a163e5a51" providerId="LiveId" clId="{46F9646C-24E3-43B6-BDF8-E4410EB4BFD1}" dt="2021-10-18T16:32:04.747" v="2003" actId="20577"/>
          <ac:spMkLst>
            <pc:docMk/>
            <pc:sldMk cId="3764604486" sldId="276"/>
            <ac:spMk id="10" creationId="{93B30F0B-FEC7-453F-B29F-A45741D660F6}"/>
          </ac:spMkLst>
        </pc:spChg>
        <pc:spChg chg="add mod topLvl">
          <ac:chgData name="Huy Huỳnh Hướng" userId="ab687a4a163e5a51" providerId="LiveId" clId="{46F9646C-24E3-43B6-BDF8-E4410EB4BFD1}" dt="2021-10-19T07:05:33.926" v="6616" actId="165"/>
          <ac:spMkLst>
            <pc:docMk/>
            <pc:sldMk cId="3764604486" sldId="276"/>
            <ac:spMk id="12" creationId="{601FA5DA-2DB8-4D46-8621-A0A4126ECFB0}"/>
          </ac:spMkLst>
        </pc:spChg>
        <pc:spChg chg="add mod">
          <ac:chgData name="Huy Huỳnh Hướng" userId="ab687a4a163e5a51" providerId="LiveId" clId="{46F9646C-24E3-43B6-BDF8-E4410EB4BFD1}" dt="2021-10-18T16:44:17.003" v="2246" actId="14100"/>
          <ac:spMkLst>
            <pc:docMk/>
            <pc:sldMk cId="3764604486" sldId="276"/>
            <ac:spMk id="13" creationId="{8D8EB089-E7AA-4457-9AE7-EB24D0A1452F}"/>
          </ac:spMkLst>
        </pc:spChg>
        <pc:spChg chg="add mod">
          <ac:chgData name="Huy Huỳnh Hướng" userId="ab687a4a163e5a51" providerId="LiveId" clId="{46F9646C-24E3-43B6-BDF8-E4410EB4BFD1}" dt="2021-10-18T16:44:19.031" v="2247" actId="14100"/>
          <ac:spMkLst>
            <pc:docMk/>
            <pc:sldMk cId="3764604486" sldId="276"/>
            <ac:spMk id="15" creationId="{DDC2A744-F6E7-4ABD-8442-A0C2A7E91A27}"/>
          </ac:spMkLst>
        </pc:spChg>
        <pc:spChg chg="add mod">
          <ac:chgData name="Huy Huỳnh Hướng" userId="ab687a4a163e5a51" providerId="LiveId" clId="{46F9646C-24E3-43B6-BDF8-E4410EB4BFD1}" dt="2021-10-18T16:44:13.280" v="2245" actId="1076"/>
          <ac:spMkLst>
            <pc:docMk/>
            <pc:sldMk cId="3764604486" sldId="276"/>
            <ac:spMk id="16" creationId="{C732541C-1344-42C8-9B73-B27F9394D1CE}"/>
          </ac:spMkLst>
        </pc:spChg>
        <pc:spChg chg="add mod">
          <ac:chgData name="Huy Huỳnh Hướng" userId="ab687a4a163e5a51" providerId="LiveId" clId="{46F9646C-24E3-43B6-BDF8-E4410EB4BFD1}" dt="2021-10-18T16:43:57.734" v="2243" actId="20577"/>
          <ac:spMkLst>
            <pc:docMk/>
            <pc:sldMk cId="3764604486" sldId="276"/>
            <ac:spMk id="17" creationId="{BA355B69-97E7-4141-98AA-2E152A7248D9}"/>
          </ac:spMkLst>
        </pc:spChg>
        <pc:spChg chg="mod topLvl">
          <ac:chgData name="Huy Huỳnh Hướng" userId="ab687a4a163e5a51" providerId="LiveId" clId="{46F9646C-24E3-43B6-BDF8-E4410EB4BFD1}" dt="2021-10-19T07:05:36.399" v="6617" actId="165"/>
          <ac:spMkLst>
            <pc:docMk/>
            <pc:sldMk cId="3764604486" sldId="276"/>
            <ac:spMk id="19" creationId="{24CB4158-AAB2-4F0A-BA4D-2AE38DA07E92}"/>
          </ac:spMkLst>
        </pc:spChg>
        <pc:spChg chg="mod topLvl">
          <ac:chgData name="Huy Huỳnh Hướng" userId="ab687a4a163e5a51" providerId="LiveId" clId="{46F9646C-24E3-43B6-BDF8-E4410EB4BFD1}" dt="2021-10-19T07:05:36.399" v="6617" actId="165"/>
          <ac:spMkLst>
            <pc:docMk/>
            <pc:sldMk cId="3764604486" sldId="276"/>
            <ac:spMk id="20" creationId="{9583C8E0-6CE6-4178-84BA-18D5016E48B1}"/>
          </ac:spMkLst>
        </pc:spChg>
        <pc:grpChg chg="add del mod">
          <ac:chgData name="Huy Huỳnh Hướng" userId="ab687a4a163e5a51" providerId="LiveId" clId="{46F9646C-24E3-43B6-BDF8-E4410EB4BFD1}" dt="2021-10-19T07:05:33.926" v="6616" actId="165"/>
          <ac:grpSpMkLst>
            <pc:docMk/>
            <pc:sldMk cId="3764604486" sldId="276"/>
            <ac:grpSpMk id="14" creationId="{E41D51BE-98F9-4261-A46C-4506CB8EEBE2}"/>
          </ac:grpSpMkLst>
        </pc:grpChg>
        <pc:grpChg chg="add del mod">
          <ac:chgData name="Huy Huỳnh Hướng" userId="ab687a4a163e5a51" providerId="LiveId" clId="{46F9646C-24E3-43B6-BDF8-E4410EB4BFD1}" dt="2021-10-19T07:05:36.399" v="6617" actId="165"/>
          <ac:grpSpMkLst>
            <pc:docMk/>
            <pc:sldMk cId="3764604486" sldId="276"/>
            <ac:grpSpMk id="18" creationId="{3289F92F-15D9-4C76-A55F-75963A24E72E}"/>
          </ac:grpSpMkLst>
        </pc:grpChg>
        <pc:graphicFrameChg chg="add del mod">
          <ac:chgData name="Huy Huỳnh Hướng" userId="ab687a4a163e5a51" providerId="LiveId" clId="{46F9646C-24E3-43B6-BDF8-E4410EB4BFD1}" dt="2021-10-18T14:50:08.114" v="1315" actId="21"/>
          <ac:graphicFrameMkLst>
            <pc:docMk/>
            <pc:sldMk cId="3764604486" sldId="276"/>
            <ac:graphicFrameMk id="6" creationId="{AD36BEC0-8644-45A9-9ECB-98B2D8839C5C}"/>
          </ac:graphicFrameMkLst>
        </pc:graphicFrameChg>
        <pc:graphicFrameChg chg="add del mod">
          <ac:chgData name="Huy Huỳnh Hướng" userId="ab687a4a163e5a51" providerId="LiveId" clId="{46F9646C-24E3-43B6-BDF8-E4410EB4BFD1}" dt="2021-10-18T14:50:08.114" v="1315" actId="21"/>
          <ac:graphicFrameMkLst>
            <pc:docMk/>
            <pc:sldMk cId="3764604486" sldId="276"/>
            <ac:graphicFrameMk id="7" creationId="{E6D2349B-8806-4B7E-A84A-37F54985DB9A}"/>
          </ac:graphicFrameMkLst>
        </pc:graphicFrameChg>
        <pc:graphicFrameChg chg="add mod">
          <ac:chgData name="Huy Huỳnh Hướng" userId="ab687a4a163e5a51" providerId="LiveId" clId="{46F9646C-24E3-43B6-BDF8-E4410EB4BFD1}" dt="2021-10-18T16:44:57.847" v="2263" actId="1076"/>
          <ac:graphicFrameMkLst>
            <pc:docMk/>
            <pc:sldMk cId="3764604486" sldId="276"/>
            <ac:graphicFrameMk id="21" creationId="{B2902418-99D4-4F98-8889-F1FB1994084D}"/>
          </ac:graphicFrameMkLst>
        </pc:graphicFrameChg>
        <pc:graphicFrameChg chg="add mod">
          <ac:chgData name="Huy Huỳnh Hướng" userId="ab687a4a163e5a51" providerId="LiveId" clId="{46F9646C-24E3-43B6-BDF8-E4410EB4BFD1}" dt="2021-10-18T16:45:11.579" v="2266" actId="1076"/>
          <ac:graphicFrameMkLst>
            <pc:docMk/>
            <pc:sldMk cId="3764604486" sldId="276"/>
            <ac:graphicFrameMk id="22" creationId="{4FBF2C7E-7F1E-4F1D-B09D-17B2F5022705}"/>
          </ac:graphicFrameMkLst>
        </pc:graphicFrameChg>
      </pc:sldChg>
      <pc:sldChg chg="addSp delSp modSp add mod ord setBg delAnim modAnim">
        <pc:chgData name="Huy Huỳnh Hướng" userId="ab687a4a163e5a51" providerId="LiveId" clId="{46F9646C-24E3-43B6-BDF8-E4410EB4BFD1}" dt="2021-10-19T03:43:41.532" v="6561" actId="20577"/>
        <pc:sldMkLst>
          <pc:docMk/>
          <pc:sldMk cId="1892224930" sldId="277"/>
        </pc:sldMkLst>
        <pc:spChg chg="add del mod">
          <ac:chgData name="Huy Huỳnh Hướng" userId="ab687a4a163e5a51" providerId="LiveId" clId="{46F9646C-24E3-43B6-BDF8-E4410EB4BFD1}" dt="2021-10-19T02:53:12.514" v="5116"/>
          <ac:spMkLst>
            <pc:docMk/>
            <pc:sldMk cId="1892224930" sldId="277"/>
            <ac:spMk id="5" creationId="{1AA2AD4B-1553-4575-B435-EFCB7A5ECDFE}"/>
          </ac:spMkLst>
        </pc:spChg>
        <pc:spChg chg="del">
          <ac:chgData name="Huy Huỳnh Hướng" userId="ab687a4a163e5a51" providerId="LiveId" clId="{46F9646C-24E3-43B6-BDF8-E4410EB4BFD1}" dt="2021-10-19T02:21:20.021" v="4499" actId="478"/>
          <ac:spMkLst>
            <pc:docMk/>
            <pc:sldMk cId="1892224930" sldId="277"/>
            <ac:spMk id="8" creationId="{3C5C5638-DAEC-410E-9932-6BDFA6C795DD}"/>
          </ac:spMkLst>
        </pc:spChg>
        <pc:spChg chg="del">
          <ac:chgData name="Huy Huỳnh Hướng" userId="ab687a4a163e5a51" providerId="LiveId" clId="{46F9646C-24E3-43B6-BDF8-E4410EB4BFD1}" dt="2021-10-19T02:21:17.933" v="4497" actId="478"/>
          <ac:spMkLst>
            <pc:docMk/>
            <pc:sldMk cId="1892224930" sldId="277"/>
            <ac:spMk id="9" creationId="{D715B589-394D-45C1-9B70-FA015E7CCD73}"/>
          </ac:spMkLst>
        </pc:spChg>
        <pc:spChg chg="mod">
          <ac:chgData name="Huy Huỳnh Hướng" userId="ab687a4a163e5a51" providerId="LiveId" clId="{46F9646C-24E3-43B6-BDF8-E4410EB4BFD1}" dt="2021-10-19T03:43:41.532" v="6561" actId="20577"/>
          <ac:spMkLst>
            <pc:docMk/>
            <pc:sldMk cId="1892224930" sldId="277"/>
            <ac:spMk id="11" creationId="{32D7D0FD-2A6B-4C52-9E46-DB66B20FF86A}"/>
          </ac:spMkLst>
        </pc:spChg>
        <pc:spChg chg="mod">
          <ac:chgData name="Huy Huỳnh Hướng" userId="ab687a4a163e5a51" providerId="LiveId" clId="{46F9646C-24E3-43B6-BDF8-E4410EB4BFD1}" dt="2021-10-18T19:27:12.839" v="4329" actId="20577"/>
          <ac:spMkLst>
            <pc:docMk/>
            <pc:sldMk cId="1892224930" sldId="277"/>
            <ac:spMk id="12" creationId="{2F3D3D22-6893-4AF5-87C5-5D7A39A8A1CE}"/>
          </ac:spMkLst>
        </pc:spChg>
        <pc:spChg chg="mod">
          <ac:chgData name="Huy Huỳnh Hướng" userId="ab687a4a163e5a51" providerId="LiveId" clId="{46F9646C-24E3-43B6-BDF8-E4410EB4BFD1}" dt="2021-10-18T19:26:54.061" v="4282" actId="207"/>
          <ac:spMkLst>
            <pc:docMk/>
            <pc:sldMk cId="1892224930" sldId="277"/>
            <ac:spMk id="13" creationId="{6F4B796F-0A9D-4A99-B5A0-4D1780B5E80C}"/>
          </ac:spMkLst>
        </pc:spChg>
        <pc:spChg chg="mod">
          <ac:chgData name="Huy Huỳnh Hướng" userId="ab687a4a163e5a51" providerId="LiveId" clId="{46F9646C-24E3-43B6-BDF8-E4410EB4BFD1}" dt="2021-10-18T19:26:20.398" v="4276" actId="20577"/>
          <ac:spMkLst>
            <pc:docMk/>
            <pc:sldMk cId="1892224930" sldId="277"/>
            <ac:spMk id="15" creationId="{7835A2EF-56D0-43A2-9038-E870D057170C}"/>
          </ac:spMkLst>
        </pc:spChg>
        <pc:spChg chg="mod">
          <ac:chgData name="Huy Huỳnh Hướng" userId="ab687a4a163e5a51" providerId="LiveId" clId="{46F9646C-24E3-43B6-BDF8-E4410EB4BFD1}" dt="2021-10-18T19:26:50.030" v="4281" actId="2085"/>
          <ac:spMkLst>
            <pc:docMk/>
            <pc:sldMk cId="1892224930" sldId="277"/>
            <ac:spMk id="16" creationId="{B01E7031-8CEE-4D05-A944-D284CA6BACBD}"/>
          </ac:spMkLst>
        </pc:spChg>
        <pc:spChg chg="mod">
          <ac:chgData name="Huy Huỳnh Hướng" userId="ab687a4a163e5a51" providerId="LiveId" clId="{46F9646C-24E3-43B6-BDF8-E4410EB4BFD1}" dt="2021-10-18T19:26:45.675" v="4279" actId="207"/>
          <ac:spMkLst>
            <pc:docMk/>
            <pc:sldMk cId="1892224930" sldId="277"/>
            <ac:spMk id="17" creationId="{D6C1FDCD-38E7-4854-8043-0AA7B5569EF2}"/>
          </ac:spMkLst>
        </pc:spChg>
        <pc:spChg chg="del">
          <ac:chgData name="Huy Huỳnh Hướng" userId="ab687a4a163e5a51" providerId="LiveId" clId="{46F9646C-24E3-43B6-BDF8-E4410EB4BFD1}" dt="2021-10-19T02:21:18.629" v="4498" actId="478"/>
          <ac:spMkLst>
            <pc:docMk/>
            <pc:sldMk cId="1892224930" sldId="277"/>
            <ac:spMk id="20" creationId="{E18AF25C-77BF-43B1-B74C-4AC1A49321BC}"/>
          </ac:spMkLst>
        </pc:spChg>
        <pc:spChg chg="del">
          <ac:chgData name="Huy Huỳnh Hướng" userId="ab687a4a163e5a51" providerId="LiveId" clId="{46F9646C-24E3-43B6-BDF8-E4410EB4BFD1}" dt="2021-10-19T02:21:16.053" v="4495" actId="478"/>
          <ac:spMkLst>
            <pc:docMk/>
            <pc:sldMk cId="1892224930" sldId="277"/>
            <ac:spMk id="21" creationId="{E8C19C3D-A4B5-42BC-97E7-3D693DF44165}"/>
          </ac:spMkLst>
        </pc:spChg>
        <pc:spChg chg="mod">
          <ac:chgData name="Huy Huỳnh Hướng" userId="ab687a4a163e5a51" providerId="LiveId" clId="{46F9646C-24E3-43B6-BDF8-E4410EB4BFD1}" dt="2021-10-18T19:27:03.174" v="4309" actId="20577"/>
          <ac:spMkLst>
            <pc:docMk/>
            <pc:sldMk cId="1892224930" sldId="277"/>
            <ac:spMk id="23" creationId="{B982AF30-9C30-4271-B691-BE777AB99EF5}"/>
          </ac:spMkLst>
        </pc:spChg>
        <pc:spChg chg="mod">
          <ac:chgData name="Huy Huỳnh Hướng" userId="ab687a4a163e5a51" providerId="LiveId" clId="{46F9646C-24E3-43B6-BDF8-E4410EB4BFD1}" dt="2021-10-18T19:26:02.827" v="4260" actId="207"/>
          <ac:spMkLst>
            <pc:docMk/>
            <pc:sldMk cId="1892224930" sldId="277"/>
            <ac:spMk id="24" creationId="{81893EC0-B71C-4052-993B-01C89C9C20C9}"/>
          </ac:spMkLst>
        </pc:spChg>
        <pc:spChg chg="mod">
          <ac:chgData name="Huy Huỳnh Hướng" userId="ab687a4a163e5a51" providerId="LiveId" clId="{46F9646C-24E3-43B6-BDF8-E4410EB4BFD1}" dt="2021-10-18T19:26:16.808" v="4271" actId="20577"/>
          <ac:spMkLst>
            <pc:docMk/>
            <pc:sldMk cId="1892224930" sldId="277"/>
            <ac:spMk id="26" creationId="{948A42EA-D2F2-41C0-92DF-6F4F16A258C0}"/>
          </ac:spMkLst>
        </pc:spChg>
        <pc:spChg chg="mod">
          <ac:chgData name="Huy Huỳnh Hướng" userId="ab687a4a163e5a51" providerId="LiveId" clId="{46F9646C-24E3-43B6-BDF8-E4410EB4BFD1}" dt="2021-10-18T19:26:07.801" v="4262" actId="2085"/>
          <ac:spMkLst>
            <pc:docMk/>
            <pc:sldMk cId="1892224930" sldId="277"/>
            <ac:spMk id="27" creationId="{98DB4943-18F7-4C91-B51D-BC12FA574D9C}"/>
          </ac:spMkLst>
        </pc:spChg>
        <pc:spChg chg="mod">
          <ac:chgData name="Huy Huỳnh Hướng" userId="ab687a4a163e5a51" providerId="LiveId" clId="{46F9646C-24E3-43B6-BDF8-E4410EB4BFD1}" dt="2021-10-18T19:27:48.729" v="4332" actId="2085"/>
          <ac:spMkLst>
            <pc:docMk/>
            <pc:sldMk cId="1892224930" sldId="277"/>
            <ac:spMk id="28" creationId="{21F5D68E-42BD-4101-954D-B475D41FFC6C}"/>
          </ac:spMkLst>
        </pc:spChg>
        <pc:spChg chg="add mod">
          <ac:chgData name="Huy Huỳnh Hướng" userId="ab687a4a163e5a51" providerId="LiveId" clId="{46F9646C-24E3-43B6-BDF8-E4410EB4BFD1}" dt="2021-10-19T02:54:36.077" v="5143" actId="14100"/>
          <ac:spMkLst>
            <pc:docMk/>
            <pc:sldMk cId="1892224930" sldId="277"/>
            <ac:spMk id="29" creationId="{707A9AC8-60D3-4366-9FE3-62F4E268C3BD}"/>
          </ac:spMkLst>
        </pc:spChg>
        <pc:spChg chg="add del mod">
          <ac:chgData name="Huy Huỳnh Hướng" userId="ab687a4a163e5a51" providerId="LiveId" clId="{46F9646C-24E3-43B6-BDF8-E4410EB4BFD1}" dt="2021-10-18T19:26:22.391" v="4277" actId="478"/>
          <ac:spMkLst>
            <pc:docMk/>
            <pc:sldMk cId="1892224930" sldId="277"/>
            <ac:spMk id="29" creationId="{C5295681-4634-4A52-9DBE-7CF08796E913}"/>
          </ac:spMkLst>
        </pc:spChg>
        <pc:spChg chg="add del mod">
          <ac:chgData name="Huy Huỳnh Hướng" userId="ab687a4a163e5a51" providerId="LiveId" clId="{46F9646C-24E3-43B6-BDF8-E4410EB4BFD1}" dt="2021-10-18T19:27:17.135" v="4330" actId="478"/>
          <ac:spMkLst>
            <pc:docMk/>
            <pc:sldMk cId="1892224930" sldId="277"/>
            <ac:spMk id="30" creationId="{D320D2FF-0E5C-4E59-A6A8-97C8BD2DC4CE}"/>
          </ac:spMkLst>
        </pc:spChg>
        <pc:grpChg chg="del">
          <ac:chgData name="Huy Huỳnh Hướng" userId="ab687a4a163e5a51" providerId="LiveId" clId="{46F9646C-24E3-43B6-BDF8-E4410EB4BFD1}" dt="2021-10-19T02:21:20.574" v="4500" actId="478"/>
          <ac:grpSpMkLst>
            <pc:docMk/>
            <pc:sldMk cId="1892224930" sldId="277"/>
            <ac:grpSpMk id="7" creationId="{181409BE-10C0-4CA5-8E62-50840514198C}"/>
          </ac:grpSpMkLst>
        </pc:grpChg>
        <pc:grpChg chg="del mod">
          <ac:chgData name="Huy Huỳnh Hướng" userId="ab687a4a163e5a51" providerId="LiveId" clId="{46F9646C-24E3-43B6-BDF8-E4410EB4BFD1}" dt="2021-10-19T02:21:17.143" v="4496" actId="478"/>
          <ac:grpSpMkLst>
            <pc:docMk/>
            <pc:sldMk cId="1892224930" sldId="277"/>
            <ac:grpSpMk id="19" creationId="{222785DC-3EBE-41FD-8401-2984D5597FE3}"/>
          </ac:grpSpMkLst>
        </pc:grpChg>
        <pc:picChg chg="add del mod">
          <ac:chgData name="Huy Huỳnh Hướng" userId="ab687a4a163e5a51" providerId="LiveId" clId="{46F9646C-24E3-43B6-BDF8-E4410EB4BFD1}" dt="2021-10-19T02:51:16.286" v="5098" actId="478"/>
          <ac:picMkLst>
            <pc:docMk/>
            <pc:sldMk cId="1892224930" sldId="277"/>
            <ac:picMk id="18" creationId="{F4A0ABD3-82EB-4E58-B950-7EA6EC4B1D16}"/>
          </ac:picMkLst>
        </pc:picChg>
        <pc:picChg chg="add del mod">
          <ac:chgData name="Huy Huỳnh Hướng" userId="ab687a4a163e5a51" providerId="LiveId" clId="{46F9646C-24E3-43B6-BDF8-E4410EB4BFD1}" dt="2021-10-19T02:51:16.878" v="5099" actId="478"/>
          <ac:picMkLst>
            <pc:docMk/>
            <pc:sldMk cId="1892224930" sldId="277"/>
            <ac:picMk id="31" creationId="{93D225AC-CE0D-4354-9D84-4950282077AB}"/>
          </ac:picMkLst>
        </pc:picChg>
        <pc:picChg chg="add mod">
          <ac:chgData name="Huy Huỳnh Hướng" userId="ab687a4a163e5a51" providerId="LiveId" clId="{46F9646C-24E3-43B6-BDF8-E4410EB4BFD1}" dt="2021-10-19T02:54:49.651" v="5145" actId="14100"/>
          <ac:picMkLst>
            <pc:docMk/>
            <pc:sldMk cId="1892224930" sldId="277"/>
            <ac:picMk id="33" creationId="{6E88F1F7-97D5-4043-9414-1A7F4F2BD2AD}"/>
          </ac:picMkLst>
        </pc:picChg>
      </pc:sldChg>
      <pc:sldChg chg="modSp add del mod modTransition">
        <pc:chgData name="Huy Huỳnh Hướng" userId="ab687a4a163e5a51" providerId="LiveId" clId="{46F9646C-24E3-43B6-BDF8-E4410EB4BFD1}" dt="2021-10-18T14:01:36.711" v="811" actId="47"/>
        <pc:sldMkLst>
          <pc:docMk/>
          <pc:sldMk cId="2086304339" sldId="277"/>
        </pc:sldMkLst>
        <pc:spChg chg="mod">
          <ac:chgData name="Huy Huỳnh Hướng" userId="ab687a4a163e5a51" providerId="LiveId" clId="{46F9646C-24E3-43B6-BDF8-E4410EB4BFD1}" dt="2021-10-18T14:00:32.998" v="801" actId="1076"/>
          <ac:spMkLst>
            <pc:docMk/>
            <pc:sldMk cId="2086304339" sldId="277"/>
            <ac:spMk id="23" creationId="{CCF12C6E-9687-4CEC-8D6F-715884FF11D9}"/>
          </ac:spMkLst>
        </pc:spChg>
        <pc:spChg chg="mod">
          <ac:chgData name="Huy Huỳnh Hướng" userId="ab687a4a163e5a51" providerId="LiveId" clId="{46F9646C-24E3-43B6-BDF8-E4410EB4BFD1}" dt="2021-10-18T14:00:37.867" v="802" actId="1076"/>
          <ac:spMkLst>
            <pc:docMk/>
            <pc:sldMk cId="2086304339" sldId="277"/>
            <ac:spMk id="27" creationId="{8CBF7FA5-7714-44FB-8B86-C2F382A1B18E}"/>
          </ac:spMkLst>
        </pc:spChg>
        <pc:spChg chg="mod">
          <ac:chgData name="Huy Huỳnh Hướng" userId="ab687a4a163e5a51" providerId="LiveId" clId="{46F9646C-24E3-43B6-BDF8-E4410EB4BFD1}" dt="2021-10-18T14:00:54.123" v="805" actId="1076"/>
          <ac:spMkLst>
            <pc:docMk/>
            <pc:sldMk cId="2086304339" sldId="277"/>
            <ac:spMk id="30" creationId="{2ECEA307-D2BC-4CA1-8348-538B4C492B92}"/>
          </ac:spMkLst>
        </pc:spChg>
        <pc:spChg chg="mod">
          <ac:chgData name="Huy Huỳnh Hướng" userId="ab687a4a163e5a51" providerId="LiveId" clId="{46F9646C-24E3-43B6-BDF8-E4410EB4BFD1}" dt="2021-10-18T14:01:08.598" v="810" actId="1076"/>
          <ac:spMkLst>
            <pc:docMk/>
            <pc:sldMk cId="2086304339" sldId="277"/>
            <ac:spMk id="33" creationId="{74936080-8A90-457E-AAEB-127F1E9D6D8D}"/>
          </ac:spMkLst>
        </pc:spChg>
        <pc:spChg chg="mod">
          <ac:chgData name="Huy Huỳnh Hướng" userId="ab687a4a163e5a51" providerId="LiveId" clId="{46F9646C-24E3-43B6-BDF8-E4410EB4BFD1}" dt="2021-10-18T13:59:22.643" v="784" actId="1076"/>
          <ac:spMkLst>
            <pc:docMk/>
            <pc:sldMk cId="2086304339" sldId="277"/>
            <ac:spMk id="40" creationId="{8A0D17DE-F21F-44A3-B54A-0EE78F24785F}"/>
          </ac:spMkLst>
        </pc:spChg>
      </pc:sldChg>
      <pc:sldChg chg="modSp add del mod">
        <pc:chgData name="Huy Huỳnh Hướng" userId="ab687a4a163e5a51" providerId="LiveId" clId="{46F9646C-24E3-43B6-BDF8-E4410EB4BFD1}" dt="2021-10-18T19:24:41.776" v="4254" actId="47"/>
        <pc:sldMkLst>
          <pc:docMk/>
          <pc:sldMk cId="2230468339" sldId="277"/>
        </pc:sldMkLst>
        <pc:spChg chg="mod">
          <ac:chgData name="Huy Huỳnh Hướng" userId="ab687a4a163e5a51" providerId="LiveId" clId="{46F9646C-24E3-43B6-BDF8-E4410EB4BFD1}" dt="2021-10-18T19:14:27.356" v="4141" actId="20577"/>
          <ac:spMkLst>
            <pc:docMk/>
            <pc:sldMk cId="2230468339" sldId="277"/>
            <ac:spMk id="11" creationId="{32D7D0FD-2A6B-4C52-9E46-DB66B20FF86A}"/>
          </ac:spMkLst>
        </pc:spChg>
      </pc:sldChg>
      <pc:sldChg chg="addSp delSp modSp add mod ord">
        <pc:chgData name="Huy Huỳnh Hướng" userId="ab687a4a163e5a51" providerId="LiveId" clId="{46F9646C-24E3-43B6-BDF8-E4410EB4BFD1}" dt="2021-10-19T03:43:49.782" v="6565" actId="20577"/>
        <pc:sldMkLst>
          <pc:docMk/>
          <pc:sldMk cId="1151160280" sldId="278"/>
        </pc:sldMkLst>
        <pc:spChg chg="mod">
          <ac:chgData name="Huy Huỳnh Hướng" userId="ab687a4a163e5a51" providerId="LiveId" clId="{46F9646C-24E3-43B6-BDF8-E4410EB4BFD1}" dt="2021-10-19T03:43:49.782" v="6565" actId="20577"/>
          <ac:spMkLst>
            <pc:docMk/>
            <pc:sldMk cId="1151160280" sldId="278"/>
            <ac:spMk id="7" creationId="{ECB41046-E458-4743-B0AC-C03CD092B932}"/>
          </ac:spMkLst>
        </pc:spChg>
        <pc:graphicFrameChg chg="del">
          <ac:chgData name="Huy Huỳnh Hướng" userId="ab687a4a163e5a51" providerId="LiveId" clId="{46F9646C-24E3-43B6-BDF8-E4410EB4BFD1}" dt="2021-10-19T02:22:49.639" v="4505" actId="478"/>
          <ac:graphicFrameMkLst>
            <pc:docMk/>
            <pc:sldMk cId="1151160280" sldId="278"/>
            <ac:graphicFrameMk id="6" creationId="{7180FED1-E1FE-4B0F-9BDF-3ED9C815D9A1}"/>
          </ac:graphicFrameMkLst>
        </pc:graphicFrameChg>
        <pc:graphicFrameChg chg="add mod modGraphic">
          <ac:chgData name="Huy Huỳnh Hướng" userId="ab687a4a163e5a51" providerId="LiveId" clId="{46F9646C-24E3-43B6-BDF8-E4410EB4BFD1}" dt="2021-10-19T03:28:56.427" v="6138" actId="798"/>
          <ac:graphicFrameMkLst>
            <pc:docMk/>
            <pc:sldMk cId="1151160280" sldId="278"/>
            <ac:graphicFrameMk id="8" creationId="{078F0E1E-8382-430B-8B2E-FDC39E9458BA}"/>
          </ac:graphicFrameMkLst>
        </pc:graphicFrameChg>
      </pc:sldChg>
      <pc:sldChg chg="addSp delSp modSp add mod modAnim">
        <pc:chgData name="Huy Huỳnh Hướng" userId="ab687a4a163e5a51" providerId="LiveId" clId="{46F9646C-24E3-43B6-BDF8-E4410EB4BFD1}" dt="2021-10-19T03:43:37.052" v="6559" actId="20577"/>
        <pc:sldMkLst>
          <pc:docMk/>
          <pc:sldMk cId="4148425979" sldId="279"/>
        </pc:sldMkLst>
        <pc:spChg chg="del">
          <ac:chgData name="Huy Huỳnh Hướng" userId="ab687a4a163e5a51" providerId="LiveId" clId="{46F9646C-24E3-43B6-BDF8-E4410EB4BFD1}" dt="2021-10-19T02:46:57.240" v="5087" actId="478"/>
          <ac:spMkLst>
            <pc:docMk/>
            <pc:sldMk cId="4148425979" sldId="279"/>
            <ac:spMk id="5" creationId="{1AA2AD4B-1553-4575-B435-EFCB7A5ECDFE}"/>
          </ac:spMkLst>
        </pc:spChg>
        <pc:spChg chg="add mod">
          <ac:chgData name="Huy Huỳnh Hướng" userId="ab687a4a163e5a51" providerId="LiveId" clId="{46F9646C-24E3-43B6-BDF8-E4410EB4BFD1}" dt="2021-10-19T02:47:34.100" v="5092" actId="1076"/>
          <ac:spMkLst>
            <pc:docMk/>
            <pc:sldMk cId="4148425979" sldId="279"/>
            <ac:spMk id="6" creationId="{E7FB0E49-927E-4689-9C7D-85449FDEA634}"/>
          </ac:spMkLst>
        </pc:spChg>
        <pc:spChg chg="add mod topLvl">
          <ac:chgData name="Huy Huỳnh Hướng" userId="ab687a4a163e5a51" providerId="LiveId" clId="{46F9646C-24E3-43B6-BDF8-E4410EB4BFD1}" dt="2021-10-19T03:40:54" v="6509" actId="165"/>
          <ac:spMkLst>
            <pc:docMk/>
            <pc:sldMk cId="4148425979" sldId="279"/>
            <ac:spMk id="7" creationId="{F2542D3A-1885-4A80-8C8C-5FC6A58F5F2A}"/>
          </ac:spMkLst>
        </pc:spChg>
        <pc:spChg chg="mod">
          <ac:chgData name="Huy Huỳnh Hướng" userId="ab687a4a163e5a51" providerId="LiveId" clId="{46F9646C-24E3-43B6-BDF8-E4410EB4BFD1}" dt="2021-10-19T03:43:37.052" v="6559" actId="20577"/>
          <ac:spMkLst>
            <pc:docMk/>
            <pc:sldMk cId="4148425979" sldId="279"/>
            <ac:spMk id="11" creationId="{32D7D0FD-2A6B-4C52-9E46-DB66B20FF86A}"/>
          </ac:spMkLst>
        </pc:spChg>
        <pc:spChg chg="mod topLvl">
          <ac:chgData name="Huy Huỳnh Hướng" userId="ab687a4a163e5a51" providerId="LiveId" clId="{46F9646C-24E3-43B6-BDF8-E4410EB4BFD1}" dt="2021-10-19T03:39:31.659" v="6485" actId="1076"/>
          <ac:spMkLst>
            <pc:docMk/>
            <pc:sldMk cId="4148425979" sldId="279"/>
            <ac:spMk id="12" creationId="{E6B0E2F5-5897-4418-B40A-613F33BA22C2}"/>
          </ac:spMkLst>
        </pc:spChg>
        <pc:spChg chg="mod topLvl">
          <ac:chgData name="Huy Huỳnh Hướng" userId="ab687a4a163e5a51" providerId="LiveId" clId="{46F9646C-24E3-43B6-BDF8-E4410EB4BFD1}" dt="2021-10-19T02:45:37.060" v="5071" actId="165"/>
          <ac:spMkLst>
            <pc:docMk/>
            <pc:sldMk cId="4148425979" sldId="279"/>
            <ac:spMk id="13" creationId="{705A5883-8C3A-452C-8B2C-30E82EC3F0E6}"/>
          </ac:spMkLst>
        </pc:spChg>
        <pc:spChg chg="add del mod">
          <ac:chgData name="Huy Huỳnh Hướng" userId="ab687a4a163e5a51" providerId="LiveId" clId="{46F9646C-24E3-43B6-BDF8-E4410EB4BFD1}" dt="2021-10-19T02:46:06.272" v="5077" actId="478"/>
          <ac:spMkLst>
            <pc:docMk/>
            <pc:sldMk cId="4148425979" sldId="279"/>
            <ac:spMk id="14" creationId="{D8477EBC-39FE-4A70-87CA-5F6CD7A57B67}"/>
          </ac:spMkLst>
        </pc:spChg>
        <pc:spChg chg="add mod">
          <ac:chgData name="Huy Huỳnh Hướng" userId="ab687a4a163e5a51" providerId="LiveId" clId="{46F9646C-24E3-43B6-BDF8-E4410EB4BFD1}" dt="2021-10-19T02:46:16.127" v="5079" actId="1076"/>
          <ac:spMkLst>
            <pc:docMk/>
            <pc:sldMk cId="4148425979" sldId="279"/>
            <ac:spMk id="15" creationId="{D463ABFA-2501-4F03-B8CC-086C08ABDD50}"/>
          </ac:spMkLst>
        </pc:spChg>
        <pc:spChg chg="add mod topLvl">
          <ac:chgData name="Huy Huỳnh Hướng" userId="ab687a4a163e5a51" providerId="LiveId" clId="{46F9646C-24E3-43B6-BDF8-E4410EB4BFD1}" dt="2021-10-19T03:40:54" v="6509" actId="165"/>
          <ac:spMkLst>
            <pc:docMk/>
            <pc:sldMk cId="4148425979" sldId="279"/>
            <ac:spMk id="16" creationId="{AEF88BBF-D272-49D8-9BD0-F545BF477A87}"/>
          </ac:spMkLst>
        </pc:spChg>
        <pc:grpChg chg="add del mod">
          <ac:chgData name="Huy Huỳnh Hướng" userId="ab687a4a163e5a51" providerId="LiveId" clId="{46F9646C-24E3-43B6-BDF8-E4410EB4BFD1}" dt="2021-10-19T03:40:54" v="6509" actId="165"/>
          <ac:grpSpMkLst>
            <pc:docMk/>
            <pc:sldMk cId="4148425979" sldId="279"/>
            <ac:grpSpMk id="8" creationId="{9F2A7546-CFF4-4FA9-BEF4-149E49B047CA}"/>
          </ac:grpSpMkLst>
        </pc:grpChg>
        <pc:grpChg chg="add del mod">
          <ac:chgData name="Huy Huỳnh Hướng" userId="ab687a4a163e5a51" providerId="LiveId" clId="{46F9646C-24E3-43B6-BDF8-E4410EB4BFD1}" dt="2021-10-19T02:45:37.060" v="5071" actId="165"/>
          <ac:grpSpMkLst>
            <pc:docMk/>
            <pc:sldMk cId="4148425979" sldId="279"/>
            <ac:grpSpMk id="10" creationId="{B56314A1-E14B-406C-99F8-C86C5EAD7640}"/>
          </ac:grpSpMkLst>
        </pc:grpChg>
        <pc:picChg chg="add mod">
          <ac:chgData name="Huy Huỳnh Hướng" userId="ab687a4a163e5a51" providerId="LiveId" clId="{46F9646C-24E3-43B6-BDF8-E4410EB4BFD1}" dt="2021-10-19T02:52:21.246" v="5113" actId="1076"/>
          <ac:picMkLst>
            <pc:docMk/>
            <pc:sldMk cId="4148425979" sldId="279"/>
            <ac:picMk id="17" creationId="{F11304F7-8C40-494B-ACC2-1A252951BB3A}"/>
          </ac:picMkLst>
        </pc:picChg>
        <pc:picChg chg="mod">
          <ac:chgData name="Huy Huỳnh Hướng" userId="ab687a4a163e5a51" providerId="LiveId" clId="{46F9646C-24E3-43B6-BDF8-E4410EB4BFD1}" dt="2021-10-19T02:52:19.042" v="5112" actId="1076"/>
          <ac:picMkLst>
            <pc:docMk/>
            <pc:sldMk cId="4148425979" sldId="279"/>
            <ac:picMk id="18" creationId="{F4A0ABD3-82EB-4E58-B950-7EA6EC4B1D16}"/>
          </ac:picMkLst>
        </pc:picChg>
        <pc:picChg chg="del">
          <ac:chgData name="Huy Huỳnh Hướng" userId="ab687a4a163e5a51" providerId="LiveId" clId="{46F9646C-24E3-43B6-BDF8-E4410EB4BFD1}" dt="2021-10-19T02:51:25.470" v="5100" actId="478"/>
          <ac:picMkLst>
            <pc:docMk/>
            <pc:sldMk cId="4148425979" sldId="279"/>
            <ac:picMk id="31" creationId="{93D225AC-CE0D-4354-9D84-4950282077AB}"/>
          </ac:picMkLst>
        </pc:picChg>
        <pc:picChg chg="add mod">
          <ac:chgData name="Huy Huỳnh Hướng" userId="ab687a4a163e5a51" providerId="LiveId" clId="{46F9646C-24E3-43B6-BDF8-E4410EB4BFD1}" dt="2021-10-19T02:50:06.845" v="5095" actId="1076"/>
          <ac:picMkLst>
            <pc:docMk/>
            <pc:sldMk cId="4148425979" sldId="279"/>
            <ac:picMk id="2050" creationId="{BEDCDEF3-1415-487C-A1BE-063B91A4BCD9}"/>
          </ac:picMkLst>
        </pc:picChg>
        <pc:picChg chg="add del mod">
          <ac:chgData name="Huy Huỳnh Hướng" userId="ab687a4a163e5a51" providerId="LiveId" clId="{46F9646C-24E3-43B6-BDF8-E4410EB4BFD1}" dt="2021-10-19T02:58:59.793" v="5187" actId="478"/>
          <ac:picMkLst>
            <pc:docMk/>
            <pc:sldMk cId="4148425979" sldId="279"/>
            <ac:picMk id="2052" creationId="{99517E6C-1C82-4B09-99D2-834522190CAB}"/>
          </ac:picMkLst>
        </pc:picChg>
        <pc:picChg chg="add mod">
          <ac:chgData name="Huy Huỳnh Hướng" userId="ab687a4a163e5a51" providerId="LiveId" clId="{46F9646C-24E3-43B6-BDF8-E4410EB4BFD1}" dt="2021-10-19T02:59:49.508" v="5190" actId="1076"/>
          <ac:picMkLst>
            <pc:docMk/>
            <pc:sldMk cId="4148425979" sldId="279"/>
            <ac:picMk id="2054" creationId="{C2ACF441-109D-4C95-8CF7-E389F4669882}"/>
          </ac:picMkLst>
        </pc:picChg>
      </pc:sldChg>
      <pc:sldChg chg="modSp add mod ord">
        <pc:chgData name="Huy Huỳnh Hướng" userId="ab687a4a163e5a51" providerId="LiveId" clId="{46F9646C-24E3-43B6-BDF8-E4410EB4BFD1}" dt="2021-10-19T03:43:15.532" v="6555" actId="20577"/>
        <pc:sldMkLst>
          <pc:docMk/>
          <pc:sldMk cId="2282511748" sldId="280"/>
        </pc:sldMkLst>
        <pc:spChg chg="mod">
          <ac:chgData name="Huy Huỳnh Hướng" userId="ab687a4a163e5a51" providerId="LiveId" clId="{46F9646C-24E3-43B6-BDF8-E4410EB4BFD1}" dt="2021-10-19T03:43:15.532" v="6555" actId="20577"/>
          <ac:spMkLst>
            <pc:docMk/>
            <pc:sldMk cId="2282511748" sldId="280"/>
            <ac:spMk id="8" creationId="{B0DF43CD-4B40-48A1-B1DE-8E4ADD516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609-185A-4052-8396-480CFF3E6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4C5B-8324-4312-8E4B-76E09776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08F-0C70-47BB-B282-6E6F074E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1CAA-E2B4-4517-8833-B80BDDB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BBC8-4FAA-42BF-AC30-03C572BA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80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D0F-A999-441D-AA5E-904B180C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196EB-C8CE-41DE-A32E-651194F0D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195A-47F3-43C7-AEDE-DE0FC36C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A728-62DF-41D1-B063-D86904FB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C1E3-164C-4EB6-805F-6C79BAB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996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A6237-370F-49FC-A526-9BA0D64BE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11EB5-7835-4234-BFAB-62702B0C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0891-6510-4821-999A-D71086B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36F2-1B99-4A80-AF00-5B6C508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AF8F-6B64-439F-A1D8-800D1DA4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52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96CF-269C-44D7-8B87-72A68452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EC5B-D3B9-4CEC-B77D-44EC0475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F14D-C170-47A6-9EA0-1FC20E7C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02A0-AE74-45A9-8C51-D463BAB2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63FF-D2E9-4DD5-BFF6-AE4660CE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646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05EA-6961-4BC5-9584-B53B90CF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92BE4-30CC-4A78-95B1-5071137E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2D4B-12C0-4429-A11E-D57F2F7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F373-6828-4278-A692-F157F358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1AB0-F5DF-4E17-BFE4-BB1A376B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06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AB18-AF60-44F5-AC7F-0EB2DE23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346B-3410-4FB0-932F-32326CD0A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A38C1-E552-45CB-A1C6-2C60DFB2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1BF6-4799-4C6B-AF33-DF65C3C5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3C18-1127-4BF3-B4AF-C9458E13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A03B-995C-4EC8-8224-180104A9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32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60CF-5668-4E67-9872-DF20CC9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BBF8-ECB3-45F8-94AB-66C2FBBD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DFD8-FFDA-49E7-BEDB-81B91682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D451-1174-4823-9888-B4EFB6C6B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963C-FBD0-41C6-B9EA-B6910AC54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94173-0933-428F-AFB6-51046974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AEC55-9A26-42E3-BC64-A8A84F04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B112A-1086-4E68-A043-D2CDDDF2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2C44-BA57-46E5-A18F-99935EBA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E2860-FD02-4C14-BCE5-78328E70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2151-1BE1-4930-B3D9-AA184C24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21879-659B-48E8-B0C7-CC4F80B4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E577F-AEE9-461F-B58E-4117B6AC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B47A0-2219-45D5-AD43-BE72610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0B6DA-8283-444C-BCC8-DD6A3ED3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64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DB86-DB7B-4CFE-8D80-DC7E45F7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857E-16A5-4FDA-84E3-019C75119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A80F-473D-4AEF-9DE6-4F1C7196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58B3C-EEAE-4D3A-AC1B-2B274CD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628A-D7D6-4841-AF25-BA5610FA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677AC-3B67-44C7-9007-DA77374E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600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8AB6-C6F3-485E-A044-A3D1CF2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F0FB2-784A-4FA4-B9AB-475E4986F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00E1-D103-4158-9CC3-561E7E59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E0DC2-8F2F-495B-BB96-F9B2439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C928D-1C59-4BEA-A598-72C55C59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02F1-A4EC-451D-8855-A0023BBF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79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2CB03-9466-4FEE-8A0F-A65E7F34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FC090-F579-49BE-9414-E6AE05874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32DA-F54A-4287-9667-12728E554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9181-CDF0-4F61-884F-28E3288C04D9}" type="datetimeFigureOut">
              <a:rPr lang="vi-VN" smtClean="0"/>
              <a:t>23/11/2022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9D19-CF98-442D-9B2C-C46FE3864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845-61DF-47A6-9C56-B964B2D3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B1CC-0D91-44D0-B28C-794E463586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13C4-AA9A-754A-C0B1-F99FF2D2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 sz="5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Dự</a:t>
            </a:r>
            <a:r>
              <a:rPr lang="en-US" sz="5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án</a:t>
            </a:r>
            <a:r>
              <a:rPr lang="en-US" sz="5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9E0AD-24EA-5A14-45DF-239B41008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1" y="4157147"/>
            <a:ext cx="5138808" cy="2060774"/>
          </a:xfrm>
          <a:noFill/>
        </p:spPr>
        <p:txBody>
          <a:bodyPr>
            <a:normAutofit/>
          </a:bodyPr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Hồ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Bảo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Duy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Huỳnh Hướng Huy</a:t>
            </a:r>
          </a:p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Đình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Duy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Anh Khoa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EE5A4177-3A8B-5C38-BFE3-F43014287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242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F103B0-6F98-9064-9B8C-B432BD99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1" y="1420192"/>
            <a:ext cx="7759623" cy="4364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2AA02-CFEA-5800-C7D6-CEAD106ED4FA}"/>
              </a:ext>
            </a:extLst>
          </p:cNvPr>
          <p:cNvSpPr txBox="1"/>
          <p:nvPr/>
        </p:nvSpPr>
        <p:spPr>
          <a:xfrm>
            <a:off x="541176" y="839755"/>
            <a:ext cx="736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Bước</a:t>
            </a:r>
            <a:r>
              <a:rPr lang="en-US" sz="2000" dirty="0"/>
              <a:t> 1: Verify domain 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EFA2EA-C84B-5FC2-DB46-4BAB18AF3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395" y="2522342"/>
            <a:ext cx="4036555" cy="27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918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Bước</a:t>
            </a:r>
            <a:r>
              <a:rPr lang="en-US" sz="2000" dirty="0"/>
              <a:t> 2: Copy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miền</a:t>
            </a:r>
            <a:r>
              <a:rPr lang="en-US" sz="2000" dirty="0"/>
              <a:t>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, </a:t>
            </a:r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google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endParaRPr lang="en-US" sz="200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EB3F5F-AD2B-6825-1B3E-ADEBB2A1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53988"/>
            <a:ext cx="5377411" cy="3712482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2B7AC49-80F2-F121-A090-BCDCA60C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294" y="2736165"/>
            <a:ext cx="6819706" cy="38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66993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Sitemap:</a:t>
            </a:r>
          </a:p>
          <a:p>
            <a:r>
              <a:rPr lang="en-US" sz="2000" dirty="0" err="1"/>
              <a:t>Bước</a:t>
            </a:r>
            <a:r>
              <a:rPr lang="en-US" sz="2000" dirty="0"/>
              <a:t> 1: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Sitemap Generator -&gt; </a:t>
            </a:r>
            <a:r>
              <a:rPr lang="en-US" sz="2000" dirty="0" err="1"/>
              <a:t>Điền</a:t>
            </a:r>
            <a:r>
              <a:rPr lang="en-US" sz="2000" dirty="0"/>
              <a:t> link web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D1EC9-0A54-0164-23CB-77D6A871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2616132"/>
            <a:ext cx="11211560" cy="1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7781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Bước</a:t>
            </a:r>
            <a:r>
              <a:rPr lang="en-US" sz="2000" dirty="0"/>
              <a:t> 2: Click download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code </a:t>
            </a:r>
            <a:r>
              <a:rPr lang="en-US" sz="2000" dirty="0" err="1"/>
              <a:t>trong</a:t>
            </a:r>
            <a:r>
              <a:rPr lang="en-US" sz="2000" dirty="0"/>
              <a:t> hosting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06FF7-674E-1992-F511-5988C7C9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39" y="1970564"/>
            <a:ext cx="8114522" cy="40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7781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Bước</a:t>
            </a:r>
            <a:r>
              <a:rPr lang="en-US" sz="2000" dirty="0"/>
              <a:t> 2: Click download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code </a:t>
            </a:r>
            <a:r>
              <a:rPr lang="en-US" sz="2000" dirty="0" err="1"/>
              <a:t>trong</a:t>
            </a:r>
            <a:r>
              <a:rPr lang="en-US" sz="2000" dirty="0"/>
              <a:t> hosting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6EEDD-B3DF-DEEC-54CC-C1AE15AA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27" y="1638161"/>
            <a:ext cx="11056145" cy="43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7781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Bước</a:t>
            </a:r>
            <a:r>
              <a:rPr lang="en-US" sz="2000" dirty="0"/>
              <a:t> 3: 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link sitemap, copy URL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sitemap.xml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A1BF1-7DA2-63E2-DE2B-9FD4423E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1522901"/>
            <a:ext cx="6487978" cy="282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C1503-061C-A406-78FF-74C4D1074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779" y="4553227"/>
            <a:ext cx="8831627" cy="18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7781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Bước</a:t>
            </a:r>
            <a:r>
              <a:rPr lang="en-US" sz="2000" dirty="0"/>
              <a:t> 4: </a:t>
            </a:r>
            <a:r>
              <a:rPr lang="en-US" sz="2000" dirty="0" err="1"/>
              <a:t>Chờ</a:t>
            </a:r>
            <a:r>
              <a:rPr lang="en-US" sz="2000" dirty="0"/>
              <a:t> 1-2p </a:t>
            </a:r>
            <a:r>
              <a:rPr lang="en-US" sz="2000" dirty="0" err="1"/>
              <a:t>để</a:t>
            </a:r>
            <a:r>
              <a:rPr lang="en-US" sz="2000" dirty="0"/>
              <a:t> google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3B22D-7199-AE3C-5BFE-EE7267A4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02" y="1479540"/>
            <a:ext cx="9234196" cy="48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E9071-0CEE-41D3-828C-0645E971CB97}"/>
              </a:ext>
            </a:extLst>
          </p:cNvPr>
          <p:cNvGrpSpPr/>
          <p:nvPr/>
        </p:nvGrpSpPr>
        <p:grpSpPr>
          <a:xfrm>
            <a:off x="1447801" y="3164845"/>
            <a:ext cx="4924424" cy="528310"/>
            <a:chOff x="1571626" y="3167390"/>
            <a:chExt cx="4924424" cy="52831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482877-190E-47CF-9A6C-D0CE792F4B49}"/>
                </a:ext>
              </a:extLst>
            </p:cNvPr>
            <p:cNvSpPr/>
            <p:nvPr/>
          </p:nvSpPr>
          <p:spPr>
            <a:xfrm>
              <a:off x="1709738" y="3181350"/>
              <a:ext cx="4648200" cy="5143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85B8C5-7E6D-4EF0-B066-89497B952E39}"/>
                </a:ext>
              </a:extLst>
            </p:cNvPr>
            <p:cNvSpPr txBox="1"/>
            <p:nvPr/>
          </p:nvSpPr>
          <p:spPr>
            <a:xfrm>
              <a:off x="1571626" y="3167390"/>
              <a:ext cx="4924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Restore </a:t>
              </a:r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và</a:t>
              </a:r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Backup Database</a:t>
              </a:r>
              <a:endParaRPr lang="vi-VN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58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7319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WordPress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Plugin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7C125-FC6A-D03F-6581-41C78765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610243"/>
            <a:ext cx="5943600" cy="187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A2A9A-3824-AF98-C9C3-612C3F5D3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878" y="3480318"/>
            <a:ext cx="6652122" cy="30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9D68-1E0F-F3A0-5E66-9EF2832E20A9}"/>
              </a:ext>
            </a:extLst>
          </p:cNvPr>
          <p:cNvSpPr txBox="1"/>
          <p:nvPr/>
        </p:nvSpPr>
        <p:spPr>
          <a:xfrm>
            <a:off x="653143" y="961053"/>
            <a:ext cx="7319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backup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ở host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B610F-E531-EF25-1F4D-F9FA9421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65" y="1490147"/>
            <a:ext cx="9591869" cy="47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9906B74-832B-4CF4-96BF-F736398CF127}"/>
              </a:ext>
            </a:extLst>
          </p:cNvPr>
          <p:cNvGrpSpPr/>
          <p:nvPr/>
        </p:nvGrpSpPr>
        <p:grpSpPr>
          <a:xfrm>
            <a:off x="1796338" y="973988"/>
            <a:ext cx="4495800" cy="915641"/>
            <a:chOff x="5676305" y="1112772"/>
            <a:chExt cx="5225403" cy="95639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6DEE1EB-722A-4FEB-8800-367FCF971898}"/>
                </a:ext>
              </a:extLst>
            </p:cNvPr>
            <p:cNvSpPr/>
            <p:nvPr/>
          </p:nvSpPr>
          <p:spPr>
            <a:xfrm>
              <a:off x="6224934" y="1157580"/>
              <a:ext cx="4676774" cy="866774"/>
            </a:xfrm>
            <a:prstGeom prst="roundRect">
              <a:avLst>
                <a:gd name="adj" fmla="val 50000"/>
              </a:avLst>
            </a:prstGeom>
            <a:solidFill>
              <a:srgbClr val="BDD7EE"/>
            </a:solidFill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6B51EB-46E5-41C2-B9AF-A6AF61CAB92D}"/>
                </a:ext>
              </a:extLst>
            </p:cNvPr>
            <p:cNvSpPr/>
            <p:nvPr/>
          </p:nvSpPr>
          <p:spPr>
            <a:xfrm rot="2700000">
              <a:off x="5746737" y="1088496"/>
              <a:ext cx="956396" cy="1004947"/>
            </a:xfrm>
            <a:prstGeom prst="roundRect">
              <a:avLst/>
            </a:prstGeom>
            <a:solidFill>
              <a:srgbClr val="BDD7E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C3BF92-8F4A-4F79-9033-245F094DD265}"/>
                </a:ext>
              </a:extLst>
            </p:cNvPr>
            <p:cNvSpPr txBox="1"/>
            <p:nvPr/>
          </p:nvSpPr>
          <p:spPr>
            <a:xfrm>
              <a:off x="5676305" y="1237027"/>
              <a:ext cx="1097259" cy="739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lang="vi-VN" sz="4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AC2C0A-BEA0-4CC6-AAC5-4197155F44DB}"/>
                </a:ext>
              </a:extLst>
            </p:cNvPr>
            <p:cNvSpPr txBox="1"/>
            <p:nvPr/>
          </p:nvSpPr>
          <p:spPr>
            <a:xfrm>
              <a:off x="6918372" y="1390916"/>
              <a:ext cx="3790950" cy="41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Giới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thiệu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thành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viên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FEDBFC-5F5C-47FC-BE11-91E52FD97616}"/>
              </a:ext>
            </a:extLst>
          </p:cNvPr>
          <p:cNvGrpSpPr/>
          <p:nvPr/>
        </p:nvGrpSpPr>
        <p:grpSpPr>
          <a:xfrm>
            <a:off x="1796337" y="3954089"/>
            <a:ext cx="4495801" cy="915641"/>
            <a:chOff x="5676303" y="1112774"/>
            <a:chExt cx="5225406" cy="9563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E26356C8-E4C7-46BD-BC9D-545FBCACEE4F}"/>
                </a:ext>
              </a:extLst>
            </p:cNvPr>
            <p:cNvSpPr/>
            <p:nvPr/>
          </p:nvSpPr>
          <p:spPr>
            <a:xfrm>
              <a:off x="6224934" y="1157582"/>
              <a:ext cx="4676775" cy="866774"/>
            </a:xfrm>
            <a:prstGeom prst="roundRect">
              <a:avLst>
                <a:gd name="adj" fmla="val 50000"/>
              </a:avLst>
            </a:prstGeom>
            <a:solidFill>
              <a:srgbClr val="97E5DC"/>
            </a:solidFill>
            <a:ln>
              <a:solidFill>
                <a:srgbClr val="97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471362C-99BD-494B-9BF5-C645FE8C10CD}"/>
                </a:ext>
              </a:extLst>
            </p:cNvPr>
            <p:cNvSpPr/>
            <p:nvPr/>
          </p:nvSpPr>
          <p:spPr>
            <a:xfrm rot="2700000">
              <a:off x="5746737" y="1088498"/>
              <a:ext cx="956396" cy="1004947"/>
            </a:xfrm>
            <a:prstGeom prst="roundRect">
              <a:avLst/>
            </a:prstGeom>
            <a:solidFill>
              <a:srgbClr val="97E5DC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EA0D3E-E519-498C-A485-6DEE3335A1BB}"/>
                </a:ext>
              </a:extLst>
            </p:cNvPr>
            <p:cNvSpPr txBox="1"/>
            <p:nvPr/>
          </p:nvSpPr>
          <p:spPr>
            <a:xfrm>
              <a:off x="5676303" y="1207563"/>
              <a:ext cx="1097259" cy="739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  <a:endParaRPr lang="vi-VN" sz="4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695E16-2441-4EFD-BE0F-1F84D3A6B216}"/>
                </a:ext>
              </a:extLst>
            </p:cNvPr>
            <p:cNvSpPr txBox="1"/>
            <p:nvPr/>
          </p:nvSpPr>
          <p:spPr>
            <a:xfrm>
              <a:off x="6918373" y="1390917"/>
              <a:ext cx="3790950" cy="41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Khó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khăn-Thuận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lợi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3A75EBA-59B8-46A6-BCB5-C4BBC80069E3}"/>
              </a:ext>
            </a:extLst>
          </p:cNvPr>
          <p:cNvGrpSpPr/>
          <p:nvPr/>
        </p:nvGrpSpPr>
        <p:grpSpPr>
          <a:xfrm>
            <a:off x="1796337" y="2469201"/>
            <a:ext cx="5537524" cy="915641"/>
            <a:chOff x="5676303" y="1112774"/>
            <a:chExt cx="5918845" cy="956396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05A859B-D9B2-4DB5-B1DC-16A41226E7D2}"/>
                </a:ext>
              </a:extLst>
            </p:cNvPr>
            <p:cNvSpPr/>
            <p:nvPr/>
          </p:nvSpPr>
          <p:spPr>
            <a:xfrm>
              <a:off x="6224934" y="1157582"/>
              <a:ext cx="4676775" cy="866774"/>
            </a:xfrm>
            <a:prstGeom prst="roundRect">
              <a:avLst>
                <a:gd name="adj" fmla="val 50000"/>
              </a:avLst>
            </a:prstGeom>
            <a:solidFill>
              <a:srgbClr val="A9D18E"/>
            </a:solidFill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EBE23CD-4F4D-4F52-A73D-0F06C79775D6}"/>
                </a:ext>
              </a:extLst>
            </p:cNvPr>
            <p:cNvSpPr/>
            <p:nvPr/>
          </p:nvSpPr>
          <p:spPr>
            <a:xfrm rot="2700000">
              <a:off x="5746737" y="1088498"/>
              <a:ext cx="956396" cy="1004947"/>
            </a:xfrm>
            <a:prstGeom prst="roundRect">
              <a:avLst/>
            </a:prstGeom>
            <a:solidFill>
              <a:srgbClr val="A9D18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75EB71F-340B-424C-81FB-4ECDE4744F60}"/>
                </a:ext>
              </a:extLst>
            </p:cNvPr>
            <p:cNvSpPr txBox="1"/>
            <p:nvPr/>
          </p:nvSpPr>
          <p:spPr>
            <a:xfrm>
              <a:off x="5676303" y="1234537"/>
              <a:ext cx="1097259" cy="739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lang="vi-VN" sz="4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2F438D9-CE72-4E91-B41D-37A1E7CBBF24}"/>
                </a:ext>
              </a:extLst>
            </p:cNvPr>
            <p:cNvSpPr txBox="1"/>
            <p:nvPr/>
          </p:nvSpPr>
          <p:spPr>
            <a:xfrm>
              <a:off x="6918373" y="1390917"/>
              <a:ext cx="4676775" cy="41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Giới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thiệu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đề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tài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F3D9DB5-F486-4F87-A426-3689FFF5018D}"/>
              </a:ext>
            </a:extLst>
          </p:cNvPr>
          <p:cNvGrpSpPr/>
          <p:nvPr/>
        </p:nvGrpSpPr>
        <p:grpSpPr>
          <a:xfrm>
            <a:off x="1796338" y="5402780"/>
            <a:ext cx="4510349" cy="915641"/>
            <a:chOff x="5659394" y="1112774"/>
            <a:chExt cx="5242315" cy="956396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A0F41A7-C776-4B6D-81ED-CC4011A0E641}"/>
                </a:ext>
              </a:extLst>
            </p:cNvPr>
            <p:cNvSpPr/>
            <p:nvPr/>
          </p:nvSpPr>
          <p:spPr>
            <a:xfrm>
              <a:off x="6224934" y="1157581"/>
              <a:ext cx="4676775" cy="866774"/>
            </a:xfrm>
            <a:prstGeom prst="roundRect">
              <a:avLst>
                <a:gd name="adj" fmla="val 50000"/>
              </a:avLst>
            </a:prstGeom>
            <a:solidFill>
              <a:srgbClr val="CD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07AE364E-54DD-47CD-9852-73E181A892A1}"/>
                </a:ext>
              </a:extLst>
            </p:cNvPr>
            <p:cNvSpPr/>
            <p:nvPr/>
          </p:nvSpPr>
          <p:spPr>
            <a:xfrm rot="2700000">
              <a:off x="5746737" y="1088498"/>
              <a:ext cx="956396" cy="1004947"/>
            </a:xfrm>
            <a:prstGeom prst="roundRect">
              <a:avLst/>
            </a:prstGeom>
            <a:solidFill>
              <a:srgbClr val="CDBEEC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C6BEB6B-EEB3-41F3-8B2D-47305B2C04B7}"/>
                </a:ext>
              </a:extLst>
            </p:cNvPr>
            <p:cNvSpPr txBox="1"/>
            <p:nvPr/>
          </p:nvSpPr>
          <p:spPr>
            <a:xfrm>
              <a:off x="5659394" y="1226479"/>
              <a:ext cx="1097259" cy="739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  <a:endParaRPr lang="vi-VN" sz="4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A99CB43-3A16-4875-824B-E627BACC9A1E}"/>
                </a:ext>
              </a:extLst>
            </p:cNvPr>
            <p:cNvSpPr txBox="1"/>
            <p:nvPr/>
          </p:nvSpPr>
          <p:spPr>
            <a:xfrm>
              <a:off x="6918373" y="1390917"/>
              <a:ext cx="3790950" cy="41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Demo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đề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tài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32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3301E-1360-CFA5-F8E1-86A9BBCA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64" y="1071754"/>
            <a:ext cx="5180919" cy="5057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89381-8A61-54DE-CE08-4AF93D8BC5C9}"/>
              </a:ext>
            </a:extLst>
          </p:cNvPr>
          <p:cNvSpPr txBox="1"/>
          <p:nvPr/>
        </p:nvSpPr>
        <p:spPr>
          <a:xfrm>
            <a:off x="382555" y="1071754"/>
            <a:ext cx="375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Backup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5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FPT Polytechnic.png - Wikimedia Commons">
            <a:extLst>
              <a:ext uri="{FF2B5EF4-FFF2-40B4-BE49-F238E27FC236}">
                <a16:creationId xmlns:a16="http://schemas.microsoft.com/office/drawing/2014/main" id="{02AA643C-8B2D-458B-BB8C-CF9720B8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0" y="1299863"/>
            <a:ext cx="3914775" cy="13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94292-E0EA-4162-A167-B9AA1A8C136A}"/>
              </a:ext>
            </a:extLst>
          </p:cNvPr>
          <p:cNvSpPr txBox="1"/>
          <p:nvPr/>
        </p:nvSpPr>
        <p:spPr>
          <a:xfrm>
            <a:off x="1167454" y="3075057"/>
            <a:ext cx="10153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w Cen MT" panose="020B0602020104020603" pitchFamily="34" charset="0"/>
              </a:rPr>
              <a:t>CẢM ƠN THẦY CÔ VÀ CÁC BẠN ĐÃ LẮNG NGHE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5320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E9071-0CEE-41D3-828C-0645E971CB97}"/>
              </a:ext>
            </a:extLst>
          </p:cNvPr>
          <p:cNvGrpSpPr/>
          <p:nvPr/>
        </p:nvGrpSpPr>
        <p:grpSpPr>
          <a:xfrm>
            <a:off x="1447801" y="3164845"/>
            <a:ext cx="4924424" cy="528310"/>
            <a:chOff x="1571626" y="3167390"/>
            <a:chExt cx="4924424" cy="52831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482877-190E-47CF-9A6C-D0CE792F4B49}"/>
                </a:ext>
              </a:extLst>
            </p:cNvPr>
            <p:cNvSpPr/>
            <p:nvPr/>
          </p:nvSpPr>
          <p:spPr>
            <a:xfrm>
              <a:off x="1709738" y="3181350"/>
              <a:ext cx="4648200" cy="5143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85B8C5-7E6D-4EF0-B066-89497B952E39}"/>
                </a:ext>
              </a:extLst>
            </p:cNvPr>
            <p:cNvSpPr txBox="1"/>
            <p:nvPr/>
          </p:nvSpPr>
          <p:spPr>
            <a:xfrm>
              <a:off x="1571626" y="3167390"/>
              <a:ext cx="4924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Giới</a:t>
              </a:r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thiệu</a:t>
              </a:r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thành</a:t>
              </a:r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viên</a:t>
              </a:r>
              <a:endParaRPr lang="vi-VN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24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DB6FC14-5ECA-DD90-AAC0-BC9B4E4267C9}"/>
              </a:ext>
            </a:extLst>
          </p:cNvPr>
          <p:cNvSpPr txBox="1">
            <a:spLocks/>
          </p:cNvSpPr>
          <p:nvPr/>
        </p:nvSpPr>
        <p:spPr>
          <a:xfrm>
            <a:off x="410547" y="1766609"/>
            <a:ext cx="8780105" cy="3542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Huỳnh Hướng Huy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slide, word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One Piece.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2334A4-2132-F3FB-8168-BFE6931C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06863" y="695048"/>
            <a:ext cx="1427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C9A80-98A6-A42B-5290-317EAD3D9068}"/>
              </a:ext>
            </a:extLst>
          </p:cNvPr>
          <p:cNvSpPr txBox="1"/>
          <p:nvPr/>
        </p:nvSpPr>
        <p:spPr>
          <a:xfrm>
            <a:off x="410548" y="905242"/>
            <a:ext cx="32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4B183"/>
                </a:solidFill>
              </a:rPr>
              <a:t>TRƯỞNG NHÓM</a:t>
            </a:r>
          </a:p>
        </p:txBody>
      </p:sp>
    </p:spTree>
    <p:extLst>
      <p:ext uri="{BB962C8B-B14F-4D97-AF65-F5344CB8AC3E}">
        <p14:creationId xmlns:p14="http://schemas.microsoft.com/office/powerpoint/2010/main" val="5518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DCEAE23-9987-76B2-6BC6-E0C63ECDA691}"/>
              </a:ext>
            </a:extLst>
          </p:cNvPr>
          <p:cNvSpPr txBox="1">
            <a:spLocks/>
          </p:cNvSpPr>
          <p:nvPr/>
        </p:nvSpPr>
        <p:spPr>
          <a:xfrm>
            <a:off x="410547" y="1766609"/>
            <a:ext cx="6705600" cy="505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18D1CB-C646-4CD9-79F4-BCEDA490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15601" y="824204"/>
            <a:ext cx="160734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5B433-BB58-1198-2CC1-D8E40E937FFD}"/>
              </a:ext>
            </a:extLst>
          </p:cNvPr>
          <p:cNvSpPr txBox="1"/>
          <p:nvPr/>
        </p:nvSpPr>
        <p:spPr>
          <a:xfrm>
            <a:off x="410547" y="905242"/>
            <a:ext cx="3722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4B183"/>
                </a:solidFill>
              </a:rPr>
              <a:t>THÀNH VIÊN THỨ 2</a:t>
            </a:r>
          </a:p>
        </p:txBody>
      </p:sp>
    </p:spTree>
    <p:extLst>
      <p:ext uri="{BB962C8B-B14F-4D97-AF65-F5344CB8AC3E}">
        <p14:creationId xmlns:p14="http://schemas.microsoft.com/office/powerpoint/2010/main" val="297405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C220144-72E8-433B-5DA0-037F92918929}"/>
              </a:ext>
            </a:extLst>
          </p:cNvPr>
          <p:cNvSpPr txBox="1">
            <a:spLocks/>
          </p:cNvSpPr>
          <p:nvPr/>
        </p:nvSpPr>
        <p:spPr>
          <a:xfrm>
            <a:off x="410548" y="1766609"/>
            <a:ext cx="6705600" cy="505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Naruto.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097FA7-74C9-FC1D-BEA2-67B47FB0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94733" y="663106"/>
            <a:ext cx="125145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32E3E-759F-174A-5A11-F3E471DEF704}"/>
              </a:ext>
            </a:extLst>
          </p:cNvPr>
          <p:cNvSpPr txBox="1"/>
          <p:nvPr/>
        </p:nvSpPr>
        <p:spPr>
          <a:xfrm>
            <a:off x="410548" y="905242"/>
            <a:ext cx="352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4B183"/>
                </a:solidFill>
              </a:rPr>
              <a:t>THÀNH VIÊN THỨ 3</a:t>
            </a:r>
          </a:p>
        </p:txBody>
      </p:sp>
    </p:spTree>
    <p:extLst>
      <p:ext uri="{BB962C8B-B14F-4D97-AF65-F5344CB8AC3E}">
        <p14:creationId xmlns:p14="http://schemas.microsoft.com/office/powerpoint/2010/main" val="356305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63C2B0D-B44B-A705-2B7D-6924FD4D8EF8}"/>
              </a:ext>
            </a:extLst>
          </p:cNvPr>
          <p:cNvSpPr txBox="1">
            <a:spLocks/>
          </p:cNvSpPr>
          <p:nvPr/>
        </p:nvSpPr>
        <p:spPr>
          <a:xfrm>
            <a:off x="419877" y="1655762"/>
            <a:ext cx="6705600" cy="505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Khoa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947F34-694F-B29A-B2A4-248F534E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15601" y="777551"/>
            <a:ext cx="160734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19CA0-E7B8-1EC0-F676-520731828F5D}"/>
              </a:ext>
            </a:extLst>
          </p:cNvPr>
          <p:cNvSpPr txBox="1"/>
          <p:nvPr/>
        </p:nvSpPr>
        <p:spPr>
          <a:xfrm>
            <a:off x="410548" y="905242"/>
            <a:ext cx="4254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4B183"/>
                </a:solidFill>
              </a:rPr>
              <a:t>THÀNH VIÊN THỨ 4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7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E9071-0CEE-41D3-828C-0645E971CB97}"/>
              </a:ext>
            </a:extLst>
          </p:cNvPr>
          <p:cNvGrpSpPr/>
          <p:nvPr/>
        </p:nvGrpSpPr>
        <p:grpSpPr>
          <a:xfrm>
            <a:off x="1447801" y="3164845"/>
            <a:ext cx="4924424" cy="528310"/>
            <a:chOff x="1571626" y="3167390"/>
            <a:chExt cx="4924424" cy="52831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482877-190E-47CF-9A6C-D0CE792F4B49}"/>
                </a:ext>
              </a:extLst>
            </p:cNvPr>
            <p:cNvSpPr/>
            <p:nvPr/>
          </p:nvSpPr>
          <p:spPr>
            <a:xfrm>
              <a:off x="1709738" y="3181350"/>
              <a:ext cx="4648200" cy="5143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85B8C5-7E6D-4EF0-B066-89497B952E39}"/>
                </a:ext>
              </a:extLst>
            </p:cNvPr>
            <p:cNvSpPr txBox="1"/>
            <p:nvPr/>
          </p:nvSpPr>
          <p:spPr>
            <a:xfrm>
              <a:off x="1571626" y="3167390"/>
              <a:ext cx="4924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Giới</a:t>
              </a:r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thiệu</a:t>
              </a:r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đề</a:t>
              </a:r>
              <a:r>
                <a:rPr lang="en-US" sz="2800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tài</a:t>
              </a:r>
              <a:endParaRPr lang="vi-VN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9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0F0F90-278B-468B-B602-45668B8D2B08}"/>
              </a:ext>
            </a:extLst>
          </p:cNvPr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6907A-75ED-4838-A7B6-903EB06F6182}"/>
              </a:ext>
            </a:extLst>
          </p:cNvPr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" descr="File:FPT Polytechnic.png - Wikimedia Commons">
            <a:extLst>
              <a:ext uri="{FF2B5EF4-FFF2-40B4-BE49-F238E27FC236}">
                <a16:creationId xmlns:a16="http://schemas.microsoft.com/office/drawing/2014/main" id="{90833FF1-D634-4D92-9B6E-5DBA7B58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34456"/>
            <a:ext cx="1609724" cy="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3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412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 Black</vt:lpstr>
      <vt:lpstr>Segoe UI Semibold</vt:lpstr>
      <vt:lpstr>Times New Roman</vt:lpstr>
      <vt:lpstr>Tw Cen MT</vt:lpstr>
      <vt:lpstr>Office Theme</vt:lpstr>
      <vt:lpstr>Dự án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Huỳnh Hướng</dc:creator>
  <cp:lastModifiedBy>Huy</cp:lastModifiedBy>
  <cp:revision>71</cp:revision>
  <dcterms:created xsi:type="dcterms:W3CDTF">2021-10-04T12:49:19Z</dcterms:created>
  <dcterms:modified xsi:type="dcterms:W3CDTF">2022-11-23T07:30:17Z</dcterms:modified>
</cp:coreProperties>
</file>