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260" r:id="rId2"/>
    <p:sldId id="291" r:id="rId3"/>
    <p:sldId id="292" r:id="rId4"/>
    <p:sldId id="296" r:id="rId5"/>
    <p:sldId id="306" r:id="rId6"/>
    <p:sldId id="297" r:id="rId7"/>
    <p:sldId id="295" r:id="rId8"/>
    <p:sldId id="300" r:id="rId9"/>
    <p:sldId id="304" r:id="rId10"/>
    <p:sldId id="305" r:id="rId11"/>
    <p:sldId id="303" r:id="rId12"/>
    <p:sldId id="301" r:id="rId13"/>
    <p:sldId id="299" r:id="rId14"/>
    <p:sldId id="286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78" d="100"/>
          <a:sy n="78" d="100"/>
        </p:scale>
        <p:origin x="159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91075"/>
              </p:ext>
            </p:extLst>
          </p:nvPr>
        </p:nvGraphicFramePr>
        <p:xfrm>
          <a:off x="3886200" y="3012440"/>
          <a:ext cx="47244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Huỳnh Hướng Huy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Anh 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35950"/>
              </p:ext>
            </p:extLst>
          </p:nvPr>
        </p:nvGraphicFramePr>
        <p:xfrm>
          <a:off x="3886200" y="551688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VĂN TÈO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9D524FA-7A7D-DFED-E206-6AA8FFD74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68454"/>
              </p:ext>
            </p:extLst>
          </p:nvPr>
        </p:nvGraphicFramePr>
        <p:xfrm>
          <a:off x="3886200" y="514604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36559548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47696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Đình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Duy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viên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1276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14120D6-C250-9006-48FA-DBBE703DD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71" y="1143000"/>
            <a:ext cx="5097058" cy="50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2" y="216712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8" y="2655212"/>
            <a:ext cx="812404" cy="742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8" y="2655212"/>
            <a:ext cx="812404" cy="74290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06402" y="2493264"/>
            <a:ext cx="1219200" cy="1066800"/>
            <a:chOff x="1600200" y="1654974"/>
            <a:chExt cx="1219200" cy="10668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54974"/>
              <a:ext cx="1219200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6400" y="17670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Web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68802" y="2493264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U.D</a:t>
              </a:r>
            </a:p>
          </p:txBody>
        </p:sp>
      </p:grp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1549202" y="3026664"/>
            <a:ext cx="45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</p:cNvCxnSpPr>
          <p:nvPr/>
        </p:nvCxnSpPr>
        <p:spPr>
          <a:xfrm flipH="1">
            <a:off x="3225602" y="3026664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5483042" y="3026664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7188002" y="3026664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339811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4250" y="348609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7086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Huỳnh Hướng Huy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slide, word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One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9768" y="1066800"/>
            <a:ext cx="1427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0" y="1066800"/>
            <a:ext cx="160734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Naruto.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33483" y="1066800"/>
            <a:ext cx="125145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0318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Khoa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0" y="1066800"/>
            <a:ext cx="160734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769F46-E723-52FE-DA3C-DA0995675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43100"/>
            <a:ext cx="7886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383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Tahoma</vt:lpstr>
      <vt:lpstr>Calibri</vt:lpstr>
      <vt:lpstr>Times New Roman</vt:lpstr>
      <vt:lpstr>Fpt-DaxlinePro-Medium</vt:lpstr>
      <vt:lpstr>Fpt-DaxlinePro-Bold</vt:lpstr>
      <vt:lpstr>Arial</vt:lpstr>
      <vt:lpstr>template</vt:lpstr>
      <vt:lpstr>&lt;&lt;Mô hình&gt;&gt;</vt:lpstr>
      <vt:lpstr>Nội dung</vt:lpstr>
      <vt:lpstr>Trưởng nhóm</vt:lpstr>
      <vt:lpstr>Thành viên thứ 1</vt:lpstr>
      <vt:lpstr>Thành viên thứ 2</vt:lpstr>
      <vt:lpstr>Thành viên thứ 3</vt:lpstr>
      <vt:lpstr>PowerPoint Presentation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Huy</cp:lastModifiedBy>
  <cp:revision>109</cp:revision>
  <dcterms:created xsi:type="dcterms:W3CDTF">2010-10-26T06:48:07Z</dcterms:created>
  <dcterms:modified xsi:type="dcterms:W3CDTF">2022-11-23T07:46:55Z</dcterms:modified>
</cp:coreProperties>
</file>