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985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2">
          <p15:clr>
            <a:srgbClr val="000000"/>
          </p15:clr>
        </p15:guide>
        <p15:guide id="2" pos="2880">
          <p15:clr>
            <a:srgbClr val="000000"/>
          </p15:clr>
        </p15:guide>
      </p15:sldGuideLst>
    </p:ext>
    <p:ext uri="GoogleSlidesCustomDataVersion2">
      <go:slidesCustomData xmlns:go="http://customooxmlschemas.google.com/" r:id="rId35" roundtripDataSignature="AMtx7mi2GEm8MZ89lK2Y46O4TctPzaWX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2"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D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 name="Google Shape;4;n"/>
          <p:cNvSpPr/>
          <p:nvPr>
            <p:ph idx="2" type="sldImg"/>
          </p:nvPr>
        </p:nvSpPr>
        <p:spPr>
          <a:xfrm>
            <a:off x="202279" y="467544"/>
            <a:ext cx="6490831" cy="3655323"/>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lt2"/>
            </a:solidFill>
            <a:prstDash val="solid"/>
            <a:round/>
            <a:headEnd len="sm" w="sm" type="none"/>
            <a:tailEnd len="sm" w="sm" type="none"/>
          </a:ln>
        </p:spPr>
      </p:sp>
      <p:sp>
        <p:nvSpPr>
          <p:cNvPr id="5" name="Google Shape;5;n"/>
          <p:cNvSpPr txBox="1"/>
          <p:nvPr>
            <p:ph idx="1" type="body"/>
          </p:nvPr>
        </p:nvSpPr>
        <p:spPr>
          <a:xfrm>
            <a:off x="202279" y="4400550"/>
            <a:ext cx="6490831"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5733d40d12_2_0:notes"/>
          <p:cNvSpPr/>
          <p:nvPr>
            <p:ph idx="2" type="sldImg"/>
          </p:nvPr>
        </p:nvSpPr>
        <p:spPr>
          <a:xfrm>
            <a:off x="688975" y="1143000"/>
            <a:ext cx="5480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lt2"/>
            </a:solidFill>
            <a:prstDash val="solid"/>
            <a:round/>
            <a:headEnd len="sm" w="sm" type="none"/>
            <a:tailEnd len="sm" w="sm" type="none"/>
          </a:ln>
        </p:spPr>
      </p:sp>
      <p:sp>
        <p:nvSpPr>
          <p:cNvPr id="510" name="Google Shape;510;g25733d40d12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g25733d40d12_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5733d40d12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593" name="Google Shape;593;g25733d40d12_0_22:notes"/>
          <p:cNvSpPr/>
          <p:nvPr>
            <p:ph idx="2" type="sldImg"/>
          </p:nvPr>
        </p:nvSpPr>
        <p:spPr>
          <a:xfrm>
            <a:off x="202279" y="467544"/>
            <a:ext cx="6490800" cy="36552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5733d40d12_0_22:notes"/>
          <p:cNvSpPr txBox="1"/>
          <p:nvPr>
            <p:ph idx="1" type="body"/>
          </p:nvPr>
        </p:nvSpPr>
        <p:spPr>
          <a:xfrm>
            <a:off x="202279" y="4400550"/>
            <a:ext cx="64908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Roman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5733d40d12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602" name="Google Shape;602;g25733d40d12_0_33:notes"/>
          <p:cNvSpPr/>
          <p:nvPr>
            <p:ph idx="2" type="sldImg"/>
          </p:nvPr>
        </p:nvSpPr>
        <p:spPr>
          <a:xfrm>
            <a:off x="202279" y="467544"/>
            <a:ext cx="6490800" cy="36552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25733d40d12_0_33:notes"/>
          <p:cNvSpPr txBox="1"/>
          <p:nvPr>
            <p:ph idx="1" type="body"/>
          </p:nvPr>
        </p:nvSpPr>
        <p:spPr>
          <a:xfrm>
            <a:off x="202279" y="4400550"/>
            <a:ext cx="64908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Roman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5733d40d12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611" name="Google Shape;611;g25733d40d12_0_43:notes"/>
          <p:cNvSpPr/>
          <p:nvPr>
            <p:ph idx="2" type="sldImg"/>
          </p:nvPr>
        </p:nvSpPr>
        <p:spPr>
          <a:xfrm>
            <a:off x="202279" y="467544"/>
            <a:ext cx="6490800" cy="36552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5733d40d12_0_43:notes"/>
          <p:cNvSpPr txBox="1"/>
          <p:nvPr>
            <p:ph idx="1" type="body"/>
          </p:nvPr>
        </p:nvSpPr>
        <p:spPr>
          <a:xfrm>
            <a:off x="202279" y="4400550"/>
            <a:ext cx="64908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Roman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5733d40d12_0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620" name="Google Shape;620;g25733d40d12_0_53:notes"/>
          <p:cNvSpPr/>
          <p:nvPr>
            <p:ph idx="2" type="sldImg"/>
          </p:nvPr>
        </p:nvSpPr>
        <p:spPr>
          <a:xfrm>
            <a:off x="202279" y="467544"/>
            <a:ext cx="6490800" cy="36552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25733d40d12_0_53:notes"/>
          <p:cNvSpPr txBox="1"/>
          <p:nvPr>
            <p:ph idx="1" type="body"/>
          </p:nvPr>
        </p:nvSpPr>
        <p:spPr>
          <a:xfrm>
            <a:off x="202279" y="4400550"/>
            <a:ext cx="64908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Jasper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5733d40d12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629" name="Google Shape;629;g25733d40d12_0_63:notes"/>
          <p:cNvSpPr/>
          <p:nvPr>
            <p:ph idx="2" type="sldImg"/>
          </p:nvPr>
        </p:nvSpPr>
        <p:spPr>
          <a:xfrm>
            <a:off x="202279" y="467544"/>
            <a:ext cx="6490800" cy="36552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5733d40d12_0_63:notes"/>
          <p:cNvSpPr txBox="1"/>
          <p:nvPr>
            <p:ph idx="1" type="body"/>
          </p:nvPr>
        </p:nvSpPr>
        <p:spPr>
          <a:xfrm>
            <a:off x="202279" y="4400550"/>
            <a:ext cx="64908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Jasper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5733d40d12_0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638" name="Google Shape;638;g25733d40d12_0_73:notes"/>
          <p:cNvSpPr/>
          <p:nvPr>
            <p:ph idx="2" type="sldImg"/>
          </p:nvPr>
        </p:nvSpPr>
        <p:spPr>
          <a:xfrm>
            <a:off x="202279" y="467544"/>
            <a:ext cx="6490800" cy="36552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25733d40d12_0_73:notes"/>
          <p:cNvSpPr txBox="1"/>
          <p:nvPr>
            <p:ph idx="1" type="body"/>
          </p:nvPr>
        </p:nvSpPr>
        <p:spPr>
          <a:xfrm>
            <a:off x="202279" y="4400550"/>
            <a:ext cx="64908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Jasper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5733d40d12_0_8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647" name="Google Shape;647;g25733d40d12_0_83:notes"/>
          <p:cNvSpPr/>
          <p:nvPr>
            <p:ph idx="2" type="sldImg"/>
          </p:nvPr>
        </p:nvSpPr>
        <p:spPr>
          <a:xfrm>
            <a:off x="202279" y="467544"/>
            <a:ext cx="6490800" cy="36552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25733d40d12_0_83:notes"/>
          <p:cNvSpPr txBox="1"/>
          <p:nvPr>
            <p:ph idx="1" type="body"/>
          </p:nvPr>
        </p:nvSpPr>
        <p:spPr>
          <a:xfrm>
            <a:off x="202279" y="4400550"/>
            <a:ext cx="64908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Jasper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5733d40d12_0_1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656" name="Google Shape;656;g25733d40d12_0_100:notes"/>
          <p:cNvSpPr/>
          <p:nvPr>
            <p:ph idx="2" type="sldImg"/>
          </p:nvPr>
        </p:nvSpPr>
        <p:spPr>
          <a:xfrm>
            <a:off x="202279" y="467544"/>
            <a:ext cx="6490800" cy="36552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25733d40d12_0_100:notes"/>
          <p:cNvSpPr txBox="1"/>
          <p:nvPr>
            <p:ph idx="1" type="body"/>
          </p:nvPr>
        </p:nvSpPr>
        <p:spPr>
          <a:xfrm>
            <a:off x="202279" y="4400550"/>
            <a:ext cx="64908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Aziza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25733d40d12_0_1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665" name="Google Shape;665;g25733d40d12_0_110:notes"/>
          <p:cNvSpPr/>
          <p:nvPr>
            <p:ph idx="2" type="sldImg"/>
          </p:nvPr>
        </p:nvSpPr>
        <p:spPr>
          <a:xfrm>
            <a:off x="202279" y="467544"/>
            <a:ext cx="6490800" cy="36552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25733d40d12_0_110:notes"/>
          <p:cNvSpPr txBox="1"/>
          <p:nvPr>
            <p:ph idx="1" type="body"/>
          </p:nvPr>
        </p:nvSpPr>
        <p:spPr>
          <a:xfrm>
            <a:off x="202279" y="4400550"/>
            <a:ext cx="64908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Aziza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5733d40d12_0_1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674" name="Google Shape;674;g25733d40d12_0_117:notes"/>
          <p:cNvSpPr/>
          <p:nvPr>
            <p:ph idx="2" type="sldImg"/>
          </p:nvPr>
        </p:nvSpPr>
        <p:spPr>
          <a:xfrm>
            <a:off x="202279" y="467544"/>
            <a:ext cx="6490800" cy="36552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25733d40d12_0_117:notes"/>
          <p:cNvSpPr txBox="1"/>
          <p:nvPr>
            <p:ph idx="1" type="body"/>
          </p:nvPr>
        </p:nvSpPr>
        <p:spPr>
          <a:xfrm>
            <a:off x="202279" y="4400550"/>
            <a:ext cx="64908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Aziza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5733d40d12_2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525" name="Google Shape;525;g25733d40d12_2_12:notes"/>
          <p:cNvSpPr/>
          <p:nvPr>
            <p:ph idx="2" type="sldImg"/>
          </p:nvPr>
        </p:nvSpPr>
        <p:spPr>
          <a:xfrm>
            <a:off x="202279" y="467544"/>
            <a:ext cx="6490800" cy="36552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5733d40d12_2_12:notes"/>
          <p:cNvSpPr txBox="1"/>
          <p:nvPr>
            <p:ph idx="1" type="body"/>
          </p:nvPr>
        </p:nvSpPr>
        <p:spPr>
          <a:xfrm>
            <a:off x="202279" y="4400550"/>
            <a:ext cx="64908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5733d40d12_0_1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682" name="Google Shape;682;g25733d40d12_0_124:notes"/>
          <p:cNvSpPr/>
          <p:nvPr>
            <p:ph idx="2" type="sldImg"/>
          </p:nvPr>
        </p:nvSpPr>
        <p:spPr>
          <a:xfrm>
            <a:off x="202279" y="467544"/>
            <a:ext cx="6490800" cy="36552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25733d40d12_0_124:notes"/>
          <p:cNvSpPr txBox="1"/>
          <p:nvPr>
            <p:ph idx="1" type="body"/>
          </p:nvPr>
        </p:nvSpPr>
        <p:spPr>
          <a:xfrm>
            <a:off x="202279" y="4400550"/>
            <a:ext cx="64908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Aziza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5747047fe6_1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690" name="Google Shape;690;g25747047fe6_1_7:notes"/>
          <p:cNvSpPr/>
          <p:nvPr>
            <p:ph idx="2" type="sldImg"/>
          </p:nvPr>
        </p:nvSpPr>
        <p:spPr>
          <a:xfrm>
            <a:off x="202279" y="467544"/>
            <a:ext cx="6490800" cy="36552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25747047fe6_1_7:notes"/>
          <p:cNvSpPr txBox="1"/>
          <p:nvPr>
            <p:ph idx="1" type="body"/>
          </p:nvPr>
        </p:nvSpPr>
        <p:spPr>
          <a:xfrm>
            <a:off x="202279" y="4400550"/>
            <a:ext cx="64908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25733d40d12_0_1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699" name="Google Shape;699;g25733d40d12_0_131:notes"/>
          <p:cNvSpPr/>
          <p:nvPr>
            <p:ph idx="2" type="sldImg"/>
          </p:nvPr>
        </p:nvSpPr>
        <p:spPr>
          <a:xfrm>
            <a:off x="202279" y="467544"/>
            <a:ext cx="6490800" cy="36552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25733d40d12_0_131:notes"/>
          <p:cNvSpPr txBox="1"/>
          <p:nvPr>
            <p:ph idx="1" type="body"/>
          </p:nvPr>
        </p:nvSpPr>
        <p:spPr>
          <a:xfrm>
            <a:off x="202279" y="4400550"/>
            <a:ext cx="64908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Andre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25733d40d12_0_1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707" name="Google Shape;707;g25733d40d12_0_138:notes"/>
          <p:cNvSpPr/>
          <p:nvPr>
            <p:ph idx="2" type="sldImg"/>
          </p:nvPr>
        </p:nvSpPr>
        <p:spPr>
          <a:xfrm>
            <a:off x="202279" y="467544"/>
            <a:ext cx="6490800" cy="36552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25733d40d12_0_138:notes"/>
          <p:cNvSpPr txBox="1"/>
          <p:nvPr>
            <p:ph idx="1" type="body"/>
          </p:nvPr>
        </p:nvSpPr>
        <p:spPr>
          <a:xfrm>
            <a:off x="202279" y="4400550"/>
            <a:ext cx="64908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Andre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5733d40d12_0_1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715" name="Google Shape;715;g25733d40d12_0_145:notes"/>
          <p:cNvSpPr/>
          <p:nvPr>
            <p:ph idx="2" type="sldImg"/>
          </p:nvPr>
        </p:nvSpPr>
        <p:spPr>
          <a:xfrm>
            <a:off x="202279" y="467544"/>
            <a:ext cx="6490800" cy="36552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25733d40d12_0_145:notes"/>
          <p:cNvSpPr txBox="1"/>
          <p:nvPr>
            <p:ph idx="1" type="body"/>
          </p:nvPr>
        </p:nvSpPr>
        <p:spPr>
          <a:xfrm>
            <a:off x="202279" y="4400550"/>
            <a:ext cx="64908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Andre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25733d40d12_0_152:notes"/>
          <p:cNvSpPr/>
          <p:nvPr>
            <p:ph idx="2" type="sldImg"/>
          </p:nvPr>
        </p:nvSpPr>
        <p:spPr>
          <a:xfrm>
            <a:off x="688975" y="1143000"/>
            <a:ext cx="5480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lt2"/>
            </a:solidFill>
            <a:prstDash val="solid"/>
            <a:round/>
            <a:headEnd len="sm" w="sm" type="none"/>
            <a:tailEnd len="sm" w="sm" type="none"/>
          </a:ln>
        </p:spPr>
      </p:sp>
      <p:sp>
        <p:nvSpPr>
          <p:cNvPr id="723" name="Google Shape;723;g25733d40d12_0_1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4" name="Google Shape;724;g25733d40d12_0_1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5733d40740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534" name="Google Shape;534;g25733d40740_0_11:notes"/>
          <p:cNvSpPr/>
          <p:nvPr>
            <p:ph idx="2" type="sldImg"/>
          </p:nvPr>
        </p:nvSpPr>
        <p:spPr>
          <a:xfrm>
            <a:off x="202279" y="467544"/>
            <a:ext cx="6490800" cy="36552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5733d40740_0_11:notes"/>
          <p:cNvSpPr txBox="1"/>
          <p:nvPr>
            <p:ph idx="1" type="body"/>
          </p:nvPr>
        </p:nvSpPr>
        <p:spPr>
          <a:xfrm>
            <a:off x="202279" y="4400550"/>
            <a:ext cx="64908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Asrida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5733d40740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542" name="Google Shape;542;g25733d40740_0_28:notes"/>
          <p:cNvSpPr/>
          <p:nvPr>
            <p:ph idx="2" type="sldImg"/>
          </p:nvPr>
        </p:nvSpPr>
        <p:spPr>
          <a:xfrm>
            <a:off x="202279" y="467544"/>
            <a:ext cx="6490800" cy="36552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5733d40740_0_28:notes"/>
          <p:cNvSpPr txBox="1"/>
          <p:nvPr>
            <p:ph idx="1" type="body"/>
          </p:nvPr>
        </p:nvSpPr>
        <p:spPr>
          <a:xfrm>
            <a:off x="202279" y="4400550"/>
            <a:ext cx="64908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Asrida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5733d40740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550" name="Google Shape;550;g25733d40740_0_35:notes"/>
          <p:cNvSpPr/>
          <p:nvPr>
            <p:ph idx="2" type="sldImg"/>
          </p:nvPr>
        </p:nvSpPr>
        <p:spPr>
          <a:xfrm>
            <a:off x="202279" y="467544"/>
            <a:ext cx="6490800" cy="36552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25733d40740_0_35:notes"/>
          <p:cNvSpPr txBox="1"/>
          <p:nvPr>
            <p:ph idx="1" type="body"/>
          </p:nvPr>
        </p:nvSpPr>
        <p:spPr>
          <a:xfrm>
            <a:off x="202279" y="4400550"/>
            <a:ext cx="64908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Mara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5733d40740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558" name="Google Shape;558;g25733d40740_0_42:notes"/>
          <p:cNvSpPr/>
          <p:nvPr>
            <p:ph idx="2" type="sldImg"/>
          </p:nvPr>
        </p:nvSpPr>
        <p:spPr>
          <a:xfrm>
            <a:off x="202279" y="467544"/>
            <a:ext cx="6490800" cy="36552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5733d40740_0_42:notes"/>
          <p:cNvSpPr txBox="1"/>
          <p:nvPr>
            <p:ph idx="1" type="body"/>
          </p:nvPr>
        </p:nvSpPr>
        <p:spPr>
          <a:xfrm>
            <a:off x="202279" y="4400550"/>
            <a:ext cx="64908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Mara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5733d40740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566" name="Google Shape;566;g25733d40740_0_49:notes"/>
          <p:cNvSpPr/>
          <p:nvPr>
            <p:ph idx="2" type="sldImg"/>
          </p:nvPr>
        </p:nvSpPr>
        <p:spPr>
          <a:xfrm>
            <a:off x="202279" y="467544"/>
            <a:ext cx="6490800" cy="36552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5733d40740_0_49:notes"/>
          <p:cNvSpPr txBox="1"/>
          <p:nvPr>
            <p:ph idx="1" type="body"/>
          </p:nvPr>
        </p:nvSpPr>
        <p:spPr>
          <a:xfrm>
            <a:off x="202279" y="4400550"/>
            <a:ext cx="64908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Luca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5733d40d12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575" name="Google Shape;575;g25733d40d12_0_1:notes"/>
          <p:cNvSpPr/>
          <p:nvPr>
            <p:ph idx="2" type="sldImg"/>
          </p:nvPr>
        </p:nvSpPr>
        <p:spPr>
          <a:xfrm>
            <a:off x="202279" y="467544"/>
            <a:ext cx="6490800" cy="36552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5733d40d12_0_1:notes"/>
          <p:cNvSpPr txBox="1"/>
          <p:nvPr>
            <p:ph idx="1" type="body"/>
          </p:nvPr>
        </p:nvSpPr>
        <p:spPr>
          <a:xfrm>
            <a:off x="202279" y="4400550"/>
            <a:ext cx="64908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Luca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5733d40d12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584" name="Google Shape;584;g25733d40d12_0_11:notes"/>
          <p:cNvSpPr/>
          <p:nvPr>
            <p:ph idx="2" type="sldImg"/>
          </p:nvPr>
        </p:nvSpPr>
        <p:spPr>
          <a:xfrm>
            <a:off x="202279" y="467544"/>
            <a:ext cx="6490800" cy="36552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5733d40d12_0_11:notes"/>
          <p:cNvSpPr txBox="1"/>
          <p:nvPr>
            <p:ph idx="1" type="body"/>
          </p:nvPr>
        </p:nvSpPr>
        <p:spPr>
          <a:xfrm>
            <a:off x="202279" y="4400550"/>
            <a:ext cx="64908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Luca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1)" showMasterSp="0">
  <p:cSld name="Titelfolie (1)">
    <p:spTree>
      <p:nvGrpSpPr>
        <p:cNvPr id="43" name="Shape 43"/>
        <p:cNvGrpSpPr/>
        <p:nvPr/>
      </p:nvGrpSpPr>
      <p:grpSpPr>
        <a:xfrm>
          <a:off x="0" y="0"/>
          <a:ext cx="0" cy="0"/>
          <a:chOff x="0" y="0"/>
          <a:chExt cx="0" cy="0"/>
        </a:xfrm>
      </p:grpSpPr>
      <p:grpSp>
        <p:nvGrpSpPr>
          <p:cNvPr id="44" name="Google Shape;44;p9"/>
          <p:cNvGrpSpPr/>
          <p:nvPr/>
        </p:nvGrpSpPr>
        <p:grpSpPr>
          <a:xfrm>
            <a:off x="-4877" y="4950860"/>
            <a:ext cx="9148877" cy="198120"/>
            <a:chOff x="-4877" y="4950860"/>
            <a:chExt cx="9148877" cy="198120"/>
          </a:xfrm>
        </p:grpSpPr>
        <p:sp>
          <p:nvSpPr>
            <p:cNvPr id="45" name="Google Shape;45;p9"/>
            <p:cNvSpPr/>
            <p:nvPr/>
          </p:nvSpPr>
          <p:spPr>
            <a:xfrm>
              <a:off x="-4877" y="4950860"/>
              <a:ext cx="484937" cy="198120"/>
            </a:xfrm>
            <a:custGeom>
              <a:rect b="b" l="l" r="r" t="t"/>
              <a:pathLst>
                <a:path extrusionOk="0" h="198120" w="9144000">
                  <a:moveTo>
                    <a:pt x="0" y="197993"/>
                  </a:moveTo>
                  <a:lnTo>
                    <a:pt x="9144000" y="197993"/>
                  </a:lnTo>
                  <a:lnTo>
                    <a:pt x="9144000" y="0"/>
                  </a:lnTo>
                  <a:lnTo>
                    <a:pt x="0" y="0"/>
                  </a:lnTo>
                  <a:lnTo>
                    <a:pt x="0" y="197993"/>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6" name="Google Shape;46;p9"/>
            <p:cNvSpPr/>
            <p:nvPr/>
          </p:nvSpPr>
          <p:spPr>
            <a:xfrm>
              <a:off x="522288" y="4950860"/>
              <a:ext cx="8621712" cy="198120"/>
            </a:xfrm>
            <a:custGeom>
              <a:rect b="b" l="l" r="r" t="t"/>
              <a:pathLst>
                <a:path extrusionOk="0" h="198120" w="9144000">
                  <a:moveTo>
                    <a:pt x="0" y="197993"/>
                  </a:moveTo>
                  <a:lnTo>
                    <a:pt x="9144000" y="197993"/>
                  </a:lnTo>
                  <a:lnTo>
                    <a:pt x="9144000" y="0"/>
                  </a:lnTo>
                  <a:lnTo>
                    <a:pt x="0" y="0"/>
                  </a:lnTo>
                  <a:lnTo>
                    <a:pt x="0" y="197993"/>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7" name="Google Shape;47;p9"/>
            <p:cNvSpPr txBox="1"/>
            <p:nvPr/>
          </p:nvSpPr>
          <p:spPr>
            <a:xfrm>
              <a:off x="8194726" y="4966101"/>
              <a:ext cx="449579" cy="167639"/>
            </a:xfrm>
            <a:prstGeom prst="rect">
              <a:avLst/>
            </a:prstGeom>
            <a:noFill/>
            <a:ln>
              <a:noFill/>
            </a:ln>
          </p:spPr>
          <p:txBody>
            <a:bodyPr anchorCtr="0" anchor="ctr" bIns="0" lIns="0" spcFirstLastPara="1" rIns="0" wrap="square" tIns="0">
              <a:noAutofit/>
            </a:bodyPr>
            <a:lstStyle/>
            <a:p>
              <a:pPr indent="0" lvl="0" marL="12700" marR="0" rtl="0" algn="l">
                <a:spcBef>
                  <a:spcPts val="0"/>
                </a:spcBef>
                <a:spcAft>
                  <a:spcPts val="0"/>
                </a:spcAft>
                <a:buNone/>
              </a:pPr>
              <a:r>
                <a:rPr b="1" i="0" lang="de-DE" sz="1000">
                  <a:solidFill>
                    <a:schemeClr val="lt1"/>
                  </a:solidFill>
                  <a:latin typeface="Arial"/>
                  <a:ea typeface="Arial"/>
                  <a:cs typeface="Arial"/>
                  <a:sym typeface="Arial"/>
                </a:rPr>
                <a:t>hhu.de</a:t>
              </a:r>
              <a:endParaRPr/>
            </a:p>
          </p:txBody>
        </p:sp>
      </p:grpSp>
      <p:sp>
        <p:nvSpPr>
          <p:cNvPr id="48" name="Google Shape;48;p9"/>
          <p:cNvSpPr/>
          <p:nvPr/>
        </p:nvSpPr>
        <p:spPr>
          <a:xfrm>
            <a:off x="1" y="1422400"/>
            <a:ext cx="3167992" cy="3492500"/>
          </a:xfrm>
          <a:custGeom>
            <a:rect b="b" l="l" r="r" t="t"/>
            <a:pathLst>
              <a:path extrusionOk="0" h="4702819" w="4271120">
                <a:moveTo>
                  <a:pt x="3773588" y="3280579"/>
                </a:moveTo>
                <a:cubicBezTo>
                  <a:pt x="3773588" y="3280579"/>
                  <a:pt x="3730105" y="3343276"/>
                  <a:pt x="3717970" y="3393838"/>
                </a:cubicBezTo>
                <a:cubicBezTo>
                  <a:pt x="3745273" y="3430243"/>
                  <a:pt x="3753363" y="3442378"/>
                  <a:pt x="3755385" y="3541480"/>
                </a:cubicBezTo>
                <a:cubicBezTo>
                  <a:pt x="3755385" y="3549570"/>
                  <a:pt x="3745273" y="3551593"/>
                  <a:pt x="3742240" y="3544514"/>
                </a:cubicBezTo>
                <a:cubicBezTo>
                  <a:pt x="3714936" y="3479795"/>
                  <a:pt x="3663363" y="3420131"/>
                  <a:pt x="3594598" y="3403951"/>
                </a:cubicBezTo>
                <a:cubicBezTo>
                  <a:pt x="3610778" y="3321029"/>
                  <a:pt x="3667408" y="3281590"/>
                  <a:pt x="3773588" y="3280579"/>
                </a:cubicBezTo>
                <a:close/>
                <a:moveTo>
                  <a:pt x="3937409" y="2981250"/>
                </a:moveTo>
                <a:cubicBezTo>
                  <a:pt x="3924264" y="3035858"/>
                  <a:pt x="3891904" y="3080352"/>
                  <a:pt x="3833252" y="3118780"/>
                </a:cubicBezTo>
                <a:cubicBezTo>
                  <a:pt x="3598643" y="3075297"/>
                  <a:pt x="3669430" y="3152151"/>
                  <a:pt x="3480327" y="3142039"/>
                </a:cubicBezTo>
                <a:cubicBezTo>
                  <a:pt x="3479316" y="3127881"/>
                  <a:pt x="3479316" y="3081364"/>
                  <a:pt x="3488417" y="3070240"/>
                </a:cubicBezTo>
                <a:cubicBezTo>
                  <a:pt x="3640104" y="3123836"/>
                  <a:pt x="3659318" y="3035858"/>
                  <a:pt x="3802914" y="3008554"/>
                </a:cubicBezTo>
                <a:cubicBezTo>
                  <a:pt x="3851454" y="2999453"/>
                  <a:pt x="3909095" y="2995408"/>
                  <a:pt x="3937409" y="2981250"/>
                </a:cubicBezTo>
                <a:close/>
                <a:moveTo>
                  <a:pt x="1530647" y="2816671"/>
                </a:moveTo>
                <a:cubicBezTo>
                  <a:pt x="1533681" y="2815912"/>
                  <a:pt x="1537220" y="2816924"/>
                  <a:pt x="1538737" y="2820463"/>
                </a:cubicBezTo>
                <a:cubicBezTo>
                  <a:pt x="1704581" y="3184511"/>
                  <a:pt x="1838065" y="3351366"/>
                  <a:pt x="1944246" y="3409008"/>
                </a:cubicBezTo>
                <a:cubicBezTo>
                  <a:pt x="2164698" y="3528335"/>
                  <a:pt x="3031334" y="3856989"/>
                  <a:pt x="3606733" y="3913618"/>
                </a:cubicBezTo>
                <a:cubicBezTo>
                  <a:pt x="3614823" y="3913618"/>
                  <a:pt x="3615834" y="3924742"/>
                  <a:pt x="3607744" y="3926765"/>
                </a:cubicBezTo>
                <a:cubicBezTo>
                  <a:pt x="3352910" y="3984405"/>
                  <a:pt x="2663241" y="3916653"/>
                  <a:pt x="2423576" y="3894405"/>
                </a:cubicBezTo>
                <a:cubicBezTo>
                  <a:pt x="2159641" y="3869123"/>
                  <a:pt x="2078741" y="3805416"/>
                  <a:pt x="2077731" y="3806426"/>
                </a:cubicBezTo>
                <a:cubicBezTo>
                  <a:pt x="1903797" y="3672942"/>
                  <a:pt x="1564018" y="3144061"/>
                  <a:pt x="1525591" y="2823496"/>
                </a:cubicBezTo>
                <a:cubicBezTo>
                  <a:pt x="1525085" y="2819957"/>
                  <a:pt x="1527613" y="2817429"/>
                  <a:pt x="1530647" y="2816671"/>
                </a:cubicBezTo>
                <a:close/>
                <a:moveTo>
                  <a:pt x="3996062" y="2605067"/>
                </a:moveTo>
                <a:cubicBezTo>
                  <a:pt x="4069883" y="2597989"/>
                  <a:pt x="4190221" y="2621247"/>
                  <a:pt x="4271120" y="2676866"/>
                </a:cubicBezTo>
                <a:cubicBezTo>
                  <a:pt x="4252918" y="2737541"/>
                  <a:pt x="4086063" y="2706192"/>
                  <a:pt x="4008197" y="2693046"/>
                </a:cubicBezTo>
                <a:cubicBezTo>
                  <a:pt x="3953589" y="2684955"/>
                  <a:pt x="3889881" y="2681922"/>
                  <a:pt x="3829207" y="2680911"/>
                </a:cubicBezTo>
                <a:cubicBezTo>
                  <a:pt x="3777633" y="2679899"/>
                  <a:pt x="3693700" y="2671810"/>
                  <a:pt x="3670441" y="2642484"/>
                </a:cubicBezTo>
                <a:cubicBezTo>
                  <a:pt x="3719992" y="2647540"/>
                  <a:pt x="3843364" y="2620237"/>
                  <a:pt x="3996062" y="2605067"/>
                </a:cubicBezTo>
                <a:close/>
                <a:moveTo>
                  <a:pt x="3443991" y="1373753"/>
                </a:moveTo>
                <a:cubicBezTo>
                  <a:pt x="3569601" y="1369611"/>
                  <a:pt x="3697113" y="1404594"/>
                  <a:pt x="3808982" y="1505845"/>
                </a:cubicBezTo>
                <a:cubicBezTo>
                  <a:pt x="3760442" y="1576632"/>
                  <a:pt x="3761453" y="1685847"/>
                  <a:pt x="3766510" y="1714160"/>
                </a:cubicBezTo>
                <a:cubicBezTo>
                  <a:pt x="3739205" y="1705060"/>
                  <a:pt x="3695722" y="1653485"/>
                  <a:pt x="3673475" y="1626182"/>
                </a:cubicBezTo>
                <a:cubicBezTo>
                  <a:pt x="3582463" y="1677757"/>
                  <a:pt x="3486394" y="1844611"/>
                  <a:pt x="3503586" y="1940680"/>
                </a:cubicBezTo>
                <a:cubicBezTo>
                  <a:pt x="3512687" y="2019557"/>
                  <a:pt x="3455046" y="2031692"/>
                  <a:pt x="3349877" y="1900230"/>
                </a:cubicBezTo>
                <a:cubicBezTo>
                  <a:pt x="3299315" y="1936634"/>
                  <a:pt x="3250775" y="1870904"/>
                  <a:pt x="3263920" y="1778881"/>
                </a:cubicBezTo>
                <a:cubicBezTo>
                  <a:pt x="3182010" y="1864836"/>
                  <a:pt x="2961559" y="1908320"/>
                  <a:pt x="2886727" y="1881016"/>
                </a:cubicBezTo>
                <a:cubicBezTo>
                  <a:pt x="3034368" y="1838544"/>
                  <a:pt x="3254820" y="1604947"/>
                  <a:pt x="3400439" y="1585733"/>
                </a:cubicBezTo>
                <a:cubicBezTo>
                  <a:pt x="3282123" y="1528092"/>
                  <a:pt x="3076841" y="1513935"/>
                  <a:pt x="2921109" y="1605957"/>
                </a:cubicBezTo>
                <a:cubicBezTo>
                  <a:pt x="2914030" y="1610002"/>
                  <a:pt x="2906951" y="1599890"/>
                  <a:pt x="2913019" y="1594835"/>
                </a:cubicBezTo>
                <a:cubicBezTo>
                  <a:pt x="3030576" y="1496238"/>
                  <a:pt x="3234642" y="1380656"/>
                  <a:pt x="3443991" y="1373753"/>
                </a:cubicBezTo>
                <a:close/>
                <a:moveTo>
                  <a:pt x="0" y="0"/>
                </a:moveTo>
                <a:lnTo>
                  <a:pt x="115292" y="0"/>
                </a:lnTo>
                <a:lnTo>
                  <a:pt x="274676" y="0"/>
                </a:lnTo>
                <a:lnTo>
                  <a:pt x="3942724" y="0"/>
                </a:lnTo>
                <a:lnTo>
                  <a:pt x="3939432" y="53696"/>
                </a:lnTo>
                <a:cubicBezTo>
                  <a:pt x="3926286" y="139653"/>
                  <a:pt x="3890892" y="219541"/>
                  <a:pt x="3684598" y="334822"/>
                </a:cubicBezTo>
                <a:cubicBezTo>
                  <a:pt x="3918196" y="331789"/>
                  <a:pt x="3971792" y="185158"/>
                  <a:pt x="3981904" y="155833"/>
                </a:cubicBezTo>
                <a:cubicBezTo>
                  <a:pt x="4027411" y="317632"/>
                  <a:pt x="3993028" y="404599"/>
                  <a:pt x="3993028" y="404599"/>
                </a:cubicBezTo>
                <a:cubicBezTo>
                  <a:pt x="3940444" y="578533"/>
                  <a:pt x="3623924" y="771681"/>
                  <a:pt x="3433810" y="635163"/>
                </a:cubicBezTo>
                <a:cubicBezTo>
                  <a:pt x="2893805" y="156844"/>
                  <a:pt x="3099088" y="642242"/>
                  <a:pt x="2283013" y="464262"/>
                </a:cubicBezTo>
                <a:cubicBezTo>
                  <a:pt x="2277957" y="463251"/>
                  <a:pt x="2278968" y="455161"/>
                  <a:pt x="2284025" y="455161"/>
                </a:cubicBezTo>
                <a:cubicBezTo>
                  <a:pt x="2601556" y="444037"/>
                  <a:pt x="2854367" y="256957"/>
                  <a:pt x="2959536" y="115383"/>
                </a:cubicBezTo>
                <a:cubicBezTo>
                  <a:pt x="2963581" y="109315"/>
                  <a:pt x="2955491" y="101225"/>
                  <a:pt x="2949424" y="107293"/>
                </a:cubicBezTo>
                <a:cubicBezTo>
                  <a:pt x="2789647" y="273137"/>
                  <a:pt x="2362902" y="477408"/>
                  <a:pt x="1789525" y="314598"/>
                </a:cubicBezTo>
                <a:cubicBezTo>
                  <a:pt x="1719750" y="288306"/>
                  <a:pt x="1577164" y="254935"/>
                  <a:pt x="1564018" y="251900"/>
                </a:cubicBezTo>
                <a:cubicBezTo>
                  <a:pt x="1542782" y="245833"/>
                  <a:pt x="1554917" y="262013"/>
                  <a:pt x="1554917" y="262013"/>
                </a:cubicBezTo>
                <a:cubicBezTo>
                  <a:pt x="2567173" y="576510"/>
                  <a:pt x="2389194" y="907188"/>
                  <a:pt x="2389194" y="907188"/>
                </a:cubicBezTo>
                <a:cubicBezTo>
                  <a:pt x="2370992" y="796962"/>
                  <a:pt x="2292115" y="689770"/>
                  <a:pt x="2159641" y="613927"/>
                </a:cubicBezTo>
                <a:cubicBezTo>
                  <a:pt x="2258743" y="732242"/>
                  <a:pt x="2255710" y="818197"/>
                  <a:pt x="2255710" y="818197"/>
                </a:cubicBezTo>
                <a:cubicBezTo>
                  <a:pt x="2256721" y="837412"/>
                  <a:pt x="2256721" y="904154"/>
                  <a:pt x="2248631" y="897075"/>
                </a:cubicBezTo>
                <a:cubicBezTo>
                  <a:pt x="2238518" y="886963"/>
                  <a:pt x="2210203" y="755501"/>
                  <a:pt x="2071663" y="706960"/>
                </a:cubicBezTo>
                <a:cubicBezTo>
                  <a:pt x="2049416" y="701905"/>
                  <a:pt x="2063573" y="718085"/>
                  <a:pt x="2063573" y="718085"/>
                </a:cubicBezTo>
                <a:cubicBezTo>
                  <a:pt x="2150540" y="841456"/>
                  <a:pt x="2086831" y="984043"/>
                  <a:pt x="1981662" y="1090223"/>
                </a:cubicBezTo>
                <a:cubicBezTo>
                  <a:pt x="1992786" y="1084155"/>
                  <a:pt x="2003909" y="1077077"/>
                  <a:pt x="2015034" y="1068987"/>
                </a:cubicBezTo>
                <a:cubicBezTo>
                  <a:pt x="2088854" y="1009323"/>
                  <a:pt x="2150540" y="961794"/>
                  <a:pt x="2152563" y="876851"/>
                </a:cubicBezTo>
                <a:cubicBezTo>
                  <a:pt x="2152563" y="848535"/>
                  <a:pt x="2189978" y="899097"/>
                  <a:pt x="2193013" y="935503"/>
                </a:cubicBezTo>
                <a:cubicBezTo>
                  <a:pt x="2190990" y="1046740"/>
                  <a:pt x="2126271" y="1094268"/>
                  <a:pt x="2042337" y="1153931"/>
                </a:cubicBezTo>
                <a:cubicBezTo>
                  <a:pt x="1941212" y="1225730"/>
                  <a:pt x="1609524" y="1394608"/>
                  <a:pt x="1195925" y="1315731"/>
                </a:cubicBezTo>
                <a:cubicBezTo>
                  <a:pt x="1484130" y="1399664"/>
                  <a:pt x="1645929" y="1362248"/>
                  <a:pt x="1759188" y="1329888"/>
                </a:cubicBezTo>
                <a:cubicBezTo>
                  <a:pt x="1763233" y="1328876"/>
                  <a:pt x="1766267" y="1334944"/>
                  <a:pt x="1762222" y="1336967"/>
                </a:cubicBezTo>
                <a:cubicBezTo>
                  <a:pt x="1691435" y="1385506"/>
                  <a:pt x="1611546" y="1409776"/>
                  <a:pt x="1303117" y="1458316"/>
                </a:cubicBezTo>
                <a:cubicBezTo>
                  <a:pt x="1585254" y="1480563"/>
                  <a:pt x="1740986" y="1459328"/>
                  <a:pt x="1879527" y="1385506"/>
                </a:cubicBezTo>
                <a:cubicBezTo>
                  <a:pt x="1882560" y="1383484"/>
                  <a:pt x="1885594" y="1387529"/>
                  <a:pt x="1882560" y="1389551"/>
                </a:cubicBezTo>
                <a:cubicBezTo>
                  <a:pt x="1799638" y="1452248"/>
                  <a:pt x="1517501" y="1619104"/>
                  <a:pt x="1158509" y="1608992"/>
                </a:cubicBezTo>
                <a:cubicBezTo>
                  <a:pt x="1213116" y="1658542"/>
                  <a:pt x="1464916" y="1649442"/>
                  <a:pt x="1500309" y="1648430"/>
                </a:cubicBezTo>
                <a:cubicBezTo>
                  <a:pt x="1502332" y="1648430"/>
                  <a:pt x="1503344" y="1650453"/>
                  <a:pt x="1502332" y="1651464"/>
                </a:cubicBezTo>
                <a:cubicBezTo>
                  <a:pt x="1450759" y="1717194"/>
                  <a:pt x="1323342" y="1726296"/>
                  <a:pt x="1323342" y="1726296"/>
                </a:cubicBezTo>
                <a:cubicBezTo>
                  <a:pt x="1347612" y="1731352"/>
                  <a:pt x="1368848" y="1736409"/>
                  <a:pt x="1387050" y="1741465"/>
                </a:cubicBezTo>
                <a:cubicBezTo>
                  <a:pt x="1405252" y="1745509"/>
                  <a:pt x="1424467" y="1748544"/>
                  <a:pt x="1442669" y="1750566"/>
                </a:cubicBezTo>
                <a:cubicBezTo>
                  <a:pt x="1624693" y="1761689"/>
                  <a:pt x="1816830" y="1717194"/>
                  <a:pt x="1983684" y="1635284"/>
                </a:cubicBezTo>
                <a:cubicBezTo>
                  <a:pt x="1989752" y="1632250"/>
                  <a:pt x="2041326" y="1604947"/>
                  <a:pt x="2041326" y="1604947"/>
                </a:cubicBezTo>
                <a:cubicBezTo>
                  <a:pt x="2046382" y="1641352"/>
                  <a:pt x="2021101" y="1692925"/>
                  <a:pt x="1993797" y="1723262"/>
                </a:cubicBezTo>
                <a:cubicBezTo>
                  <a:pt x="1962449" y="1757644"/>
                  <a:pt x="1921999" y="1780903"/>
                  <a:pt x="1881549" y="1801128"/>
                </a:cubicBezTo>
                <a:cubicBezTo>
                  <a:pt x="1892672" y="1818319"/>
                  <a:pt x="1875482" y="1856746"/>
                  <a:pt x="1868403" y="1865847"/>
                </a:cubicBezTo>
                <a:cubicBezTo>
                  <a:pt x="1612558" y="2185401"/>
                  <a:pt x="1001766" y="1993265"/>
                  <a:pt x="1001766" y="1993265"/>
                </a:cubicBezTo>
                <a:cubicBezTo>
                  <a:pt x="1001766" y="1993265"/>
                  <a:pt x="1000754" y="1993265"/>
                  <a:pt x="999744" y="1993265"/>
                </a:cubicBezTo>
                <a:cubicBezTo>
                  <a:pt x="1145363" y="2093377"/>
                  <a:pt x="1362780" y="2123715"/>
                  <a:pt x="1477051" y="2115625"/>
                </a:cubicBezTo>
                <a:cubicBezTo>
                  <a:pt x="1479074" y="2115625"/>
                  <a:pt x="1480085" y="2117648"/>
                  <a:pt x="1478062" y="2118658"/>
                </a:cubicBezTo>
                <a:cubicBezTo>
                  <a:pt x="1447725" y="2137873"/>
                  <a:pt x="1347612" y="2158097"/>
                  <a:pt x="1337500" y="2160120"/>
                </a:cubicBezTo>
                <a:cubicBezTo>
                  <a:pt x="1571097" y="2180345"/>
                  <a:pt x="1753121" y="2096412"/>
                  <a:pt x="1830987" y="2044838"/>
                </a:cubicBezTo>
                <a:cubicBezTo>
                  <a:pt x="1837055" y="2040793"/>
                  <a:pt x="1845144" y="2048883"/>
                  <a:pt x="1840088" y="2054950"/>
                </a:cubicBezTo>
                <a:cubicBezTo>
                  <a:pt x="1765256" y="2154052"/>
                  <a:pt x="1717728" y="2182367"/>
                  <a:pt x="1610536" y="2209670"/>
                </a:cubicBezTo>
                <a:cubicBezTo>
                  <a:pt x="1399185" y="2261244"/>
                  <a:pt x="1159521" y="2246076"/>
                  <a:pt x="970417" y="2143940"/>
                </a:cubicBezTo>
                <a:cubicBezTo>
                  <a:pt x="1170644" y="2526190"/>
                  <a:pt x="1447725" y="2465516"/>
                  <a:pt x="1531659" y="2446302"/>
                </a:cubicBezTo>
                <a:cubicBezTo>
                  <a:pt x="1427500" y="2605067"/>
                  <a:pt x="1220195" y="2650574"/>
                  <a:pt x="1040194" y="2520123"/>
                </a:cubicBezTo>
                <a:cubicBezTo>
                  <a:pt x="1030081" y="2513044"/>
                  <a:pt x="1021991" y="2504955"/>
                  <a:pt x="1012890" y="2497875"/>
                </a:cubicBezTo>
                <a:cubicBezTo>
                  <a:pt x="890529" y="2709226"/>
                  <a:pt x="464795" y="2786080"/>
                  <a:pt x="585134" y="2905408"/>
                </a:cubicBezTo>
                <a:cubicBezTo>
                  <a:pt x="1526602" y="3840809"/>
                  <a:pt x="2443801" y="4164407"/>
                  <a:pt x="2443801" y="4164407"/>
                </a:cubicBezTo>
                <a:cubicBezTo>
                  <a:pt x="2521667" y="4282217"/>
                  <a:pt x="2602820" y="4452359"/>
                  <a:pt x="2680749" y="4641304"/>
                </a:cubicBezTo>
                <a:lnTo>
                  <a:pt x="2704586" y="4702819"/>
                </a:lnTo>
                <a:lnTo>
                  <a:pt x="274676" y="4702819"/>
                </a:lnTo>
                <a:lnTo>
                  <a:pt x="115292" y="4702819"/>
                </a:lnTo>
                <a:lnTo>
                  <a:pt x="0" y="4702819"/>
                </a:lnTo>
                <a:close/>
              </a:path>
            </a:pathLst>
          </a:custGeom>
          <a:solidFill>
            <a:srgbClr val="DAE5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9" name="Google Shape;49;p9"/>
          <p:cNvSpPr txBox="1"/>
          <p:nvPr>
            <p:ph type="ctrTitle"/>
          </p:nvPr>
        </p:nvSpPr>
        <p:spPr>
          <a:xfrm>
            <a:off x="3654279" y="2268082"/>
            <a:ext cx="4401108" cy="107000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2"/>
              </a:buClr>
              <a:buSzPts val="3600"/>
              <a:buFont typeface="Arial"/>
              <a:buNone/>
              <a:defRPr b="0" sz="3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9"/>
          <p:cNvSpPr txBox="1"/>
          <p:nvPr>
            <p:ph idx="1" type="subTitle"/>
          </p:nvPr>
        </p:nvSpPr>
        <p:spPr>
          <a:xfrm>
            <a:off x="3654279" y="3494160"/>
            <a:ext cx="4401108" cy="604640"/>
          </a:xfrm>
          <a:prstGeom prst="rect">
            <a:avLst/>
          </a:prstGeom>
          <a:noFill/>
          <a:ln>
            <a:noFill/>
          </a:ln>
        </p:spPr>
        <p:txBody>
          <a:bodyPr anchorCtr="0" anchor="t" bIns="0" lIns="0" spcFirstLastPara="1" rIns="0" wrap="square" tIns="72000">
            <a:noAutofit/>
          </a:bodyPr>
          <a:lstStyle>
            <a:lvl1pPr lvl="0" algn="l">
              <a:lnSpc>
                <a:spcPct val="90000"/>
              </a:lnSpc>
              <a:spcBef>
                <a:spcPts val="600"/>
              </a:spcBef>
              <a:spcAft>
                <a:spcPts val="0"/>
              </a:spcAft>
              <a:buSzPts val="1600"/>
              <a:buNone/>
              <a:defRPr sz="1600">
                <a:solidFill>
                  <a:schemeClr val="dk2"/>
                </a:solidFill>
              </a:defRPr>
            </a:lvl1pPr>
            <a:lvl2pPr lvl="1" algn="ctr">
              <a:lnSpc>
                <a:spcPct val="90000"/>
              </a:lnSpc>
              <a:spcBef>
                <a:spcPts val="600"/>
              </a:spcBef>
              <a:spcAft>
                <a:spcPts val="0"/>
              </a:spcAft>
              <a:buSzPts val="2000"/>
              <a:buNone/>
              <a:defRPr sz="2000"/>
            </a:lvl2pPr>
            <a:lvl3pPr lvl="2" algn="ctr">
              <a:lnSpc>
                <a:spcPct val="90000"/>
              </a:lnSpc>
              <a:spcBef>
                <a:spcPts val="600"/>
              </a:spcBef>
              <a:spcAft>
                <a:spcPts val="0"/>
              </a:spcAft>
              <a:buSzPts val="1800"/>
              <a:buNone/>
              <a:defRPr sz="1800"/>
            </a:lvl3pPr>
            <a:lvl4pPr lvl="3" algn="ctr">
              <a:lnSpc>
                <a:spcPct val="90000"/>
              </a:lnSpc>
              <a:spcBef>
                <a:spcPts val="600"/>
              </a:spcBef>
              <a:spcAft>
                <a:spcPts val="0"/>
              </a:spcAft>
              <a:buSzPts val="1600"/>
              <a:buNone/>
              <a:defRPr sz="1600"/>
            </a:lvl4pPr>
            <a:lvl5pPr lvl="4" algn="ctr">
              <a:lnSpc>
                <a:spcPct val="90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id="51" name="Google Shape;51;p9"/>
          <p:cNvGrpSpPr/>
          <p:nvPr/>
        </p:nvGrpSpPr>
        <p:grpSpPr>
          <a:xfrm>
            <a:off x="522799" y="385347"/>
            <a:ext cx="1528111" cy="583385"/>
            <a:chOff x="695325" y="516229"/>
            <a:chExt cx="2555004" cy="974217"/>
          </a:xfrm>
        </p:grpSpPr>
        <p:sp>
          <p:nvSpPr>
            <p:cNvPr id="52" name="Google Shape;52;p9"/>
            <p:cNvSpPr/>
            <p:nvPr/>
          </p:nvSpPr>
          <p:spPr>
            <a:xfrm>
              <a:off x="2979337" y="1251070"/>
              <a:ext cx="270992" cy="239376"/>
            </a:xfrm>
            <a:custGeom>
              <a:rect b="b" l="l" r="r" t="t"/>
              <a:pathLst>
                <a:path extrusionOk="0" h="239376" w="270992">
                  <a:moveTo>
                    <a:pt x="0" y="242086"/>
                  </a:moveTo>
                  <a:lnTo>
                    <a:pt x="152659" y="242086"/>
                  </a:lnTo>
                  <a:cubicBezTo>
                    <a:pt x="219955" y="242086"/>
                    <a:pt x="274154" y="187888"/>
                    <a:pt x="274154" y="121043"/>
                  </a:cubicBezTo>
                  <a:cubicBezTo>
                    <a:pt x="274154" y="54198"/>
                    <a:pt x="219955" y="0"/>
                    <a:pt x="152659" y="0"/>
                  </a:cubicBezTo>
                  <a:lnTo>
                    <a:pt x="0" y="0"/>
                  </a:lnTo>
                  <a:lnTo>
                    <a:pt x="0" y="24208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53" name="Google Shape;53;p9"/>
            <p:cNvSpPr/>
            <p:nvPr/>
          </p:nvSpPr>
          <p:spPr>
            <a:xfrm>
              <a:off x="2216494" y="728506"/>
              <a:ext cx="659414" cy="663931"/>
            </a:xfrm>
            <a:custGeom>
              <a:rect b="b" l="l" r="r" t="t"/>
              <a:pathLst>
                <a:path extrusionOk="0" h="663930" w="659414">
                  <a:moveTo>
                    <a:pt x="662124" y="0"/>
                  </a:moveTo>
                  <a:lnTo>
                    <a:pt x="662124" y="331965"/>
                  </a:lnTo>
                  <a:cubicBezTo>
                    <a:pt x="662124" y="529790"/>
                    <a:pt x="513982" y="663931"/>
                    <a:pt x="331062" y="663931"/>
                  </a:cubicBezTo>
                  <a:cubicBezTo>
                    <a:pt x="148142" y="663931"/>
                    <a:pt x="0" y="529790"/>
                    <a:pt x="0" y="331965"/>
                  </a:cubicBezTo>
                  <a:cubicBezTo>
                    <a:pt x="0" y="303511"/>
                    <a:pt x="0" y="0"/>
                    <a:pt x="0" y="0"/>
                  </a:cubicBezTo>
                  <a:lnTo>
                    <a:pt x="168015" y="0"/>
                  </a:lnTo>
                  <a:cubicBezTo>
                    <a:pt x="168015" y="60522"/>
                    <a:pt x="168015" y="305318"/>
                    <a:pt x="168015" y="317513"/>
                  </a:cubicBezTo>
                  <a:cubicBezTo>
                    <a:pt x="168015" y="420038"/>
                    <a:pt x="241183" y="490496"/>
                    <a:pt x="331514" y="490496"/>
                  </a:cubicBezTo>
                  <a:cubicBezTo>
                    <a:pt x="421845" y="490496"/>
                    <a:pt x="495012" y="420490"/>
                    <a:pt x="495012" y="317513"/>
                  </a:cubicBezTo>
                  <a:lnTo>
                    <a:pt x="495012" y="0"/>
                  </a:lnTo>
                  <a:lnTo>
                    <a:pt x="662124"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54" name="Google Shape;54;p9"/>
            <p:cNvSpPr/>
            <p:nvPr/>
          </p:nvSpPr>
          <p:spPr>
            <a:xfrm>
              <a:off x="695325" y="516229"/>
              <a:ext cx="659414" cy="858142"/>
            </a:xfrm>
            <a:custGeom>
              <a:rect b="b" l="l" r="r" t="t"/>
              <a:pathLst>
                <a:path extrusionOk="0" h="858142" w="659414">
                  <a:moveTo>
                    <a:pt x="168015"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8015" y="85949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55" name="Google Shape;55;p9"/>
            <p:cNvSpPr/>
            <p:nvPr/>
          </p:nvSpPr>
          <p:spPr>
            <a:xfrm>
              <a:off x="1458619" y="516229"/>
              <a:ext cx="659414" cy="858142"/>
            </a:xfrm>
            <a:custGeom>
              <a:rect b="b" l="l" r="r" t="t"/>
              <a:pathLst>
                <a:path extrusionOk="0" h="858142" w="659414">
                  <a:moveTo>
                    <a:pt x="167563"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7563" y="85949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sp>
        <p:nvSpPr>
          <p:cNvPr id="56" name="Google Shape;56;p9"/>
          <p:cNvSpPr/>
          <p:nvPr>
            <p:ph idx="2" type="pic"/>
          </p:nvPr>
        </p:nvSpPr>
        <p:spPr>
          <a:xfrm>
            <a:off x="7092439" y="380585"/>
            <a:ext cx="1528762" cy="582612"/>
          </a:xfrm>
          <a:prstGeom prst="rect">
            <a:avLst/>
          </a:prstGeom>
          <a:noFill/>
          <a:ln>
            <a:noFill/>
          </a:ln>
        </p:spPr>
      </p:sp>
      <p:sp>
        <p:nvSpPr>
          <p:cNvPr id="57" name="Google Shape;57;p9"/>
          <p:cNvSpPr/>
          <p:nvPr>
            <p:ph idx="3" type="pic"/>
          </p:nvPr>
        </p:nvSpPr>
        <p:spPr>
          <a:xfrm>
            <a:off x="3822275" y="385347"/>
            <a:ext cx="1528762" cy="582612"/>
          </a:xfrm>
          <a:prstGeom prst="rect">
            <a:avLst/>
          </a:prstGeom>
          <a:noFill/>
          <a:ln>
            <a:noFill/>
          </a:ln>
        </p:spPr>
      </p:sp>
      <p:sp>
        <p:nvSpPr>
          <p:cNvPr id="58" name="Google Shape;58;p9"/>
          <p:cNvSpPr/>
          <p:nvPr>
            <p:ph idx="4" type="pic"/>
          </p:nvPr>
        </p:nvSpPr>
        <p:spPr>
          <a:xfrm>
            <a:off x="5370879" y="4151052"/>
            <a:ext cx="1528762" cy="582612"/>
          </a:xfrm>
          <a:prstGeom prst="rect">
            <a:avLst/>
          </a:prstGeom>
          <a:noFill/>
          <a:ln>
            <a:noFill/>
          </a:ln>
        </p:spPr>
      </p:sp>
      <p:sp>
        <p:nvSpPr>
          <p:cNvPr id="59" name="Google Shape;59;p9"/>
          <p:cNvSpPr/>
          <p:nvPr>
            <p:ph idx="5" type="pic"/>
          </p:nvPr>
        </p:nvSpPr>
        <p:spPr>
          <a:xfrm>
            <a:off x="3654279" y="4151976"/>
            <a:ext cx="1528762" cy="582612"/>
          </a:xfrm>
          <a:prstGeom prst="rect">
            <a:avLst/>
          </a:prstGeom>
          <a:noFill/>
          <a:ln>
            <a:noFill/>
          </a:ln>
        </p:spPr>
      </p:sp>
      <p:sp>
        <p:nvSpPr>
          <p:cNvPr id="60" name="Google Shape;60;p9"/>
          <p:cNvSpPr/>
          <p:nvPr>
            <p:ph idx="6" type="pic"/>
          </p:nvPr>
        </p:nvSpPr>
        <p:spPr>
          <a:xfrm>
            <a:off x="7087479" y="4151052"/>
            <a:ext cx="1528762" cy="582612"/>
          </a:xfrm>
          <a:prstGeom prst="rect">
            <a:avLst/>
          </a:prstGeom>
          <a:noFill/>
          <a:ln>
            <a:noFill/>
          </a:ln>
        </p:spPr>
      </p:sp>
      <p:sp>
        <p:nvSpPr>
          <p:cNvPr id="61" name="Google Shape;61;p9"/>
          <p:cNvSpPr txBox="1"/>
          <p:nvPr>
            <p:ph idx="7" type="body"/>
          </p:nvPr>
        </p:nvSpPr>
        <p:spPr>
          <a:xfrm>
            <a:off x="522288" y="4459481"/>
            <a:ext cx="2057400" cy="274183"/>
          </a:xfrm>
          <a:prstGeom prst="rect">
            <a:avLst/>
          </a:prstGeom>
          <a:noFill/>
          <a:ln>
            <a:noFill/>
          </a:ln>
        </p:spPr>
        <p:txBody>
          <a:bodyPr anchorCtr="0" anchor="t" bIns="0" lIns="0" spcFirstLastPara="1" rIns="0" wrap="square" tIns="72000">
            <a:noAutofit/>
          </a:bodyPr>
          <a:lstStyle>
            <a:lvl1pPr indent="-228600" lvl="0" marL="457200" algn="l">
              <a:lnSpc>
                <a:spcPct val="90000"/>
              </a:lnSpc>
              <a:spcBef>
                <a:spcPts val="600"/>
              </a:spcBef>
              <a:spcAft>
                <a:spcPts val="0"/>
              </a:spcAft>
              <a:buSzPts val="1350"/>
              <a:buNone/>
              <a:defRPr sz="1350">
                <a:solidFill>
                  <a:schemeClr val="dk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sverzeichnis ">
  <p:cSld name="Inhaltsverzeichnis ">
    <p:spTree>
      <p:nvGrpSpPr>
        <p:cNvPr id="205" name="Shape 205"/>
        <p:cNvGrpSpPr/>
        <p:nvPr/>
      </p:nvGrpSpPr>
      <p:grpSpPr>
        <a:xfrm>
          <a:off x="0" y="0"/>
          <a:ext cx="0" cy="0"/>
          <a:chOff x="0" y="0"/>
          <a:chExt cx="0" cy="0"/>
        </a:xfrm>
      </p:grpSpPr>
      <p:sp>
        <p:nvSpPr>
          <p:cNvPr id="206" name="Google Shape;206;p18"/>
          <p:cNvSpPr txBox="1"/>
          <p:nvPr>
            <p:ph type="title"/>
          </p:nvPr>
        </p:nvSpPr>
        <p:spPr>
          <a:xfrm>
            <a:off x="526594" y="330910"/>
            <a:ext cx="6826772" cy="45232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2"/>
              </a:buClr>
              <a:buSzPts val="27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7" name="Google Shape;207;p18"/>
          <p:cNvSpPr txBox="1"/>
          <p:nvPr>
            <p:ph idx="12" type="sldNum"/>
          </p:nvPr>
        </p:nvSpPr>
        <p:spPr>
          <a:xfrm>
            <a:off x="35496" y="4975579"/>
            <a:ext cx="337406" cy="14868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208" name="Google Shape;208;p18"/>
          <p:cNvSpPr txBox="1"/>
          <p:nvPr>
            <p:ph idx="11" type="ftr"/>
          </p:nvPr>
        </p:nvSpPr>
        <p:spPr>
          <a:xfrm>
            <a:off x="628650" y="4975579"/>
            <a:ext cx="7129704" cy="14868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18"/>
          <p:cNvSpPr txBox="1"/>
          <p:nvPr>
            <p:ph idx="1" type="body"/>
          </p:nvPr>
        </p:nvSpPr>
        <p:spPr>
          <a:xfrm>
            <a:off x="5488102" y="1422400"/>
            <a:ext cx="3655898" cy="3492500"/>
          </a:xfrm>
          <a:prstGeom prst="rect">
            <a:avLst/>
          </a:prstGeom>
          <a:solidFill>
            <a:schemeClr val="lt2"/>
          </a:solidFill>
          <a:ln>
            <a:noFill/>
          </a:ln>
        </p:spPr>
        <p:txBody>
          <a:bodyPr anchorCtr="0" anchor="t" bIns="0" lIns="0" spcFirstLastPara="1" rIns="0" wrap="square" tIns="540000">
            <a:noAutofit/>
          </a:bodyPr>
          <a:lstStyle>
            <a:lvl1pPr indent="-228600" lvl="0" marL="457200" marR="0" algn="l">
              <a:lnSpc>
                <a:spcPct val="90000"/>
              </a:lnSpc>
              <a:spcBef>
                <a:spcPts val="600"/>
              </a:spcBef>
              <a:spcAft>
                <a:spcPts val="0"/>
              </a:spcAft>
              <a:buClr>
                <a:schemeClr val="dk2"/>
              </a:buClr>
              <a:buSzPts val="1600"/>
              <a:buFont typeface="Noto Sans Symbols"/>
              <a:buNone/>
              <a:defRPr b="0">
                <a:solidFill>
                  <a:schemeClr val="dk1"/>
                </a:solidFill>
                <a:latin typeface="Arial"/>
                <a:ea typeface="Arial"/>
                <a:cs typeface="Arial"/>
                <a:sym typeface="Aria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210" name="Google Shape;210;p18"/>
          <p:cNvSpPr txBox="1"/>
          <p:nvPr>
            <p:ph idx="2" type="body"/>
          </p:nvPr>
        </p:nvSpPr>
        <p:spPr>
          <a:xfrm>
            <a:off x="521550" y="1422399"/>
            <a:ext cx="4586288" cy="3492500"/>
          </a:xfrm>
          <a:prstGeom prst="rect">
            <a:avLst/>
          </a:prstGeom>
          <a:noFill/>
          <a:ln>
            <a:noFill/>
          </a:ln>
        </p:spPr>
        <p:txBody>
          <a:bodyPr anchorCtr="0" anchor="t" bIns="0" lIns="0" spcFirstLastPara="1" rIns="0" wrap="square" tIns="72000">
            <a:noAutofit/>
          </a:bodyPr>
          <a:lstStyle>
            <a:lvl1pPr indent="-330200" lvl="0" marL="457200" algn="l">
              <a:lnSpc>
                <a:spcPct val="90000"/>
              </a:lnSpc>
              <a:spcBef>
                <a:spcPts val="1200"/>
              </a:spcBef>
              <a:spcAft>
                <a:spcPts val="0"/>
              </a:spcAft>
              <a:buSzPts val="1600"/>
              <a:buFont typeface="Arial"/>
              <a:buAutoNum type="arabicPeriod"/>
              <a:defRPr/>
            </a:lvl1pPr>
            <a:lvl2pPr indent="-317500" lvl="1" marL="914400" algn="l">
              <a:lnSpc>
                <a:spcPct val="90000"/>
              </a:lnSpc>
              <a:spcBef>
                <a:spcPts val="600"/>
              </a:spcBef>
              <a:spcAft>
                <a:spcPts val="0"/>
              </a:spcAft>
              <a:buSzPts val="14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Tree>
  </p:cSld>
  <p:clrMapOvr>
    <a:masterClrMapping/>
  </p:clrMapOvr>
  <p:extLst>
    <p:ext uri="{DCECCB84-F9BA-43D5-87BE-67443E8EF086}">
      <p15:sldGuideLst>
        <p15:guide id="1" pos="322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p:cSld name="Inhalt">
    <p:spTree>
      <p:nvGrpSpPr>
        <p:cNvPr id="211" name="Shape 211"/>
        <p:cNvGrpSpPr/>
        <p:nvPr/>
      </p:nvGrpSpPr>
      <p:grpSpPr>
        <a:xfrm>
          <a:off x="0" y="0"/>
          <a:ext cx="0" cy="0"/>
          <a:chOff x="0" y="0"/>
          <a:chExt cx="0" cy="0"/>
        </a:xfrm>
      </p:grpSpPr>
      <p:sp>
        <p:nvSpPr>
          <p:cNvPr id="212" name="Google Shape;212;p19"/>
          <p:cNvSpPr txBox="1"/>
          <p:nvPr>
            <p:ph type="title"/>
          </p:nvPr>
        </p:nvSpPr>
        <p:spPr>
          <a:xfrm>
            <a:off x="526594" y="330910"/>
            <a:ext cx="6826772" cy="45232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19"/>
          <p:cNvSpPr txBox="1"/>
          <p:nvPr>
            <p:ph idx="11" type="ftr"/>
          </p:nvPr>
        </p:nvSpPr>
        <p:spPr>
          <a:xfrm>
            <a:off x="628650" y="4975579"/>
            <a:ext cx="7129704" cy="14868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19"/>
          <p:cNvSpPr txBox="1"/>
          <p:nvPr>
            <p:ph idx="12" type="sldNum"/>
          </p:nvPr>
        </p:nvSpPr>
        <p:spPr>
          <a:xfrm>
            <a:off x="35496" y="4975579"/>
            <a:ext cx="337406" cy="14868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215" name="Google Shape;215;p19"/>
          <p:cNvSpPr txBox="1"/>
          <p:nvPr>
            <p:ph idx="1" type="body"/>
          </p:nvPr>
        </p:nvSpPr>
        <p:spPr>
          <a:xfrm>
            <a:off x="521550" y="1422399"/>
            <a:ext cx="8101012" cy="3492500"/>
          </a:xfrm>
          <a:prstGeom prst="rect">
            <a:avLst/>
          </a:prstGeom>
          <a:noFill/>
          <a:ln>
            <a:noFill/>
          </a:ln>
        </p:spPr>
        <p:txBody>
          <a:bodyPr anchorCtr="0" anchor="t" bIns="0" lIns="0" spcFirstLastPara="1" rIns="0" wrap="square" tIns="72000">
            <a:noAutofit/>
          </a:bodyPr>
          <a:lstStyle>
            <a:lvl1pPr indent="-342900" lvl="0" marL="457200" algn="l">
              <a:lnSpc>
                <a:spcPct val="90000"/>
              </a:lnSpc>
              <a:spcBef>
                <a:spcPts val="6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216" name="Google Shape;216;p19"/>
          <p:cNvSpPr txBox="1"/>
          <p:nvPr>
            <p:ph idx="2" type="body"/>
          </p:nvPr>
        </p:nvSpPr>
        <p:spPr>
          <a:xfrm>
            <a:off x="522288" y="1089025"/>
            <a:ext cx="8101012" cy="333375"/>
          </a:xfrm>
          <a:prstGeom prst="rect">
            <a:avLst/>
          </a:prstGeom>
          <a:noFill/>
          <a:ln>
            <a:noFill/>
          </a:ln>
        </p:spPr>
        <p:txBody>
          <a:bodyPr anchorCtr="0" anchor="t" bIns="0" lIns="0" spcFirstLastPara="1" rIns="0" wrap="square" tIns="72000">
            <a:noAutofit/>
          </a:bodyPr>
          <a:lstStyle>
            <a:lvl1pPr indent="-228600" lvl="0" marL="457200" algn="l">
              <a:lnSpc>
                <a:spcPct val="90000"/>
              </a:lnSpc>
              <a:spcBef>
                <a:spcPts val="600"/>
              </a:spcBef>
              <a:spcAft>
                <a:spcPts val="0"/>
              </a:spcAft>
              <a:buSzPts val="1800"/>
              <a:buNone/>
              <a:defRPr sz="1800">
                <a:solidFill>
                  <a:srgbClr val="006AB3"/>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lnSpc>
                <a:spcPct val="90000"/>
              </a:lnSpc>
              <a:spcBef>
                <a:spcPts val="600"/>
              </a:spcBef>
              <a:spcAft>
                <a:spcPts val="0"/>
              </a:spcAft>
              <a:buSzPts val="12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groß)">
  <p:cSld name="Inhalt (groß)">
    <p:spTree>
      <p:nvGrpSpPr>
        <p:cNvPr id="217" name="Shape 217"/>
        <p:cNvGrpSpPr/>
        <p:nvPr/>
      </p:nvGrpSpPr>
      <p:grpSpPr>
        <a:xfrm>
          <a:off x="0" y="0"/>
          <a:ext cx="0" cy="0"/>
          <a:chOff x="0" y="0"/>
          <a:chExt cx="0" cy="0"/>
        </a:xfrm>
      </p:grpSpPr>
      <p:sp>
        <p:nvSpPr>
          <p:cNvPr id="218" name="Google Shape;218;p20"/>
          <p:cNvSpPr txBox="1"/>
          <p:nvPr>
            <p:ph type="title"/>
          </p:nvPr>
        </p:nvSpPr>
        <p:spPr>
          <a:xfrm>
            <a:off x="526594" y="330910"/>
            <a:ext cx="6826772" cy="45232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20"/>
          <p:cNvSpPr txBox="1"/>
          <p:nvPr>
            <p:ph idx="11" type="ftr"/>
          </p:nvPr>
        </p:nvSpPr>
        <p:spPr>
          <a:xfrm>
            <a:off x="628650" y="4975579"/>
            <a:ext cx="7129704" cy="14868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20"/>
          <p:cNvSpPr txBox="1"/>
          <p:nvPr>
            <p:ph idx="12" type="sldNum"/>
          </p:nvPr>
        </p:nvSpPr>
        <p:spPr>
          <a:xfrm>
            <a:off x="35496" y="4975579"/>
            <a:ext cx="337406" cy="14868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221" name="Google Shape;221;p20"/>
          <p:cNvSpPr txBox="1"/>
          <p:nvPr>
            <p:ph idx="1" type="body"/>
          </p:nvPr>
        </p:nvSpPr>
        <p:spPr>
          <a:xfrm>
            <a:off x="521550" y="1545752"/>
            <a:ext cx="8101012" cy="3311525"/>
          </a:xfrm>
          <a:prstGeom prst="rect">
            <a:avLst/>
          </a:prstGeom>
          <a:noFill/>
          <a:ln>
            <a:noFill/>
          </a:ln>
        </p:spPr>
        <p:txBody>
          <a:bodyPr anchorCtr="0" anchor="t" bIns="0" lIns="0" spcFirstLastPara="1" rIns="0" wrap="square" tIns="72000">
            <a:noAutofit/>
          </a:bodyPr>
          <a:lstStyle>
            <a:lvl1pPr indent="-355600" lvl="0" marL="457200" algn="l">
              <a:lnSpc>
                <a:spcPct val="90000"/>
              </a:lnSpc>
              <a:spcBef>
                <a:spcPts val="600"/>
              </a:spcBef>
              <a:spcAft>
                <a:spcPts val="0"/>
              </a:spcAft>
              <a:buSzPts val="2000"/>
              <a:buChar char="◼"/>
              <a:defRPr sz="2000"/>
            </a:lvl1pPr>
            <a:lvl2pPr indent="-342900" lvl="1" marL="914400" algn="l">
              <a:lnSpc>
                <a:spcPct val="90000"/>
              </a:lnSpc>
              <a:spcBef>
                <a:spcPts val="600"/>
              </a:spcBef>
              <a:spcAft>
                <a:spcPts val="0"/>
              </a:spcAft>
              <a:buSzPts val="1800"/>
              <a:buChar char="◼"/>
              <a:defRPr sz="1800"/>
            </a:lvl2pPr>
            <a:lvl3pPr indent="-330200" lvl="2" marL="1371600" algn="l">
              <a:lnSpc>
                <a:spcPct val="90000"/>
              </a:lnSpc>
              <a:spcBef>
                <a:spcPts val="600"/>
              </a:spcBef>
              <a:spcAft>
                <a:spcPts val="0"/>
              </a:spcAft>
              <a:buSzPts val="1600"/>
              <a:buChar char="◼"/>
              <a:defRPr sz="16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222" name="Google Shape;222;p20"/>
          <p:cNvSpPr txBox="1"/>
          <p:nvPr>
            <p:ph idx="2" type="body"/>
          </p:nvPr>
        </p:nvSpPr>
        <p:spPr>
          <a:xfrm>
            <a:off x="522288" y="1089025"/>
            <a:ext cx="8101012" cy="333375"/>
          </a:xfrm>
          <a:prstGeom prst="rect">
            <a:avLst/>
          </a:prstGeom>
          <a:noFill/>
          <a:ln>
            <a:noFill/>
          </a:ln>
        </p:spPr>
        <p:txBody>
          <a:bodyPr anchorCtr="0" anchor="t" bIns="0" lIns="0" spcFirstLastPara="1" rIns="0" wrap="square" tIns="72000">
            <a:noAutofit/>
          </a:bodyPr>
          <a:lstStyle>
            <a:lvl1pPr indent="-228600" lvl="0" marL="457200" algn="l">
              <a:lnSpc>
                <a:spcPct val="90000"/>
              </a:lnSpc>
              <a:spcBef>
                <a:spcPts val="600"/>
              </a:spcBef>
              <a:spcAft>
                <a:spcPts val="0"/>
              </a:spcAft>
              <a:buSzPts val="2400"/>
              <a:buNone/>
              <a:defRPr sz="2400">
                <a:solidFill>
                  <a:srgbClr val="006AB3"/>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lnSpc>
                <a:spcPct val="90000"/>
              </a:lnSpc>
              <a:spcBef>
                <a:spcPts val="600"/>
              </a:spcBef>
              <a:spcAft>
                <a:spcPts val="0"/>
              </a:spcAft>
              <a:buSzPts val="12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ohne Untertitel)">
  <p:cSld name="Zwei Inhalte (ohne Untertitel)">
    <p:spTree>
      <p:nvGrpSpPr>
        <p:cNvPr id="223" name="Shape 223"/>
        <p:cNvGrpSpPr/>
        <p:nvPr/>
      </p:nvGrpSpPr>
      <p:grpSpPr>
        <a:xfrm>
          <a:off x="0" y="0"/>
          <a:ext cx="0" cy="0"/>
          <a:chOff x="0" y="0"/>
          <a:chExt cx="0" cy="0"/>
        </a:xfrm>
      </p:grpSpPr>
      <p:sp>
        <p:nvSpPr>
          <p:cNvPr id="224" name="Google Shape;224;p21"/>
          <p:cNvSpPr txBox="1"/>
          <p:nvPr>
            <p:ph type="title"/>
          </p:nvPr>
        </p:nvSpPr>
        <p:spPr>
          <a:xfrm>
            <a:off x="526594" y="330910"/>
            <a:ext cx="6826772" cy="45232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2"/>
              </a:buClr>
              <a:buSzPts val="27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5" name="Google Shape;225;p21"/>
          <p:cNvSpPr txBox="1"/>
          <p:nvPr>
            <p:ph idx="11" type="ftr"/>
          </p:nvPr>
        </p:nvSpPr>
        <p:spPr>
          <a:xfrm>
            <a:off x="628650" y="4975579"/>
            <a:ext cx="7129704" cy="14868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21"/>
          <p:cNvSpPr txBox="1"/>
          <p:nvPr>
            <p:ph idx="12" type="sldNum"/>
          </p:nvPr>
        </p:nvSpPr>
        <p:spPr>
          <a:xfrm>
            <a:off x="35496" y="4975579"/>
            <a:ext cx="337406" cy="14868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227" name="Google Shape;227;p21"/>
          <p:cNvSpPr txBox="1"/>
          <p:nvPr>
            <p:ph idx="1" type="body"/>
          </p:nvPr>
        </p:nvSpPr>
        <p:spPr>
          <a:xfrm>
            <a:off x="521550" y="1422399"/>
            <a:ext cx="3941762" cy="3424238"/>
          </a:xfrm>
          <a:prstGeom prst="rect">
            <a:avLst/>
          </a:prstGeom>
          <a:noFill/>
          <a:ln>
            <a:noFill/>
          </a:ln>
        </p:spPr>
        <p:txBody>
          <a:bodyPr anchorCtr="0" anchor="t" bIns="0" lIns="0" spcFirstLastPara="1" rIns="0" wrap="square" tIns="72000">
            <a:noAutofit/>
          </a:bodyPr>
          <a:lstStyle>
            <a:lvl1pPr indent="-342900" lvl="0" marL="457200" algn="l">
              <a:lnSpc>
                <a:spcPct val="90000"/>
              </a:lnSpc>
              <a:spcBef>
                <a:spcPts val="6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228" name="Google Shape;228;p21"/>
          <p:cNvSpPr txBox="1"/>
          <p:nvPr>
            <p:ph idx="2" type="body"/>
          </p:nvPr>
        </p:nvSpPr>
        <p:spPr>
          <a:xfrm>
            <a:off x="4679950" y="1422400"/>
            <a:ext cx="3943350" cy="3424238"/>
          </a:xfrm>
          <a:prstGeom prst="rect">
            <a:avLst/>
          </a:prstGeom>
          <a:noFill/>
          <a:ln>
            <a:noFill/>
          </a:ln>
        </p:spPr>
        <p:txBody>
          <a:bodyPr anchorCtr="0" anchor="t" bIns="0" lIns="0" spcFirstLastPara="1" rIns="0" wrap="square" tIns="72000">
            <a:noAutofit/>
          </a:bodyPr>
          <a:lstStyle>
            <a:lvl1pPr indent="-342900" lvl="0" marL="457200" algn="l">
              <a:lnSpc>
                <a:spcPct val="90000"/>
              </a:lnSpc>
              <a:spcBef>
                <a:spcPts val="6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Tree>
  </p:cSld>
  <p:clrMapOvr>
    <a:masterClrMapping/>
  </p:clrMapOvr>
  <p:extLst>
    <p:ext uri="{DCECCB84-F9BA-43D5-87BE-67443E8EF086}">
      <p15:sldGuideLst>
        <p15:guide id="1" pos="2812">
          <p15:clr>
            <a:srgbClr val="FBAE40"/>
          </p15:clr>
        </p15:guide>
        <p15:guide id="2" pos="29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p:cSld name="Zwei Inhalte">
    <p:spTree>
      <p:nvGrpSpPr>
        <p:cNvPr id="229" name="Shape 229"/>
        <p:cNvGrpSpPr/>
        <p:nvPr/>
      </p:nvGrpSpPr>
      <p:grpSpPr>
        <a:xfrm>
          <a:off x="0" y="0"/>
          <a:ext cx="0" cy="0"/>
          <a:chOff x="0" y="0"/>
          <a:chExt cx="0" cy="0"/>
        </a:xfrm>
      </p:grpSpPr>
      <p:sp>
        <p:nvSpPr>
          <p:cNvPr id="230" name="Google Shape;230;p22"/>
          <p:cNvSpPr txBox="1"/>
          <p:nvPr>
            <p:ph type="title"/>
          </p:nvPr>
        </p:nvSpPr>
        <p:spPr>
          <a:xfrm>
            <a:off x="526594" y="330910"/>
            <a:ext cx="6826772" cy="45232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1" name="Google Shape;231;p22"/>
          <p:cNvSpPr txBox="1"/>
          <p:nvPr>
            <p:ph idx="11" type="ftr"/>
          </p:nvPr>
        </p:nvSpPr>
        <p:spPr>
          <a:xfrm>
            <a:off x="628650" y="4975579"/>
            <a:ext cx="7129704" cy="14868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22"/>
          <p:cNvSpPr txBox="1"/>
          <p:nvPr>
            <p:ph idx="12" type="sldNum"/>
          </p:nvPr>
        </p:nvSpPr>
        <p:spPr>
          <a:xfrm>
            <a:off x="35496" y="4975579"/>
            <a:ext cx="337406" cy="14868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233" name="Google Shape;233;p22"/>
          <p:cNvSpPr txBox="1"/>
          <p:nvPr>
            <p:ph idx="1" type="body"/>
          </p:nvPr>
        </p:nvSpPr>
        <p:spPr>
          <a:xfrm>
            <a:off x="521550" y="1422399"/>
            <a:ext cx="3941762" cy="3492500"/>
          </a:xfrm>
          <a:prstGeom prst="rect">
            <a:avLst/>
          </a:prstGeom>
          <a:noFill/>
          <a:ln>
            <a:noFill/>
          </a:ln>
        </p:spPr>
        <p:txBody>
          <a:bodyPr anchorCtr="0" anchor="t" bIns="0" lIns="0" spcFirstLastPara="1" rIns="0" wrap="square" tIns="72000">
            <a:noAutofit/>
          </a:bodyPr>
          <a:lstStyle>
            <a:lvl1pPr indent="-342900" lvl="0" marL="457200" algn="l">
              <a:lnSpc>
                <a:spcPct val="90000"/>
              </a:lnSpc>
              <a:spcBef>
                <a:spcPts val="6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234" name="Google Shape;234;p22"/>
          <p:cNvSpPr txBox="1"/>
          <p:nvPr>
            <p:ph idx="2" type="body"/>
          </p:nvPr>
        </p:nvSpPr>
        <p:spPr>
          <a:xfrm>
            <a:off x="4679950" y="1422400"/>
            <a:ext cx="3937000" cy="3492500"/>
          </a:xfrm>
          <a:prstGeom prst="rect">
            <a:avLst/>
          </a:prstGeom>
          <a:noFill/>
          <a:ln>
            <a:noFill/>
          </a:ln>
        </p:spPr>
        <p:txBody>
          <a:bodyPr anchorCtr="0" anchor="t" bIns="0" lIns="0" spcFirstLastPara="1" rIns="0" wrap="square" tIns="72000">
            <a:noAutofit/>
          </a:bodyPr>
          <a:lstStyle>
            <a:lvl1pPr indent="-342900" lvl="0" marL="457200" algn="l">
              <a:lnSpc>
                <a:spcPct val="90000"/>
              </a:lnSpc>
              <a:spcBef>
                <a:spcPts val="6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235" name="Google Shape;235;p22"/>
          <p:cNvSpPr txBox="1"/>
          <p:nvPr>
            <p:ph idx="3" type="body"/>
          </p:nvPr>
        </p:nvSpPr>
        <p:spPr>
          <a:xfrm>
            <a:off x="522288" y="1089025"/>
            <a:ext cx="3937000" cy="333375"/>
          </a:xfrm>
          <a:prstGeom prst="rect">
            <a:avLst/>
          </a:prstGeom>
          <a:noFill/>
          <a:ln>
            <a:noFill/>
          </a:ln>
        </p:spPr>
        <p:txBody>
          <a:bodyPr anchorCtr="0" anchor="t" bIns="0" lIns="0" spcFirstLastPara="1" rIns="0" wrap="square" tIns="72000">
            <a:noAutofit/>
          </a:bodyPr>
          <a:lstStyle>
            <a:lvl1pPr indent="-228600" lvl="0" marL="457200" algn="l">
              <a:lnSpc>
                <a:spcPct val="90000"/>
              </a:lnSpc>
              <a:spcBef>
                <a:spcPts val="600"/>
              </a:spcBef>
              <a:spcAft>
                <a:spcPts val="0"/>
              </a:spcAft>
              <a:buSzPts val="1800"/>
              <a:buNone/>
              <a:defRPr sz="1800">
                <a:solidFill>
                  <a:srgbClr val="006AB3"/>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lnSpc>
                <a:spcPct val="90000"/>
              </a:lnSpc>
              <a:spcBef>
                <a:spcPts val="600"/>
              </a:spcBef>
              <a:spcAft>
                <a:spcPts val="0"/>
              </a:spcAft>
              <a:buSzPts val="12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236" name="Google Shape;236;p22"/>
          <p:cNvSpPr txBox="1"/>
          <p:nvPr>
            <p:ph idx="4" type="body"/>
          </p:nvPr>
        </p:nvSpPr>
        <p:spPr>
          <a:xfrm>
            <a:off x="4686300" y="1089025"/>
            <a:ext cx="3937000" cy="333375"/>
          </a:xfrm>
          <a:prstGeom prst="rect">
            <a:avLst/>
          </a:prstGeom>
          <a:noFill/>
          <a:ln>
            <a:noFill/>
          </a:ln>
        </p:spPr>
        <p:txBody>
          <a:bodyPr anchorCtr="0" anchor="t" bIns="0" lIns="0" spcFirstLastPara="1" rIns="0" wrap="square" tIns="72000">
            <a:noAutofit/>
          </a:bodyPr>
          <a:lstStyle>
            <a:lvl1pPr indent="-228600" lvl="0" marL="457200" algn="l">
              <a:lnSpc>
                <a:spcPct val="90000"/>
              </a:lnSpc>
              <a:spcBef>
                <a:spcPts val="600"/>
              </a:spcBef>
              <a:spcAft>
                <a:spcPts val="0"/>
              </a:spcAft>
              <a:buSzPts val="1800"/>
              <a:buNone/>
              <a:defRPr sz="1800">
                <a:solidFill>
                  <a:srgbClr val="006AB3"/>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lnSpc>
                <a:spcPct val="90000"/>
              </a:lnSpc>
              <a:spcBef>
                <a:spcPts val="600"/>
              </a:spcBef>
              <a:spcAft>
                <a:spcPts val="0"/>
              </a:spcAft>
              <a:buSzPts val="12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Tree>
  </p:cSld>
  <p:clrMapOvr>
    <a:masterClrMapping/>
  </p:clrMapOvr>
  <p:extLst>
    <p:ext uri="{DCECCB84-F9BA-43D5-87BE-67443E8EF086}">
      <p15:sldGuideLst>
        <p15:guide id="1" pos="2812">
          <p15:clr>
            <a:srgbClr val="FBAE40"/>
          </p15:clr>
        </p15:guide>
        <p15:guide id="2" pos="29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gramme">
  <p:cSld name="Diagramme">
    <p:spTree>
      <p:nvGrpSpPr>
        <p:cNvPr id="237" name="Shape 237"/>
        <p:cNvGrpSpPr/>
        <p:nvPr/>
      </p:nvGrpSpPr>
      <p:grpSpPr>
        <a:xfrm>
          <a:off x="0" y="0"/>
          <a:ext cx="0" cy="0"/>
          <a:chOff x="0" y="0"/>
          <a:chExt cx="0" cy="0"/>
        </a:xfrm>
      </p:grpSpPr>
      <p:sp>
        <p:nvSpPr>
          <p:cNvPr id="238" name="Google Shape;238;p23"/>
          <p:cNvSpPr txBox="1"/>
          <p:nvPr>
            <p:ph type="title"/>
          </p:nvPr>
        </p:nvSpPr>
        <p:spPr>
          <a:xfrm>
            <a:off x="526594" y="330910"/>
            <a:ext cx="6826772" cy="45232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9" name="Google Shape;239;p23"/>
          <p:cNvSpPr txBox="1"/>
          <p:nvPr>
            <p:ph idx="12" type="sldNum"/>
          </p:nvPr>
        </p:nvSpPr>
        <p:spPr>
          <a:xfrm>
            <a:off x="35496" y="4975579"/>
            <a:ext cx="337406" cy="14868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240" name="Google Shape;240;p23"/>
          <p:cNvSpPr txBox="1"/>
          <p:nvPr>
            <p:ph idx="11" type="ftr"/>
          </p:nvPr>
        </p:nvSpPr>
        <p:spPr>
          <a:xfrm>
            <a:off x="628650" y="4975579"/>
            <a:ext cx="7129704" cy="14868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23"/>
          <p:cNvSpPr txBox="1"/>
          <p:nvPr>
            <p:ph idx="1" type="body"/>
          </p:nvPr>
        </p:nvSpPr>
        <p:spPr>
          <a:xfrm>
            <a:off x="522288" y="1422400"/>
            <a:ext cx="8100219" cy="3492500"/>
          </a:xfrm>
          <a:prstGeom prst="rect">
            <a:avLst/>
          </a:prstGeom>
          <a:solidFill>
            <a:schemeClr val="lt2"/>
          </a:solidFill>
          <a:ln>
            <a:noFill/>
          </a:ln>
        </p:spPr>
        <p:txBody>
          <a:bodyPr anchorCtr="0" anchor="t" bIns="0" lIns="0" spcFirstLastPara="1" rIns="0" wrap="square" tIns="540000">
            <a:noAutofit/>
          </a:bodyPr>
          <a:lstStyle>
            <a:lvl1pPr indent="-228600" lvl="0" marL="457200" marR="0" algn="l">
              <a:lnSpc>
                <a:spcPct val="90000"/>
              </a:lnSpc>
              <a:spcBef>
                <a:spcPts val="600"/>
              </a:spcBef>
              <a:spcAft>
                <a:spcPts val="0"/>
              </a:spcAft>
              <a:buClr>
                <a:schemeClr val="dk2"/>
              </a:buClr>
              <a:buSzPts val="1600"/>
              <a:buFont typeface="Noto Sans Symbols"/>
              <a:buNone/>
              <a:defRPr b="0">
                <a:solidFill>
                  <a:schemeClr val="dk1"/>
                </a:solidFill>
                <a:latin typeface="Arial"/>
                <a:ea typeface="Arial"/>
                <a:cs typeface="Arial"/>
                <a:sym typeface="Arial"/>
              </a:defRPr>
            </a:lvl1pPr>
            <a:lvl2pPr indent="-317500" lvl="1" marL="914400" algn="l">
              <a:lnSpc>
                <a:spcPct val="90000"/>
              </a:lnSpc>
              <a:spcBef>
                <a:spcPts val="600"/>
              </a:spcBef>
              <a:spcAft>
                <a:spcPts val="0"/>
              </a:spcAft>
              <a:buSzPts val="1400"/>
              <a:buChar char="◼"/>
              <a:defRPr/>
            </a:lvl2pPr>
            <a:lvl3pPr indent="-304800" lvl="2" marL="1371600" algn="l">
              <a:lnSpc>
                <a:spcPct val="90000"/>
              </a:lnSpc>
              <a:spcBef>
                <a:spcPts val="600"/>
              </a:spcBef>
              <a:spcAft>
                <a:spcPts val="0"/>
              </a:spcAft>
              <a:buSzPts val="1200"/>
              <a:buChar char="◼"/>
              <a:defRPr/>
            </a:lvl3pPr>
            <a:lvl4pPr indent="-304800" lvl="3" marL="1828800" algn="l">
              <a:lnSpc>
                <a:spcPct val="90000"/>
              </a:lnSpc>
              <a:spcBef>
                <a:spcPts val="600"/>
              </a:spcBef>
              <a:spcAft>
                <a:spcPts val="0"/>
              </a:spcAft>
              <a:buSzPts val="1200"/>
              <a:buChar char="◼"/>
              <a:defRPr/>
            </a:lvl4pPr>
            <a:lvl5pPr indent="-304800" lvl="4" marL="2286000" algn="l">
              <a:lnSpc>
                <a:spcPct val="90000"/>
              </a:lnSpc>
              <a:spcBef>
                <a:spcPts val="600"/>
              </a:spcBef>
              <a:spcAft>
                <a:spcPts val="0"/>
              </a:spcAft>
              <a:buSzPts val="12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242" name="Google Shape;242;p23"/>
          <p:cNvSpPr txBox="1"/>
          <p:nvPr>
            <p:ph idx="2" type="body"/>
          </p:nvPr>
        </p:nvSpPr>
        <p:spPr>
          <a:xfrm>
            <a:off x="522288" y="1089025"/>
            <a:ext cx="8101012" cy="333375"/>
          </a:xfrm>
          <a:prstGeom prst="rect">
            <a:avLst/>
          </a:prstGeom>
          <a:noFill/>
          <a:ln>
            <a:noFill/>
          </a:ln>
        </p:spPr>
        <p:txBody>
          <a:bodyPr anchorCtr="0" anchor="t" bIns="0" lIns="0" spcFirstLastPara="1" rIns="0" wrap="square" tIns="72000">
            <a:noAutofit/>
          </a:bodyPr>
          <a:lstStyle>
            <a:lvl1pPr indent="-228600" lvl="0" marL="457200" algn="l">
              <a:lnSpc>
                <a:spcPct val="90000"/>
              </a:lnSpc>
              <a:spcBef>
                <a:spcPts val="600"/>
              </a:spcBef>
              <a:spcAft>
                <a:spcPts val="0"/>
              </a:spcAft>
              <a:buSzPts val="1800"/>
              <a:buNone/>
              <a:defRPr sz="1800">
                <a:solidFill>
                  <a:srgbClr val="006AB3"/>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lnSpc>
                <a:spcPct val="90000"/>
              </a:lnSpc>
              <a:spcBef>
                <a:spcPts val="600"/>
              </a:spcBef>
              <a:spcAft>
                <a:spcPts val="0"/>
              </a:spcAft>
              <a:buSzPts val="12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Tree>
  </p:cSld>
  <p:clrMapOvr>
    <a:masterClrMapping/>
  </p:clrMapOvr>
  <p:extLst>
    <p:ext uri="{DCECCB84-F9BA-43D5-87BE-67443E8EF086}">
      <p15:sldGuideLst>
        <p15:guide id="1" pos="3674">
          <p15:clr>
            <a:srgbClr val="FBAE40"/>
          </p15:clr>
        </p15:guide>
        <p15:guide id="2" pos="379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ellen (1)">
  <p:cSld name="Tabellen (1)">
    <p:spTree>
      <p:nvGrpSpPr>
        <p:cNvPr id="243" name="Shape 243"/>
        <p:cNvGrpSpPr/>
        <p:nvPr/>
      </p:nvGrpSpPr>
      <p:grpSpPr>
        <a:xfrm>
          <a:off x="0" y="0"/>
          <a:ext cx="0" cy="0"/>
          <a:chOff x="0" y="0"/>
          <a:chExt cx="0" cy="0"/>
        </a:xfrm>
      </p:grpSpPr>
      <p:sp>
        <p:nvSpPr>
          <p:cNvPr id="244" name="Google Shape;244;p24"/>
          <p:cNvSpPr txBox="1"/>
          <p:nvPr>
            <p:ph type="title"/>
          </p:nvPr>
        </p:nvSpPr>
        <p:spPr>
          <a:xfrm>
            <a:off x="526594" y="330910"/>
            <a:ext cx="6826772" cy="45232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5" name="Google Shape;245;p24"/>
          <p:cNvSpPr txBox="1"/>
          <p:nvPr>
            <p:ph idx="12" type="sldNum"/>
          </p:nvPr>
        </p:nvSpPr>
        <p:spPr>
          <a:xfrm>
            <a:off x="35496" y="4975579"/>
            <a:ext cx="337406" cy="14868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246" name="Google Shape;246;p24"/>
          <p:cNvSpPr txBox="1"/>
          <p:nvPr>
            <p:ph idx="11" type="ftr"/>
          </p:nvPr>
        </p:nvSpPr>
        <p:spPr>
          <a:xfrm>
            <a:off x="628650" y="4975579"/>
            <a:ext cx="7129704" cy="14868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24"/>
          <p:cNvSpPr txBox="1"/>
          <p:nvPr>
            <p:ph idx="1" type="body"/>
          </p:nvPr>
        </p:nvSpPr>
        <p:spPr>
          <a:xfrm>
            <a:off x="6030913" y="1422400"/>
            <a:ext cx="2590799" cy="3492500"/>
          </a:xfrm>
          <a:prstGeom prst="rect">
            <a:avLst/>
          </a:prstGeom>
          <a:noFill/>
          <a:ln>
            <a:noFill/>
          </a:ln>
        </p:spPr>
        <p:txBody>
          <a:bodyPr anchorCtr="0" anchor="t" bIns="0" lIns="0" spcFirstLastPara="1" rIns="0" wrap="square" tIns="72000">
            <a:noAutofit/>
          </a:bodyPr>
          <a:lstStyle>
            <a:lvl1pPr indent="-342900" lvl="0" marL="457200" algn="l">
              <a:lnSpc>
                <a:spcPct val="90000"/>
              </a:lnSpc>
              <a:spcBef>
                <a:spcPts val="6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248" name="Google Shape;248;p24"/>
          <p:cNvSpPr txBox="1"/>
          <p:nvPr>
            <p:ph idx="2" type="body"/>
          </p:nvPr>
        </p:nvSpPr>
        <p:spPr>
          <a:xfrm>
            <a:off x="522288" y="1422400"/>
            <a:ext cx="5310187" cy="3492500"/>
          </a:xfrm>
          <a:prstGeom prst="rect">
            <a:avLst/>
          </a:prstGeom>
          <a:solidFill>
            <a:schemeClr val="lt2"/>
          </a:solidFill>
          <a:ln>
            <a:noFill/>
          </a:ln>
        </p:spPr>
        <p:txBody>
          <a:bodyPr anchorCtr="0" anchor="t" bIns="0" lIns="0" spcFirstLastPara="1" rIns="0" wrap="square" tIns="540000">
            <a:noAutofit/>
          </a:bodyPr>
          <a:lstStyle>
            <a:lvl1pPr indent="-228600" lvl="0" marL="457200" marR="0" algn="l">
              <a:lnSpc>
                <a:spcPct val="90000"/>
              </a:lnSpc>
              <a:spcBef>
                <a:spcPts val="600"/>
              </a:spcBef>
              <a:spcAft>
                <a:spcPts val="0"/>
              </a:spcAft>
              <a:buClr>
                <a:schemeClr val="dk2"/>
              </a:buClr>
              <a:buSzPts val="1600"/>
              <a:buFont typeface="Noto Sans Symbols"/>
              <a:buNone/>
              <a:defRPr b="0">
                <a:solidFill>
                  <a:schemeClr val="dk1"/>
                </a:solidFill>
                <a:latin typeface="Arial"/>
                <a:ea typeface="Arial"/>
                <a:cs typeface="Arial"/>
                <a:sym typeface="Arial"/>
              </a:defRPr>
            </a:lvl1pPr>
            <a:lvl2pPr indent="-317500" lvl="1" marL="914400" algn="l">
              <a:lnSpc>
                <a:spcPct val="90000"/>
              </a:lnSpc>
              <a:spcBef>
                <a:spcPts val="600"/>
              </a:spcBef>
              <a:spcAft>
                <a:spcPts val="0"/>
              </a:spcAft>
              <a:buSzPts val="1400"/>
              <a:buChar char="◼"/>
              <a:defRPr/>
            </a:lvl2pPr>
            <a:lvl3pPr indent="-304800" lvl="2" marL="1371600" algn="l">
              <a:lnSpc>
                <a:spcPct val="90000"/>
              </a:lnSpc>
              <a:spcBef>
                <a:spcPts val="600"/>
              </a:spcBef>
              <a:spcAft>
                <a:spcPts val="0"/>
              </a:spcAft>
              <a:buSzPts val="1200"/>
              <a:buChar char="◼"/>
              <a:defRPr/>
            </a:lvl3pPr>
            <a:lvl4pPr indent="-304800" lvl="3" marL="1828800" algn="l">
              <a:lnSpc>
                <a:spcPct val="90000"/>
              </a:lnSpc>
              <a:spcBef>
                <a:spcPts val="600"/>
              </a:spcBef>
              <a:spcAft>
                <a:spcPts val="0"/>
              </a:spcAft>
              <a:buSzPts val="1200"/>
              <a:buChar char="◼"/>
              <a:defRPr/>
            </a:lvl4pPr>
            <a:lvl5pPr indent="-304800" lvl="4" marL="2286000" algn="l">
              <a:lnSpc>
                <a:spcPct val="90000"/>
              </a:lnSpc>
              <a:spcBef>
                <a:spcPts val="600"/>
              </a:spcBef>
              <a:spcAft>
                <a:spcPts val="0"/>
              </a:spcAft>
              <a:buSzPts val="12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249" name="Google Shape;249;p24"/>
          <p:cNvSpPr txBox="1"/>
          <p:nvPr>
            <p:ph idx="3" type="body"/>
          </p:nvPr>
        </p:nvSpPr>
        <p:spPr>
          <a:xfrm>
            <a:off x="522288" y="1089025"/>
            <a:ext cx="8101012" cy="333375"/>
          </a:xfrm>
          <a:prstGeom prst="rect">
            <a:avLst/>
          </a:prstGeom>
          <a:noFill/>
          <a:ln>
            <a:noFill/>
          </a:ln>
        </p:spPr>
        <p:txBody>
          <a:bodyPr anchorCtr="0" anchor="t" bIns="0" lIns="0" spcFirstLastPara="1" rIns="0" wrap="square" tIns="72000">
            <a:noAutofit/>
          </a:bodyPr>
          <a:lstStyle>
            <a:lvl1pPr indent="-228600" lvl="0" marL="457200" algn="l">
              <a:lnSpc>
                <a:spcPct val="90000"/>
              </a:lnSpc>
              <a:spcBef>
                <a:spcPts val="600"/>
              </a:spcBef>
              <a:spcAft>
                <a:spcPts val="0"/>
              </a:spcAft>
              <a:buSzPts val="1800"/>
              <a:buNone/>
              <a:defRPr sz="1800">
                <a:solidFill>
                  <a:srgbClr val="006AB3"/>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lnSpc>
                <a:spcPct val="90000"/>
              </a:lnSpc>
              <a:spcBef>
                <a:spcPts val="600"/>
              </a:spcBef>
              <a:spcAft>
                <a:spcPts val="0"/>
              </a:spcAft>
              <a:buSzPts val="12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Tree>
  </p:cSld>
  <p:clrMapOvr>
    <a:masterClrMapping/>
  </p:clrMapOvr>
  <p:extLst>
    <p:ext uri="{DCECCB84-F9BA-43D5-87BE-67443E8EF086}">
      <p15:sldGuideLst>
        <p15:guide id="1" pos="3674">
          <p15:clr>
            <a:srgbClr val="FBAE40"/>
          </p15:clr>
        </p15:guide>
        <p15:guide id="2" pos="379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ellen (2)">
  <p:cSld name="Tabellen (2)">
    <p:spTree>
      <p:nvGrpSpPr>
        <p:cNvPr id="250" name="Shape 250"/>
        <p:cNvGrpSpPr/>
        <p:nvPr/>
      </p:nvGrpSpPr>
      <p:grpSpPr>
        <a:xfrm>
          <a:off x="0" y="0"/>
          <a:ext cx="0" cy="0"/>
          <a:chOff x="0" y="0"/>
          <a:chExt cx="0" cy="0"/>
        </a:xfrm>
      </p:grpSpPr>
      <p:sp>
        <p:nvSpPr>
          <p:cNvPr id="251" name="Google Shape;251;p25"/>
          <p:cNvSpPr txBox="1"/>
          <p:nvPr>
            <p:ph type="title"/>
          </p:nvPr>
        </p:nvSpPr>
        <p:spPr>
          <a:xfrm>
            <a:off x="526594" y="330910"/>
            <a:ext cx="6826772" cy="45232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2" name="Google Shape;252;p25"/>
          <p:cNvSpPr txBox="1"/>
          <p:nvPr>
            <p:ph idx="12" type="sldNum"/>
          </p:nvPr>
        </p:nvSpPr>
        <p:spPr>
          <a:xfrm>
            <a:off x="35496" y="4975579"/>
            <a:ext cx="337406" cy="14868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253" name="Google Shape;253;p25"/>
          <p:cNvSpPr txBox="1"/>
          <p:nvPr>
            <p:ph idx="11" type="ftr"/>
          </p:nvPr>
        </p:nvSpPr>
        <p:spPr>
          <a:xfrm>
            <a:off x="628650" y="4975579"/>
            <a:ext cx="7129704" cy="14868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25"/>
          <p:cNvSpPr txBox="1"/>
          <p:nvPr>
            <p:ph idx="1" type="body"/>
          </p:nvPr>
        </p:nvSpPr>
        <p:spPr>
          <a:xfrm>
            <a:off x="521550" y="1422399"/>
            <a:ext cx="2590800" cy="3492500"/>
          </a:xfrm>
          <a:prstGeom prst="rect">
            <a:avLst/>
          </a:prstGeom>
          <a:noFill/>
          <a:ln>
            <a:noFill/>
          </a:ln>
        </p:spPr>
        <p:txBody>
          <a:bodyPr anchorCtr="0" anchor="t" bIns="0" lIns="0" spcFirstLastPara="1" rIns="0" wrap="square" tIns="72000">
            <a:noAutofit/>
          </a:bodyPr>
          <a:lstStyle>
            <a:lvl1pPr indent="-342900" lvl="0" marL="457200" algn="l">
              <a:lnSpc>
                <a:spcPct val="90000"/>
              </a:lnSpc>
              <a:spcBef>
                <a:spcPts val="6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255" name="Google Shape;255;p25"/>
          <p:cNvSpPr txBox="1"/>
          <p:nvPr>
            <p:ph idx="2" type="body"/>
          </p:nvPr>
        </p:nvSpPr>
        <p:spPr>
          <a:xfrm>
            <a:off x="3311525" y="1422400"/>
            <a:ext cx="5310188" cy="3492500"/>
          </a:xfrm>
          <a:prstGeom prst="rect">
            <a:avLst/>
          </a:prstGeom>
          <a:solidFill>
            <a:schemeClr val="lt2"/>
          </a:solidFill>
          <a:ln>
            <a:noFill/>
          </a:ln>
        </p:spPr>
        <p:txBody>
          <a:bodyPr anchorCtr="0" anchor="t" bIns="0" lIns="0" spcFirstLastPara="1" rIns="0" wrap="square" tIns="540000">
            <a:noAutofit/>
          </a:bodyPr>
          <a:lstStyle>
            <a:lvl1pPr indent="-228600" lvl="0" marL="457200" marR="0" algn="l">
              <a:lnSpc>
                <a:spcPct val="90000"/>
              </a:lnSpc>
              <a:spcBef>
                <a:spcPts val="600"/>
              </a:spcBef>
              <a:spcAft>
                <a:spcPts val="0"/>
              </a:spcAft>
              <a:buClr>
                <a:schemeClr val="dk2"/>
              </a:buClr>
              <a:buSzPts val="1600"/>
              <a:buFont typeface="Noto Sans Symbols"/>
              <a:buNone/>
              <a:defRPr b="0">
                <a:solidFill>
                  <a:schemeClr val="dk1"/>
                </a:solidFill>
                <a:latin typeface="Arial"/>
                <a:ea typeface="Arial"/>
                <a:cs typeface="Arial"/>
                <a:sym typeface="Arial"/>
              </a:defRPr>
            </a:lvl1pPr>
            <a:lvl2pPr indent="-317500" lvl="1" marL="914400" algn="l">
              <a:lnSpc>
                <a:spcPct val="90000"/>
              </a:lnSpc>
              <a:spcBef>
                <a:spcPts val="600"/>
              </a:spcBef>
              <a:spcAft>
                <a:spcPts val="0"/>
              </a:spcAft>
              <a:buSzPts val="1400"/>
              <a:buChar char="◼"/>
              <a:defRPr/>
            </a:lvl2pPr>
            <a:lvl3pPr indent="-304800" lvl="2" marL="1371600" algn="l">
              <a:lnSpc>
                <a:spcPct val="90000"/>
              </a:lnSpc>
              <a:spcBef>
                <a:spcPts val="600"/>
              </a:spcBef>
              <a:spcAft>
                <a:spcPts val="0"/>
              </a:spcAft>
              <a:buSzPts val="1200"/>
              <a:buChar char="◼"/>
              <a:defRPr/>
            </a:lvl3pPr>
            <a:lvl4pPr indent="-304800" lvl="3" marL="1828800" algn="l">
              <a:lnSpc>
                <a:spcPct val="90000"/>
              </a:lnSpc>
              <a:spcBef>
                <a:spcPts val="600"/>
              </a:spcBef>
              <a:spcAft>
                <a:spcPts val="0"/>
              </a:spcAft>
              <a:buSzPts val="1200"/>
              <a:buChar char="◼"/>
              <a:defRPr/>
            </a:lvl4pPr>
            <a:lvl5pPr indent="-304800" lvl="4" marL="2286000" algn="l">
              <a:lnSpc>
                <a:spcPct val="90000"/>
              </a:lnSpc>
              <a:spcBef>
                <a:spcPts val="600"/>
              </a:spcBef>
              <a:spcAft>
                <a:spcPts val="0"/>
              </a:spcAft>
              <a:buSzPts val="12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256" name="Google Shape;256;p25"/>
          <p:cNvSpPr txBox="1"/>
          <p:nvPr>
            <p:ph idx="3" type="body"/>
          </p:nvPr>
        </p:nvSpPr>
        <p:spPr>
          <a:xfrm>
            <a:off x="522288" y="1089025"/>
            <a:ext cx="8101012" cy="333375"/>
          </a:xfrm>
          <a:prstGeom prst="rect">
            <a:avLst/>
          </a:prstGeom>
          <a:noFill/>
          <a:ln>
            <a:noFill/>
          </a:ln>
        </p:spPr>
        <p:txBody>
          <a:bodyPr anchorCtr="0" anchor="t" bIns="0" lIns="0" spcFirstLastPara="1" rIns="0" wrap="square" tIns="72000">
            <a:noAutofit/>
          </a:bodyPr>
          <a:lstStyle>
            <a:lvl1pPr indent="-228600" lvl="0" marL="457200" algn="l">
              <a:lnSpc>
                <a:spcPct val="90000"/>
              </a:lnSpc>
              <a:spcBef>
                <a:spcPts val="600"/>
              </a:spcBef>
              <a:spcAft>
                <a:spcPts val="0"/>
              </a:spcAft>
              <a:buSzPts val="1800"/>
              <a:buNone/>
              <a:defRPr sz="1800">
                <a:solidFill>
                  <a:srgbClr val="006AB3"/>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lnSpc>
                <a:spcPct val="90000"/>
              </a:lnSpc>
              <a:spcBef>
                <a:spcPts val="600"/>
              </a:spcBef>
              <a:spcAft>
                <a:spcPts val="0"/>
              </a:spcAft>
              <a:buSzPts val="12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Tree>
  </p:cSld>
  <p:clrMapOvr>
    <a:masterClrMapping/>
  </p:clrMapOvr>
  <p:extLst>
    <p:ext uri="{DCECCB84-F9BA-43D5-87BE-67443E8EF086}">
      <p15:sldGuideLst>
        <p15:guide id="1" pos="1961">
          <p15:clr>
            <a:srgbClr val="FBAE40"/>
          </p15:clr>
        </p15:guide>
        <p15:guide id="2" pos="208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er Inhalte">
  <p:cSld name="Vier Inhalte">
    <p:spTree>
      <p:nvGrpSpPr>
        <p:cNvPr id="257" name="Shape 257"/>
        <p:cNvGrpSpPr/>
        <p:nvPr/>
      </p:nvGrpSpPr>
      <p:grpSpPr>
        <a:xfrm>
          <a:off x="0" y="0"/>
          <a:ext cx="0" cy="0"/>
          <a:chOff x="0" y="0"/>
          <a:chExt cx="0" cy="0"/>
        </a:xfrm>
      </p:grpSpPr>
      <p:sp>
        <p:nvSpPr>
          <p:cNvPr id="258" name="Google Shape;258;p26"/>
          <p:cNvSpPr txBox="1"/>
          <p:nvPr>
            <p:ph type="title"/>
          </p:nvPr>
        </p:nvSpPr>
        <p:spPr>
          <a:xfrm>
            <a:off x="526594" y="330910"/>
            <a:ext cx="6826772" cy="45232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9" name="Google Shape;259;p26"/>
          <p:cNvSpPr txBox="1"/>
          <p:nvPr>
            <p:ph idx="11" type="ftr"/>
          </p:nvPr>
        </p:nvSpPr>
        <p:spPr>
          <a:xfrm>
            <a:off x="628650" y="4975579"/>
            <a:ext cx="7129704" cy="14868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0" name="Google Shape;260;p26"/>
          <p:cNvSpPr txBox="1"/>
          <p:nvPr>
            <p:ph idx="12" type="sldNum"/>
          </p:nvPr>
        </p:nvSpPr>
        <p:spPr>
          <a:xfrm>
            <a:off x="35496" y="4975579"/>
            <a:ext cx="337406" cy="14868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261" name="Google Shape;261;p26"/>
          <p:cNvSpPr txBox="1"/>
          <p:nvPr>
            <p:ph idx="1" type="body"/>
          </p:nvPr>
        </p:nvSpPr>
        <p:spPr>
          <a:xfrm>
            <a:off x="522288" y="1422400"/>
            <a:ext cx="3941762" cy="1638300"/>
          </a:xfrm>
          <a:prstGeom prst="rect">
            <a:avLst/>
          </a:prstGeom>
          <a:noFill/>
          <a:ln>
            <a:noFill/>
          </a:ln>
        </p:spPr>
        <p:txBody>
          <a:bodyPr anchorCtr="0" anchor="t" bIns="0" lIns="0" spcFirstLastPara="1" rIns="0" wrap="square" tIns="72000">
            <a:noAutofit/>
          </a:bodyPr>
          <a:lstStyle>
            <a:lvl1pPr indent="-342900" lvl="0" marL="457200" algn="l">
              <a:lnSpc>
                <a:spcPct val="90000"/>
              </a:lnSpc>
              <a:spcBef>
                <a:spcPts val="6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262" name="Google Shape;262;p26"/>
          <p:cNvSpPr txBox="1"/>
          <p:nvPr>
            <p:ph idx="2" type="body"/>
          </p:nvPr>
        </p:nvSpPr>
        <p:spPr>
          <a:xfrm>
            <a:off x="4679950" y="1422400"/>
            <a:ext cx="3941763" cy="1638300"/>
          </a:xfrm>
          <a:prstGeom prst="rect">
            <a:avLst/>
          </a:prstGeom>
          <a:noFill/>
          <a:ln>
            <a:noFill/>
          </a:ln>
        </p:spPr>
        <p:txBody>
          <a:bodyPr anchorCtr="0" anchor="t" bIns="0" lIns="0" spcFirstLastPara="1" rIns="0" wrap="square" tIns="72000">
            <a:noAutofit/>
          </a:bodyPr>
          <a:lstStyle>
            <a:lvl1pPr indent="-342900" lvl="0" marL="457200" algn="l">
              <a:lnSpc>
                <a:spcPct val="90000"/>
              </a:lnSpc>
              <a:spcBef>
                <a:spcPts val="6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263" name="Google Shape;263;p26"/>
          <p:cNvSpPr txBox="1"/>
          <p:nvPr>
            <p:ph idx="3" type="body"/>
          </p:nvPr>
        </p:nvSpPr>
        <p:spPr>
          <a:xfrm>
            <a:off x="522288" y="3187700"/>
            <a:ext cx="3941762" cy="1638300"/>
          </a:xfrm>
          <a:prstGeom prst="rect">
            <a:avLst/>
          </a:prstGeom>
          <a:noFill/>
          <a:ln>
            <a:noFill/>
          </a:ln>
        </p:spPr>
        <p:txBody>
          <a:bodyPr anchorCtr="0" anchor="t" bIns="0" lIns="0" spcFirstLastPara="1" rIns="0" wrap="square" tIns="72000">
            <a:noAutofit/>
          </a:bodyPr>
          <a:lstStyle>
            <a:lvl1pPr indent="-342900" lvl="0" marL="457200" algn="l">
              <a:lnSpc>
                <a:spcPct val="90000"/>
              </a:lnSpc>
              <a:spcBef>
                <a:spcPts val="6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264" name="Google Shape;264;p26"/>
          <p:cNvSpPr txBox="1"/>
          <p:nvPr>
            <p:ph idx="4" type="body"/>
          </p:nvPr>
        </p:nvSpPr>
        <p:spPr>
          <a:xfrm>
            <a:off x="4679950" y="3187701"/>
            <a:ext cx="3943350" cy="1638300"/>
          </a:xfrm>
          <a:prstGeom prst="rect">
            <a:avLst/>
          </a:prstGeom>
          <a:noFill/>
          <a:ln>
            <a:noFill/>
          </a:ln>
        </p:spPr>
        <p:txBody>
          <a:bodyPr anchorCtr="0" anchor="t" bIns="0" lIns="0" spcFirstLastPara="1" rIns="0" wrap="square" tIns="72000">
            <a:noAutofit/>
          </a:bodyPr>
          <a:lstStyle>
            <a:lvl1pPr indent="-342900" lvl="0" marL="457200" algn="l">
              <a:lnSpc>
                <a:spcPct val="90000"/>
              </a:lnSpc>
              <a:spcBef>
                <a:spcPts val="6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265" name="Google Shape;265;p26"/>
          <p:cNvSpPr txBox="1"/>
          <p:nvPr>
            <p:ph idx="5" type="body"/>
          </p:nvPr>
        </p:nvSpPr>
        <p:spPr>
          <a:xfrm>
            <a:off x="522288" y="1089025"/>
            <a:ext cx="8101012" cy="333375"/>
          </a:xfrm>
          <a:prstGeom prst="rect">
            <a:avLst/>
          </a:prstGeom>
          <a:noFill/>
          <a:ln>
            <a:noFill/>
          </a:ln>
        </p:spPr>
        <p:txBody>
          <a:bodyPr anchorCtr="0" anchor="t" bIns="0" lIns="0" spcFirstLastPara="1" rIns="0" wrap="square" tIns="72000">
            <a:noAutofit/>
          </a:bodyPr>
          <a:lstStyle>
            <a:lvl1pPr indent="-228600" lvl="0" marL="457200" algn="l">
              <a:lnSpc>
                <a:spcPct val="90000"/>
              </a:lnSpc>
              <a:spcBef>
                <a:spcPts val="600"/>
              </a:spcBef>
              <a:spcAft>
                <a:spcPts val="0"/>
              </a:spcAft>
              <a:buSzPts val="1800"/>
              <a:buNone/>
              <a:defRPr sz="1800">
                <a:solidFill>
                  <a:srgbClr val="006AB3"/>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lnSpc>
                <a:spcPct val="90000"/>
              </a:lnSpc>
              <a:spcBef>
                <a:spcPts val="600"/>
              </a:spcBef>
              <a:spcAft>
                <a:spcPts val="0"/>
              </a:spcAft>
              <a:buSzPts val="12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Tree>
  </p:cSld>
  <p:clrMapOvr>
    <a:masterClrMapping/>
  </p:clrMapOvr>
  <p:extLst>
    <p:ext uri="{DCECCB84-F9BA-43D5-87BE-67443E8EF086}">
      <p15:sldGuideLst>
        <p15:guide id="1" pos="2812">
          <p15:clr>
            <a:srgbClr val="FBAE40"/>
          </p15:clr>
        </p15:guide>
        <p15:guide id="2" pos="29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el Text">
  <p:cSld name="Viel Text">
    <p:spTree>
      <p:nvGrpSpPr>
        <p:cNvPr id="266" name="Shape 266"/>
        <p:cNvGrpSpPr/>
        <p:nvPr/>
      </p:nvGrpSpPr>
      <p:grpSpPr>
        <a:xfrm>
          <a:off x="0" y="0"/>
          <a:ext cx="0" cy="0"/>
          <a:chOff x="0" y="0"/>
          <a:chExt cx="0" cy="0"/>
        </a:xfrm>
      </p:grpSpPr>
      <p:sp>
        <p:nvSpPr>
          <p:cNvPr id="267" name="Google Shape;267;p27"/>
          <p:cNvSpPr txBox="1"/>
          <p:nvPr>
            <p:ph type="title"/>
          </p:nvPr>
        </p:nvSpPr>
        <p:spPr>
          <a:xfrm>
            <a:off x="526594" y="330910"/>
            <a:ext cx="6826772" cy="45232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8" name="Google Shape;268;p27"/>
          <p:cNvSpPr txBox="1"/>
          <p:nvPr>
            <p:ph idx="11" type="ftr"/>
          </p:nvPr>
        </p:nvSpPr>
        <p:spPr>
          <a:xfrm>
            <a:off x="628650" y="4975579"/>
            <a:ext cx="7129704" cy="14868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27"/>
          <p:cNvSpPr txBox="1"/>
          <p:nvPr>
            <p:ph idx="12" type="sldNum"/>
          </p:nvPr>
        </p:nvSpPr>
        <p:spPr>
          <a:xfrm>
            <a:off x="35496" y="4975579"/>
            <a:ext cx="337406" cy="14868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270" name="Google Shape;270;p27"/>
          <p:cNvSpPr txBox="1"/>
          <p:nvPr>
            <p:ph idx="1" type="body"/>
          </p:nvPr>
        </p:nvSpPr>
        <p:spPr>
          <a:xfrm>
            <a:off x="522288" y="1422400"/>
            <a:ext cx="3941762" cy="3492500"/>
          </a:xfrm>
          <a:prstGeom prst="rect">
            <a:avLst/>
          </a:prstGeom>
          <a:noFill/>
          <a:ln>
            <a:noFill/>
          </a:ln>
        </p:spPr>
        <p:txBody>
          <a:bodyPr anchorCtr="0" anchor="t" bIns="0" lIns="0" spcFirstLastPara="1" rIns="0" wrap="square" tIns="72000">
            <a:noAutofit/>
          </a:bodyPr>
          <a:lstStyle>
            <a:lvl1pPr indent="-342900" lvl="0" marL="457200" algn="l">
              <a:lnSpc>
                <a:spcPct val="90000"/>
              </a:lnSpc>
              <a:spcBef>
                <a:spcPts val="6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271" name="Google Shape;271;p27"/>
          <p:cNvSpPr txBox="1"/>
          <p:nvPr>
            <p:ph idx="2" type="body"/>
          </p:nvPr>
        </p:nvSpPr>
        <p:spPr>
          <a:xfrm>
            <a:off x="4679950" y="1422400"/>
            <a:ext cx="3943350" cy="3492500"/>
          </a:xfrm>
          <a:prstGeom prst="rect">
            <a:avLst/>
          </a:prstGeom>
          <a:noFill/>
          <a:ln>
            <a:noFill/>
          </a:ln>
        </p:spPr>
        <p:txBody>
          <a:bodyPr anchorCtr="0" anchor="t" bIns="0" lIns="0" spcFirstLastPara="1" rIns="0" wrap="square" tIns="72000">
            <a:noAutofit/>
          </a:bodyPr>
          <a:lstStyle>
            <a:lvl1pPr indent="-342900" lvl="0" marL="457200" algn="l">
              <a:lnSpc>
                <a:spcPct val="90000"/>
              </a:lnSpc>
              <a:spcBef>
                <a:spcPts val="6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272" name="Google Shape;272;p27"/>
          <p:cNvSpPr txBox="1"/>
          <p:nvPr>
            <p:ph idx="3" type="body"/>
          </p:nvPr>
        </p:nvSpPr>
        <p:spPr>
          <a:xfrm>
            <a:off x="522288" y="1089025"/>
            <a:ext cx="8101012" cy="333375"/>
          </a:xfrm>
          <a:prstGeom prst="rect">
            <a:avLst/>
          </a:prstGeom>
          <a:noFill/>
          <a:ln>
            <a:noFill/>
          </a:ln>
        </p:spPr>
        <p:txBody>
          <a:bodyPr anchorCtr="0" anchor="t" bIns="0" lIns="0" spcFirstLastPara="1" rIns="0" wrap="square" tIns="72000">
            <a:noAutofit/>
          </a:bodyPr>
          <a:lstStyle>
            <a:lvl1pPr indent="-228600" lvl="0" marL="457200" algn="l">
              <a:lnSpc>
                <a:spcPct val="90000"/>
              </a:lnSpc>
              <a:spcBef>
                <a:spcPts val="600"/>
              </a:spcBef>
              <a:spcAft>
                <a:spcPts val="0"/>
              </a:spcAft>
              <a:buSzPts val="1800"/>
              <a:buNone/>
              <a:defRPr sz="1800">
                <a:solidFill>
                  <a:srgbClr val="006AB3"/>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lnSpc>
                <a:spcPct val="90000"/>
              </a:lnSpc>
              <a:spcBef>
                <a:spcPts val="600"/>
              </a:spcBef>
              <a:spcAft>
                <a:spcPts val="0"/>
              </a:spcAft>
              <a:buSzPts val="12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Tree>
  </p:cSld>
  <p:clrMapOvr>
    <a:masterClrMapping/>
  </p:clrMapOvr>
  <p:extLst>
    <p:ext uri="{DCECCB84-F9BA-43D5-87BE-67443E8EF086}">
      <p15:sldGuideLst>
        <p15:guide id="1" pos="2812">
          <p15:clr>
            <a:srgbClr val="FBAE40"/>
          </p15:clr>
        </p15:guide>
        <p15:guide id="2" pos="29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ohne Untertitel)">
  <p:cSld name="Inhalt (ohne Untertitel)">
    <p:spTree>
      <p:nvGrpSpPr>
        <p:cNvPr id="62" name="Shape 62"/>
        <p:cNvGrpSpPr/>
        <p:nvPr/>
      </p:nvGrpSpPr>
      <p:grpSpPr>
        <a:xfrm>
          <a:off x="0" y="0"/>
          <a:ext cx="0" cy="0"/>
          <a:chOff x="0" y="0"/>
          <a:chExt cx="0" cy="0"/>
        </a:xfrm>
      </p:grpSpPr>
      <p:sp>
        <p:nvSpPr>
          <p:cNvPr id="63" name="Google Shape;63;p10"/>
          <p:cNvSpPr txBox="1"/>
          <p:nvPr>
            <p:ph type="title"/>
          </p:nvPr>
        </p:nvSpPr>
        <p:spPr>
          <a:xfrm>
            <a:off x="526594" y="330910"/>
            <a:ext cx="6826772" cy="45232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0"/>
          <p:cNvSpPr txBox="1"/>
          <p:nvPr>
            <p:ph idx="11" type="ftr"/>
          </p:nvPr>
        </p:nvSpPr>
        <p:spPr>
          <a:xfrm>
            <a:off x="628650" y="4975579"/>
            <a:ext cx="7129704" cy="14868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2" type="sldNum"/>
          </p:nvPr>
        </p:nvSpPr>
        <p:spPr>
          <a:xfrm>
            <a:off x="35496" y="4975579"/>
            <a:ext cx="337406" cy="14868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66" name="Google Shape;66;p10"/>
          <p:cNvSpPr txBox="1"/>
          <p:nvPr>
            <p:ph idx="1" type="body"/>
          </p:nvPr>
        </p:nvSpPr>
        <p:spPr>
          <a:xfrm>
            <a:off x="521550" y="1422399"/>
            <a:ext cx="8096250" cy="3492500"/>
          </a:xfrm>
          <a:prstGeom prst="rect">
            <a:avLst/>
          </a:prstGeom>
          <a:noFill/>
          <a:ln>
            <a:noFill/>
          </a:ln>
        </p:spPr>
        <p:txBody>
          <a:bodyPr anchorCtr="0" anchor="t" bIns="0" lIns="0" spcFirstLastPara="1" rIns="0" wrap="square" tIns="72000">
            <a:noAutofit/>
          </a:bodyPr>
          <a:lstStyle>
            <a:lvl1pPr indent="-342900" lvl="0" marL="457200" algn="l">
              <a:lnSpc>
                <a:spcPct val="90000"/>
              </a:lnSpc>
              <a:spcBef>
                <a:spcPts val="6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 Heinekopf" showMasterSp="0">
  <p:cSld name="Inhalt + Heinekopf">
    <p:spTree>
      <p:nvGrpSpPr>
        <p:cNvPr id="273" name="Shape 273"/>
        <p:cNvGrpSpPr/>
        <p:nvPr/>
      </p:nvGrpSpPr>
      <p:grpSpPr>
        <a:xfrm>
          <a:off x="0" y="0"/>
          <a:ext cx="0" cy="0"/>
          <a:chOff x="0" y="0"/>
          <a:chExt cx="0" cy="0"/>
        </a:xfrm>
      </p:grpSpPr>
      <p:grpSp>
        <p:nvGrpSpPr>
          <p:cNvPr id="274" name="Google Shape;274;p28"/>
          <p:cNvGrpSpPr/>
          <p:nvPr/>
        </p:nvGrpSpPr>
        <p:grpSpPr>
          <a:xfrm>
            <a:off x="-4877" y="4950860"/>
            <a:ext cx="9148877" cy="198120"/>
            <a:chOff x="-4877" y="4950860"/>
            <a:chExt cx="9148877" cy="198120"/>
          </a:xfrm>
        </p:grpSpPr>
        <p:sp>
          <p:nvSpPr>
            <p:cNvPr id="275" name="Google Shape;275;p28"/>
            <p:cNvSpPr/>
            <p:nvPr/>
          </p:nvSpPr>
          <p:spPr>
            <a:xfrm>
              <a:off x="-4877" y="4950860"/>
              <a:ext cx="484937" cy="198120"/>
            </a:xfrm>
            <a:custGeom>
              <a:rect b="b" l="l" r="r" t="t"/>
              <a:pathLst>
                <a:path extrusionOk="0" h="198120" w="9144000">
                  <a:moveTo>
                    <a:pt x="0" y="197993"/>
                  </a:moveTo>
                  <a:lnTo>
                    <a:pt x="9144000" y="197993"/>
                  </a:lnTo>
                  <a:lnTo>
                    <a:pt x="9144000" y="0"/>
                  </a:lnTo>
                  <a:lnTo>
                    <a:pt x="0" y="0"/>
                  </a:lnTo>
                  <a:lnTo>
                    <a:pt x="0" y="197993"/>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276" name="Google Shape;276;p28"/>
            <p:cNvSpPr/>
            <p:nvPr/>
          </p:nvSpPr>
          <p:spPr>
            <a:xfrm>
              <a:off x="522288" y="4950860"/>
              <a:ext cx="8621712" cy="198120"/>
            </a:xfrm>
            <a:custGeom>
              <a:rect b="b" l="l" r="r" t="t"/>
              <a:pathLst>
                <a:path extrusionOk="0" h="198120" w="9144000">
                  <a:moveTo>
                    <a:pt x="0" y="197993"/>
                  </a:moveTo>
                  <a:lnTo>
                    <a:pt x="9144000" y="197993"/>
                  </a:lnTo>
                  <a:lnTo>
                    <a:pt x="9144000" y="0"/>
                  </a:lnTo>
                  <a:lnTo>
                    <a:pt x="0" y="0"/>
                  </a:lnTo>
                  <a:lnTo>
                    <a:pt x="0" y="197993"/>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277" name="Google Shape;277;p28"/>
            <p:cNvSpPr txBox="1"/>
            <p:nvPr/>
          </p:nvSpPr>
          <p:spPr>
            <a:xfrm>
              <a:off x="8194726" y="4966101"/>
              <a:ext cx="449579" cy="167639"/>
            </a:xfrm>
            <a:prstGeom prst="rect">
              <a:avLst/>
            </a:prstGeom>
            <a:noFill/>
            <a:ln>
              <a:noFill/>
            </a:ln>
          </p:spPr>
          <p:txBody>
            <a:bodyPr anchorCtr="0" anchor="ctr" bIns="0" lIns="0" spcFirstLastPara="1" rIns="0" wrap="square" tIns="0">
              <a:noAutofit/>
            </a:bodyPr>
            <a:lstStyle/>
            <a:p>
              <a:pPr indent="0" lvl="0" marL="12700" marR="0" rtl="0" algn="l">
                <a:spcBef>
                  <a:spcPts val="0"/>
                </a:spcBef>
                <a:spcAft>
                  <a:spcPts val="0"/>
                </a:spcAft>
                <a:buNone/>
              </a:pPr>
              <a:r>
                <a:rPr b="1" i="0" lang="de-DE" sz="1000">
                  <a:solidFill>
                    <a:schemeClr val="lt1"/>
                  </a:solidFill>
                  <a:latin typeface="Arial"/>
                  <a:ea typeface="Arial"/>
                  <a:cs typeface="Arial"/>
                  <a:sym typeface="Arial"/>
                </a:rPr>
                <a:t>hhu.de</a:t>
              </a:r>
              <a:endParaRPr/>
            </a:p>
          </p:txBody>
        </p:sp>
      </p:grpSp>
      <p:grpSp>
        <p:nvGrpSpPr>
          <p:cNvPr id="278" name="Google Shape;278;p28"/>
          <p:cNvGrpSpPr/>
          <p:nvPr/>
        </p:nvGrpSpPr>
        <p:grpSpPr>
          <a:xfrm>
            <a:off x="7741437" y="394294"/>
            <a:ext cx="1050055" cy="621121"/>
            <a:chOff x="10321916" y="525077"/>
            <a:chExt cx="1400072" cy="827140"/>
          </a:xfrm>
        </p:grpSpPr>
        <p:grpSp>
          <p:nvGrpSpPr>
            <p:cNvPr id="279" name="Google Shape;279;p28"/>
            <p:cNvGrpSpPr/>
            <p:nvPr/>
          </p:nvGrpSpPr>
          <p:grpSpPr>
            <a:xfrm>
              <a:off x="10321916" y="525077"/>
              <a:ext cx="1179695" cy="575590"/>
              <a:chOff x="10321916" y="525077"/>
              <a:chExt cx="1179695" cy="575590"/>
            </a:xfrm>
          </p:grpSpPr>
          <p:sp>
            <p:nvSpPr>
              <p:cNvPr id="280" name="Google Shape;280;p28"/>
              <p:cNvSpPr/>
              <p:nvPr/>
            </p:nvSpPr>
            <p:spPr>
              <a:xfrm>
                <a:off x="11143981" y="639857"/>
                <a:ext cx="357630" cy="357630"/>
              </a:xfrm>
              <a:custGeom>
                <a:rect b="b" l="l" r="r" t="t"/>
                <a:pathLst>
                  <a:path extrusionOk="0" h="357629" w="357629">
                    <a:moveTo>
                      <a:pt x="358113" y="0"/>
                    </a:moveTo>
                    <a:lnTo>
                      <a:pt x="358113" y="179540"/>
                    </a:lnTo>
                    <a:cubicBezTo>
                      <a:pt x="358113" y="286587"/>
                      <a:pt x="277888" y="359080"/>
                      <a:pt x="179057" y="359080"/>
                    </a:cubicBezTo>
                    <a:cubicBezTo>
                      <a:pt x="80225" y="359080"/>
                      <a:pt x="0" y="286587"/>
                      <a:pt x="0" y="179540"/>
                    </a:cubicBezTo>
                    <a:cubicBezTo>
                      <a:pt x="0" y="164075"/>
                      <a:pt x="0" y="0"/>
                      <a:pt x="0" y="0"/>
                    </a:cubicBezTo>
                    <a:lnTo>
                      <a:pt x="90857" y="0"/>
                    </a:lnTo>
                    <a:cubicBezTo>
                      <a:pt x="90857" y="32622"/>
                      <a:pt x="90857" y="165041"/>
                      <a:pt x="90857" y="171807"/>
                    </a:cubicBezTo>
                    <a:cubicBezTo>
                      <a:pt x="90857" y="227385"/>
                      <a:pt x="130487" y="265323"/>
                      <a:pt x="179057" y="265323"/>
                    </a:cubicBezTo>
                    <a:cubicBezTo>
                      <a:pt x="227868" y="265323"/>
                      <a:pt x="267256" y="227385"/>
                      <a:pt x="267256" y="171807"/>
                    </a:cubicBezTo>
                    <a:lnTo>
                      <a:pt x="267256" y="0"/>
                    </a:lnTo>
                    <a:lnTo>
                      <a:pt x="358113"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281" name="Google Shape;281;p28"/>
              <p:cNvSpPr/>
              <p:nvPr/>
            </p:nvSpPr>
            <p:spPr>
              <a:xfrm>
                <a:off x="10321916" y="525077"/>
                <a:ext cx="357630" cy="463952"/>
              </a:xfrm>
              <a:custGeom>
                <a:rect b="b" l="l" r="r" t="t"/>
                <a:pathLst>
                  <a:path extrusionOk="0" h="463952" w="357629">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282" name="Google Shape;282;p28"/>
              <p:cNvSpPr/>
              <p:nvPr/>
            </p:nvSpPr>
            <p:spPr>
              <a:xfrm>
                <a:off x="10734399" y="525077"/>
                <a:ext cx="357630" cy="463952"/>
              </a:xfrm>
              <a:custGeom>
                <a:rect b="b" l="l" r="r" t="t"/>
                <a:pathLst>
                  <a:path extrusionOk="0" h="463952" w="357629">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283" name="Google Shape;283;p28"/>
              <p:cNvSpPr/>
              <p:nvPr/>
            </p:nvSpPr>
            <p:spPr>
              <a:xfrm>
                <a:off x="10464001" y="1088585"/>
                <a:ext cx="12082" cy="12082"/>
              </a:xfrm>
              <a:custGeom>
                <a:rect b="b" l="l" r="r" t="t"/>
                <a:pathLst>
                  <a:path extrusionOk="0" h="12082" w="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284" name="Google Shape;284;p28"/>
              <p:cNvSpPr/>
              <p:nvPr/>
            </p:nvSpPr>
            <p:spPr>
              <a:xfrm>
                <a:off x="10610678" y="1088585"/>
                <a:ext cx="12082" cy="12082"/>
              </a:xfrm>
              <a:custGeom>
                <a:rect b="b" l="l" r="r" t="t"/>
                <a:pathLst>
                  <a:path extrusionOk="0" h="12082" w="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285" name="Google Shape;285;p28"/>
              <p:cNvSpPr/>
              <p:nvPr/>
            </p:nvSpPr>
            <p:spPr>
              <a:xfrm>
                <a:off x="10949701" y="1088585"/>
                <a:ext cx="12082" cy="12082"/>
              </a:xfrm>
              <a:custGeom>
                <a:rect b="b" l="l" r="r" t="t"/>
                <a:pathLst>
                  <a:path extrusionOk="0" h="12082" w="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324" y="3383"/>
                      <a:pt x="10874" y="1933"/>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sp>
          <p:nvSpPr>
            <p:cNvPr id="286" name="Google Shape;286;p28"/>
            <p:cNvSpPr/>
            <p:nvPr/>
          </p:nvSpPr>
          <p:spPr>
            <a:xfrm>
              <a:off x="10322158" y="1089069"/>
              <a:ext cx="57994" cy="77325"/>
            </a:xfrm>
            <a:custGeom>
              <a:rect b="b" l="l" r="r" t="t"/>
              <a:pathLst>
                <a:path extrusionOk="0" h="77325" w="57994">
                  <a:moveTo>
                    <a:pt x="49053" y="0"/>
                  </a:moveTo>
                  <a:lnTo>
                    <a:pt x="49053" y="34071"/>
                  </a:lnTo>
                  <a:lnTo>
                    <a:pt x="10149" y="34071"/>
                  </a:lnTo>
                  <a:lnTo>
                    <a:pt x="10149" y="0"/>
                  </a:lnTo>
                  <a:lnTo>
                    <a:pt x="0" y="0"/>
                  </a:lnTo>
                  <a:lnTo>
                    <a:pt x="0" y="78292"/>
                  </a:lnTo>
                  <a:lnTo>
                    <a:pt x="10149" y="78292"/>
                  </a:lnTo>
                  <a:lnTo>
                    <a:pt x="10149" y="40837"/>
                  </a:lnTo>
                  <a:lnTo>
                    <a:pt x="49053" y="40837"/>
                  </a:lnTo>
                  <a:lnTo>
                    <a:pt x="49053" y="78292"/>
                  </a:lnTo>
                  <a:lnTo>
                    <a:pt x="58961" y="78292"/>
                  </a:lnTo>
                  <a:lnTo>
                    <a:pt x="58961"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287" name="Google Shape;287;p28"/>
            <p:cNvSpPr/>
            <p:nvPr/>
          </p:nvSpPr>
          <p:spPr>
            <a:xfrm>
              <a:off x="10399483" y="1110575"/>
              <a:ext cx="48328" cy="57994"/>
            </a:xfrm>
            <a:custGeom>
              <a:rect b="b" l="l" r="r" t="t"/>
              <a:pathLst>
                <a:path extrusionOk="0" h="57994" w="48328">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6" y="51711"/>
                  </a:cubicBezTo>
                  <a:cubicBezTo>
                    <a:pt x="21748" y="51711"/>
                    <a:pt x="17640" y="50020"/>
                    <a:pt x="14740" y="46395"/>
                  </a:cubicBezTo>
                  <a:cubicBezTo>
                    <a:pt x="11599" y="42529"/>
                    <a:pt x="10149" y="37454"/>
                    <a:pt x="9666" y="30930"/>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288" name="Google Shape;288;p28"/>
            <p:cNvSpPr/>
            <p:nvPr/>
          </p:nvSpPr>
          <p:spPr>
            <a:xfrm>
              <a:off x="10465451" y="1112266"/>
              <a:ext cx="9666" cy="53161"/>
            </a:xfrm>
            <a:custGeom>
              <a:rect b="b" l="l" r="r" t="t"/>
              <a:pathLst>
                <a:path extrusionOk="0" h="53161" w="9665">
                  <a:moveTo>
                    <a:pt x="0" y="0"/>
                  </a:moveTo>
                  <a:lnTo>
                    <a:pt x="10149" y="0"/>
                  </a:lnTo>
                  <a:lnTo>
                    <a:pt x="10149" y="55094"/>
                  </a:lnTo>
                  <a:lnTo>
                    <a:pt x="0" y="550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nvGrpSpPr>
            <p:cNvPr id="289" name="Google Shape;289;p28"/>
            <p:cNvGrpSpPr/>
            <p:nvPr/>
          </p:nvGrpSpPr>
          <p:grpSpPr>
            <a:xfrm>
              <a:off x="10496140" y="1110575"/>
              <a:ext cx="100523" cy="55819"/>
              <a:chOff x="10496140" y="1110575"/>
              <a:chExt cx="100523" cy="55819"/>
            </a:xfrm>
          </p:grpSpPr>
          <p:sp>
            <p:nvSpPr>
              <p:cNvPr id="290" name="Google Shape;290;p28"/>
              <p:cNvSpPr/>
              <p:nvPr/>
            </p:nvSpPr>
            <p:spPr>
              <a:xfrm>
                <a:off x="10496140" y="1110575"/>
                <a:ext cx="45912" cy="55578"/>
              </a:xfrm>
              <a:custGeom>
                <a:rect b="b" l="l" r="r" t="t"/>
                <a:pathLst>
                  <a:path extrusionOk="0" h="55577" w="45911">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291" name="Google Shape;291;p28"/>
              <p:cNvSpPr/>
              <p:nvPr/>
            </p:nvSpPr>
            <p:spPr>
              <a:xfrm>
                <a:off x="10562833" y="1110816"/>
                <a:ext cx="33830" cy="55578"/>
              </a:xfrm>
              <a:custGeom>
                <a:rect b="b" l="l" r="r" t="t"/>
                <a:pathLst>
                  <a:path extrusionOk="0" h="55577" w="33829">
                    <a:moveTo>
                      <a:pt x="1208" y="56544"/>
                    </a:moveTo>
                    <a:lnTo>
                      <a:pt x="10632" y="56544"/>
                    </a:lnTo>
                    <a:lnTo>
                      <a:pt x="10632" y="29964"/>
                    </a:lnTo>
                    <a:cubicBezTo>
                      <a:pt x="10632" y="28030"/>
                      <a:pt x="10632" y="26339"/>
                      <a:pt x="10874" y="24406"/>
                    </a:cubicBezTo>
                    <a:cubicBezTo>
                      <a:pt x="11116" y="22473"/>
                      <a:pt x="11357" y="20781"/>
                      <a:pt x="11599" y="19090"/>
                    </a:cubicBezTo>
                    <a:cubicBezTo>
                      <a:pt x="12565" y="15707"/>
                      <a:pt x="13774" y="12807"/>
                      <a:pt x="15707" y="10391"/>
                    </a:cubicBezTo>
                    <a:cubicBezTo>
                      <a:pt x="17398" y="7974"/>
                      <a:pt x="19573" y="7008"/>
                      <a:pt x="21748" y="7008"/>
                    </a:cubicBezTo>
                    <a:cubicBezTo>
                      <a:pt x="25614" y="7008"/>
                      <a:pt x="27547" y="8941"/>
                      <a:pt x="27789" y="13049"/>
                    </a:cubicBezTo>
                    <a:lnTo>
                      <a:pt x="36005" y="10149"/>
                    </a:lnTo>
                    <a:cubicBezTo>
                      <a:pt x="36005" y="8216"/>
                      <a:pt x="35521" y="6766"/>
                      <a:pt x="34796" y="5316"/>
                    </a:cubicBezTo>
                    <a:cubicBezTo>
                      <a:pt x="34072" y="3866"/>
                      <a:pt x="33347" y="2900"/>
                      <a:pt x="32380" y="2175"/>
                    </a:cubicBezTo>
                    <a:cubicBezTo>
                      <a:pt x="31413" y="1450"/>
                      <a:pt x="30205" y="725"/>
                      <a:pt x="28997" y="483"/>
                    </a:cubicBezTo>
                    <a:cubicBezTo>
                      <a:pt x="27789" y="0"/>
                      <a:pt x="26581" y="0"/>
                      <a:pt x="25614" y="0"/>
                    </a:cubicBezTo>
                    <a:cubicBezTo>
                      <a:pt x="22231" y="0"/>
                      <a:pt x="19573" y="967"/>
                      <a:pt x="16915" y="2658"/>
                    </a:cubicBezTo>
                    <a:cubicBezTo>
                      <a:pt x="14499" y="4591"/>
                      <a:pt x="12324" y="7008"/>
                      <a:pt x="10632" y="10149"/>
                    </a:cubicBezTo>
                    <a:lnTo>
                      <a:pt x="9424" y="483"/>
                    </a:lnTo>
                    <a:lnTo>
                      <a:pt x="0" y="1450"/>
                    </a:lnTo>
                    <a:cubicBezTo>
                      <a:pt x="0" y="1933"/>
                      <a:pt x="242" y="2658"/>
                      <a:pt x="242" y="3625"/>
                    </a:cubicBezTo>
                    <a:cubicBezTo>
                      <a:pt x="483" y="4591"/>
                      <a:pt x="483" y="5799"/>
                      <a:pt x="725" y="7249"/>
                    </a:cubicBezTo>
                    <a:cubicBezTo>
                      <a:pt x="967" y="8699"/>
                      <a:pt x="967" y="9907"/>
                      <a:pt x="967" y="11357"/>
                    </a:cubicBezTo>
                    <a:cubicBezTo>
                      <a:pt x="967" y="12807"/>
                      <a:pt x="1208" y="14015"/>
                      <a:pt x="1208" y="15465"/>
                    </a:cubicBezTo>
                    <a:lnTo>
                      <a:pt x="1208" y="5654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sp>
          <p:nvSpPr>
            <p:cNvPr id="292" name="Google Shape;292;p28"/>
            <p:cNvSpPr/>
            <p:nvPr/>
          </p:nvSpPr>
          <p:spPr>
            <a:xfrm>
              <a:off x="10612128" y="1112266"/>
              <a:ext cx="9666" cy="53161"/>
            </a:xfrm>
            <a:custGeom>
              <a:rect b="b" l="l" r="r" t="t"/>
              <a:pathLst>
                <a:path extrusionOk="0" h="53161" w="9665">
                  <a:moveTo>
                    <a:pt x="0" y="0"/>
                  </a:moveTo>
                  <a:lnTo>
                    <a:pt x="10149" y="0"/>
                  </a:lnTo>
                  <a:lnTo>
                    <a:pt x="10149" y="55094"/>
                  </a:lnTo>
                  <a:lnTo>
                    <a:pt x="0" y="550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nvGrpSpPr>
            <p:cNvPr id="293" name="Google Shape;293;p28"/>
            <p:cNvGrpSpPr/>
            <p:nvPr/>
          </p:nvGrpSpPr>
          <p:grpSpPr>
            <a:xfrm>
              <a:off x="10639675" y="1081336"/>
              <a:ext cx="105597" cy="87233"/>
              <a:chOff x="10639675" y="1081336"/>
              <a:chExt cx="105597" cy="87233"/>
            </a:xfrm>
          </p:grpSpPr>
          <p:sp>
            <p:nvSpPr>
              <p:cNvPr id="294" name="Google Shape;294;p28"/>
              <p:cNvSpPr/>
              <p:nvPr/>
            </p:nvSpPr>
            <p:spPr>
              <a:xfrm>
                <a:off x="10639675" y="1110575"/>
                <a:ext cx="45912" cy="57994"/>
              </a:xfrm>
              <a:custGeom>
                <a:rect b="b" l="l" r="r" t="t"/>
                <a:pathLst>
                  <a:path extrusionOk="0" h="57994" w="45911">
                    <a:moveTo>
                      <a:pt x="41804" y="44462"/>
                    </a:moveTo>
                    <a:cubicBezTo>
                      <a:pt x="38663" y="47362"/>
                      <a:pt x="36005" y="49295"/>
                      <a:pt x="33830" y="50261"/>
                    </a:cubicBezTo>
                    <a:cubicBezTo>
                      <a:pt x="31655" y="51228"/>
                      <a:pt x="28997" y="51711"/>
                      <a:pt x="26581" y="51711"/>
                    </a:cubicBezTo>
                    <a:cubicBezTo>
                      <a:pt x="23439" y="51711"/>
                      <a:pt x="21023" y="51228"/>
                      <a:pt x="18848" y="50020"/>
                    </a:cubicBezTo>
                    <a:cubicBezTo>
                      <a:pt x="16673" y="48812"/>
                      <a:pt x="15223" y="47362"/>
                      <a:pt x="13774" y="45187"/>
                    </a:cubicBezTo>
                    <a:cubicBezTo>
                      <a:pt x="12565" y="43254"/>
                      <a:pt x="11599" y="40837"/>
                      <a:pt x="11116" y="38179"/>
                    </a:cubicBezTo>
                    <a:cubicBezTo>
                      <a:pt x="10632" y="35521"/>
                      <a:pt x="10391" y="32863"/>
                      <a:pt x="10391" y="30205"/>
                    </a:cubicBezTo>
                    <a:cubicBezTo>
                      <a:pt x="10391" y="27547"/>
                      <a:pt x="10632" y="24647"/>
                      <a:pt x="11357" y="21748"/>
                    </a:cubicBezTo>
                    <a:cubicBezTo>
                      <a:pt x="12082" y="18848"/>
                      <a:pt x="13049" y="16432"/>
                      <a:pt x="14257" y="14015"/>
                    </a:cubicBezTo>
                    <a:cubicBezTo>
                      <a:pt x="15707" y="11599"/>
                      <a:pt x="17398" y="9907"/>
                      <a:pt x="19331" y="8457"/>
                    </a:cubicBezTo>
                    <a:cubicBezTo>
                      <a:pt x="21506" y="7008"/>
                      <a:pt x="23923" y="6283"/>
                      <a:pt x="26822" y="6283"/>
                    </a:cubicBezTo>
                    <a:cubicBezTo>
                      <a:pt x="29964" y="6283"/>
                      <a:pt x="32622" y="6766"/>
                      <a:pt x="34555" y="7733"/>
                    </a:cubicBezTo>
                    <a:cubicBezTo>
                      <a:pt x="36488" y="8699"/>
                      <a:pt x="38179" y="9907"/>
                      <a:pt x="39629" y="11599"/>
                    </a:cubicBezTo>
                    <a:lnTo>
                      <a:pt x="44462" y="4350"/>
                    </a:lnTo>
                    <a:cubicBezTo>
                      <a:pt x="42046" y="2658"/>
                      <a:pt x="39388" y="1450"/>
                      <a:pt x="36488" y="967"/>
                    </a:cubicBezTo>
                    <a:cubicBezTo>
                      <a:pt x="33588" y="483"/>
                      <a:pt x="30689" y="0"/>
                      <a:pt x="28030" y="0"/>
                    </a:cubicBezTo>
                    <a:cubicBezTo>
                      <a:pt x="23681" y="0"/>
                      <a:pt x="19815" y="725"/>
                      <a:pt x="16432" y="2175"/>
                    </a:cubicBezTo>
                    <a:cubicBezTo>
                      <a:pt x="13049" y="3625"/>
                      <a:pt x="9907" y="5799"/>
                      <a:pt x="7491" y="8216"/>
                    </a:cubicBezTo>
                    <a:cubicBezTo>
                      <a:pt x="5074" y="10874"/>
                      <a:pt x="3141" y="14015"/>
                      <a:pt x="1933" y="17640"/>
                    </a:cubicBezTo>
                    <a:cubicBezTo>
                      <a:pt x="725" y="21264"/>
                      <a:pt x="0" y="25372"/>
                      <a:pt x="0" y="29722"/>
                    </a:cubicBezTo>
                    <a:cubicBezTo>
                      <a:pt x="0" y="39146"/>
                      <a:pt x="2416" y="46154"/>
                      <a:pt x="7008" y="50986"/>
                    </a:cubicBezTo>
                    <a:cubicBezTo>
                      <a:pt x="11599" y="55819"/>
                      <a:pt x="18123" y="58236"/>
                      <a:pt x="26581" y="58236"/>
                    </a:cubicBezTo>
                    <a:cubicBezTo>
                      <a:pt x="28030" y="58236"/>
                      <a:pt x="29480" y="57994"/>
                      <a:pt x="31172" y="57752"/>
                    </a:cubicBezTo>
                    <a:cubicBezTo>
                      <a:pt x="32863" y="57511"/>
                      <a:pt x="34555" y="57027"/>
                      <a:pt x="36246" y="56303"/>
                    </a:cubicBezTo>
                    <a:cubicBezTo>
                      <a:pt x="37938" y="55578"/>
                      <a:pt x="39629" y="54611"/>
                      <a:pt x="41321" y="53403"/>
                    </a:cubicBezTo>
                    <a:cubicBezTo>
                      <a:pt x="43012" y="52195"/>
                      <a:pt x="44462" y="50503"/>
                      <a:pt x="46154" y="48328"/>
                    </a:cubicBezTo>
                    <a:lnTo>
                      <a:pt x="41804" y="444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295" name="Google Shape;295;p28"/>
              <p:cNvSpPr/>
              <p:nvPr/>
            </p:nvSpPr>
            <p:spPr>
              <a:xfrm>
                <a:off x="10699360" y="1081336"/>
                <a:ext cx="45912" cy="84575"/>
              </a:xfrm>
              <a:custGeom>
                <a:rect b="b" l="l" r="r" t="t"/>
                <a:pathLst>
                  <a:path extrusionOk="0" h="84574" w="45911">
                    <a:moveTo>
                      <a:pt x="9907" y="0"/>
                    </a:moveTo>
                    <a:lnTo>
                      <a:pt x="0" y="0"/>
                    </a:lnTo>
                    <a:lnTo>
                      <a:pt x="0" y="86266"/>
                    </a:lnTo>
                    <a:lnTo>
                      <a:pt x="9907" y="86266"/>
                    </a:lnTo>
                    <a:lnTo>
                      <a:pt x="9907" y="55094"/>
                    </a:lnTo>
                    <a:cubicBezTo>
                      <a:pt x="9907" y="52678"/>
                      <a:pt x="10391" y="50261"/>
                      <a:pt x="11116" y="47845"/>
                    </a:cubicBezTo>
                    <a:cubicBezTo>
                      <a:pt x="11840" y="45670"/>
                      <a:pt x="13049" y="43737"/>
                      <a:pt x="14499" y="42046"/>
                    </a:cubicBezTo>
                    <a:cubicBezTo>
                      <a:pt x="15948" y="40354"/>
                      <a:pt x="17640" y="39146"/>
                      <a:pt x="19331" y="38179"/>
                    </a:cubicBezTo>
                    <a:cubicBezTo>
                      <a:pt x="21264" y="37213"/>
                      <a:pt x="23198" y="36730"/>
                      <a:pt x="25614" y="36730"/>
                    </a:cubicBezTo>
                    <a:cubicBezTo>
                      <a:pt x="28030" y="36730"/>
                      <a:pt x="30205" y="36971"/>
                      <a:pt x="31655" y="37696"/>
                    </a:cubicBezTo>
                    <a:cubicBezTo>
                      <a:pt x="33105" y="38421"/>
                      <a:pt x="34313" y="39146"/>
                      <a:pt x="35280" y="40596"/>
                    </a:cubicBezTo>
                    <a:cubicBezTo>
                      <a:pt x="36246" y="42046"/>
                      <a:pt x="36488" y="43496"/>
                      <a:pt x="36971" y="45187"/>
                    </a:cubicBezTo>
                    <a:cubicBezTo>
                      <a:pt x="37213" y="47120"/>
                      <a:pt x="37454" y="49053"/>
                      <a:pt x="37454" y="51470"/>
                    </a:cubicBezTo>
                    <a:lnTo>
                      <a:pt x="37454" y="86024"/>
                    </a:lnTo>
                    <a:lnTo>
                      <a:pt x="47362" y="86024"/>
                    </a:lnTo>
                    <a:lnTo>
                      <a:pt x="47362" y="51470"/>
                    </a:lnTo>
                    <a:cubicBezTo>
                      <a:pt x="47362" y="48570"/>
                      <a:pt x="47120" y="45670"/>
                      <a:pt x="46879" y="43012"/>
                    </a:cubicBezTo>
                    <a:cubicBezTo>
                      <a:pt x="46637" y="40354"/>
                      <a:pt x="45912" y="37938"/>
                      <a:pt x="44704" y="36005"/>
                    </a:cubicBezTo>
                    <a:cubicBezTo>
                      <a:pt x="43496" y="34071"/>
                      <a:pt x="41562" y="32380"/>
                      <a:pt x="38904" y="31172"/>
                    </a:cubicBezTo>
                    <a:cubicBezTo>
                      <a:pt x="36246" y="29964"/>
                      <a:pt x="32863" y="29239"/>
                      <a:pt x="28272" y="29239"/>
                    </a:cubicBezTo>
                    <a:cubicBezTo>
                      <a:pt x="25372" y="29239"/>
                      <a:pt x="22956" y="29722"/>
                      <a:pt x="20781" y="30447"/>
                    </a:cubicBezTo>
                    <a:cubicBezTo>
                      <a:pt x="18606" y="31172"/>
                      <a:pt x="16915" y="32380"/>
                      <a:pt x="15465" y="33347"/>
                    </a:cubicBezTo>
                    <a:cubicBezTo>
                      <a:pt x="14015" y="34555"/>
                      <a:pt x="12807" y="35521"/>
                      <a:pt x="12082" y="36730"/>
                    </a:cubicBezTo>
                    <a:cubicBezTo>
                      <a:pt x="11116" y="37938"/>
                      <a:pt x="10632" y="38663"/>
                      <a:pt x="10149" y="39388"/>
                    </a:cubicBezTo>
                    <a:lnTo>
                      <a:pt x="1014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sp>
          <p:nvSpPr>
            <p:cNvPr id="296" name="Google Shape;296;p28"/>
            <p:cNvSpPr/>
            <p:nvPr/>
          </p:nvSpPr>
          <p:spPr>
            <a:xfrm>
              <a:off x="10808824" y="1089069"/>
              <a:ext cx="57994" cy="77325"/>
            </a:xfrm>
            <a:custGeom>
              <a:rect b="b" l="l" r="r" t="t"/>
              <a:pathLst>
                <a:path extrusionOk="0" h="77325" w="57994">
                  <a:moveTo>
                    <a:pt x="10149" y="78292"/>
                  </a:moveTo>
                  <a:lnTo>
                    <a:pt x="10149" y="40837"/>
                  </a:lnTo>
                  <a:lnTo>
                    <a:pt x="48812" y="40837"/>
                  </a:lnTo>
                  <a:lnTo>
                    <a:pt x="48812" y="78292"/>
                  </a:lnTo>
                  <a:lnTo>
                    <a:pt x="58961" y="78292"/>
                  </a:lnTo>
                  <a:lnTo>
                    <a:pt x="58961" y="0"/>
                  </a:lnTo>
                  <a:lnTo>
                    <a:pt x="48812" y="0"/>
                  </a:lnTo>
                  <a:lnTo>
                    <a:pt x="48812" y="34071"/>
                  </a:lnTo>
                  <a:lnTo>
                    <a:pt x="10149" y="34071"/>
                  </a:lnTo>
                  <a:lnTo>
                    <a:pt x="10149" y="0"/>
                  </a:lnTo>
                  <a:lnTo>
                    <a:pt x="0" y="0"/>
                  </a:lnTo>
                  <a:lnTo>
                    <a:pt x="0" y="7829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297" name="Google Shape;297;p28"/>
            <p:cNvSpPr/>
            <p:nvPr/>
          </p:nvSpPr>
          <p:spPr>
            <a:xfrm>
              <a:off x="10886391" y="1110575"/>
              <a:ext cx="48328" cy="57994"/>
            </a:xfrm>
            <a:custGeom>
              <a:rect b="b" l="l" r="r" t="t"/>
              <a:pathLst>
                <a:path extrusionOk="0" h="57994" w="48328">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8"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5" y="51711"/>
                  </a:cubicBezTo>
                  <a:cubicBezTo>
                    <a:pt x="21748" y="51711"/>
                    <a:pt x="17640" y="50020"/>
                    <a:pt x="14740" y="46395"/>
                  </a:cubicBezTo>
                  <a:cubicBezTo>
                    <a:pt x="11599" y="42529"/>
                    <a:pt x="9907" y="37454"/>
                    <a:pt x="9666" y="30930"/>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298" name="Google Shape;298;p28"/>
            <p:cNvSpPr/>
            <p:nvPr/>
          </p:nvSpPr>
          <p:spPr>
            <a:xfrm>
              <a:off x="10951151" y="1112266"/>
              <a:ext cx="9666" cy="53161"/>
            </a:xfrm>
            <a:custGeom>
              <a:rect b="b" l="l" r="r" t="t"/>
              <a:pathLst>
                <a:path extrusionOk="0" h="53161" w="9665">
                  <a:moveTo>
                    <a:pt x="0" y="0"/>
                  </a:moveTo>
                  <a:lnTo>
                    <a:pt x="10149" y="0"/>
                  </a:lnTo>
                  <a:lnTo>
                    <a:pt x="10149" y="55094"/>
                  </a:lnTo>
                  <a:lnTo>
                    <a:pt x="0" y="550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nvGrpSpPr>
            <p:cNvPr id="299" name="Google Shape;299;p28"/>
            <p:cNvGrpSpPr/>
            <p:nvPr/>
          </p:nvGrpSpPr>
          <p:grpSpPr>
            <a:xfrm>
              <a:off x="10321916" y="1110575"/>
              <a:ext cx="1400072" cy="241642"/>
              <a:chOff x="10321916" y="1110575"/>
              <a:chExt cx="1400072" cy="241642"/>
            </a:xfrm>
          </p:grpSpPr>
          <p:sp>
            <p:nvSpPr>
              <p:cNvPr id="300" name="Google Shape;300;p28"/>
              <p:cNvSpPr/>
              <p:nvPr/>
            </p:nvSpPr>
            <p:spPr>
              <a:xfrm>
                <a:off x="10981840" y="1110575"/>
                <a:ext cx="45912" cy="55578"/>
              </a:xfrm>
              <a:custGeom>
                <a:rect b="b" l="l" r="r" t="t"/>
                <a:pathLst>
                  <a:path extrusionOk="0" h="55577" w="45911">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01" name="Google Shape;301;p28"/>
              <p:cNvSpPr/>
              <p:nvPr/>
            </p:nvSpPr>
            <p:spPr>
              <a:xfrm>
                <a:off x="11046358" y="1110575"/>
                <a:ext cx="48328" cy="57994"/>
              </a:xfrm>
              <a:custGeom>
                <a:rect b="b" l="l" r="r" t="t"/>
                <a:pathLst>
                  <a:path extrusionOk="0" h="57994" w="48328">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8"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2" y="58477"/>
                      <a:pt x="26581" y="58477"/>
                    </a:cubicBezTo>
                    <a:cubicBezTo>
                      <a:pt x="31172" y="58477"/>
                      <a:pt x="35038" y="57511"/>
                      <a:pt x="38663" y="55819"/>
                    </a:cubicBezTo>
                    <a:cubicBezTo>
                      <a:pt x="42046" y="53886"/>
                      <a:pt x="45429" y="51228"/>
                      <a:pt x="48328" y="47845"/>
                    </a:cubicBezTo>
                    <a:lnTo>
                      <a:pt x="44462" y="43737"/>
                    </a:lnTo>
                    <a:cubicBezTo>
                      <a:pt x="40838" y="47120"/>
                      <a:pt x="37696" y="49053"/>
                      <a:pt x="35038" y="50261"/>
                    </a:cubicBezTo>
                    <a:cubicBezTo>
                      <a:pt x="32380" y="51228"/>
                      <a:pt x="29722" y="51711"/>
                      <a:pt x="27306" y="51711"/>
                    </a:cubicBezTo>
                    <a:cubicBezTo>
                      <a:pt x="21748" y="51711"/>
                      <a:pt x="17640" y="50020"/>
                      <a:pt x="14740" y="46395"/>
                    </a:cubicBezTo>
                    <a:cubicBezTo>
                      <a:pt x="11357" y="42529"/>
                      <a:pt x="9907" y="37454"/>
                      <a:pt x="9666" y="30930"/>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02" name="Google Shape;302;p28"/>
              <p:cNvSpPr/>
              <p:nvPr/>
            </p:nvSpPr>
            <p:spPr>
              <a:xfrm>
                <a:off x="10321916" y="1217139"/>
                <a:ext cx="1179212" cy="84575"/>
              </a:xfrm>
              <a:custGeom>
                <a:rect b="b" l="l" r="r" t="t"/>
                <a:pathLst>
                  <a:path extrusionOk="0" h="84574" w="1179211">
                    <a:moveTo>
                      <a:pt x="1181145" y="2658"/>
                    </a:moveTo>
                    <a:cubicBezTo>
                      <a:pt x="1179937" y="1933"/>
                      <a:pt x="1178245" y="1450"/>
                      <a:pt x="1176071" y="725"/>
                    </a:cubicBezTo>
                    <a:cubicBezTo>
                      <a:pt x="1173654" y="242"/>
                      <a:pt x="1171238" y="0"/>
                      <a:pt x="1168580" y="0"/>
                    </a:cubicBezTo>
                    <a:cubicBezTo>
                      <a:pt x="1164955" y="0"/>
                      <a:pt x="1161572" y="725"/>
                      <a:pt x="1158672" y="1933"/>
                    </a:cubicBezTo>
                    <a:cubicBezTo>
                      <a:pt x="1155773" y="3383"/>
                      <a:pt x="1153115" y="5558"/>
                      <a:pt x="1151182" y="8941"/>
                    </a:cubicBezTo>
                    <a:cubicBezTo>
                      <a:pt x="1149490" y="11357"/>
                      <a:pt x="1148523" y="14015"/>
                      <a:pt x="1148282" y="16915"/>
                    </a:cubicBezTo>
                    <a:cubicBezTo>
                      <a:pt x="1148040" y="19815"/>
                      <a:pt x="1147799" y="22473"/>
                      <a:pt x="1147799" y="25131"/>
                    </a:cubicBezTo>
                    <a:lnTo>
                      <a:pt x="1147799" y="29239"/>
                    </a:lnTo>
                    <a:lnTo>
                      <a:pt x="1137891" y="29239"/>
                    </a:lnTo>
                    <a:lnTo>
                      <a:pt x="1137891" y="35521"/>
                    </a:lnTo>
                    <a:lnTo>
                      <a:pt x="1147799" y="35521"/>
                    </a:lnTo>
                    <a:lnTo>
                      <a:pt x="1147799" y="84333"/>
                    </a:lnTo>
                    <a:lnTo>
                      <a:pt x="1157223" y="84333"/>
                    </a:lnTo>
                    <a:lnTo>
                      <a:pt x="1157223" y="35280"/>
                    </a:lnTo>
                    <a:lnTo>
                      <a:pt x="1172446" y="35280"/>
                    </a:lnTo>
                    <a:lnTo>
                      <a:pt x="1172446" y="28997"/>
                    </a:lnTo>
                    <a:lnTo>
                      <a:pt x="1157223" y="28997"/>
                    </a:lnTo>
                    <a:lnTo>
                      <a:pt x="1157223" y="25372"/>
                    </a:lnTo>
                    <a:cubicBezTo>
                      <a:pt x="1157223" y="23198"/>
                      <a:pt x="1157223" y="21023"/>
                      <a:pt x="1157464" y="18606"/>
                    </a:cubicBezTo>
                    <a:cubicBezTo>
                      <a:pt x="1157706" y="16190"/>
                      <a:pt x="1157948" y="14257"/>
                      <a:pt x="1158672" y="12324"/>
                    </a:cubicBezTo>
                    <a:cubicBezTo>
                      <a:pt x="1159397" y="10391"/>
                      <a:pt x="1160364" y="8941"/>
                      <a:pt x="1161572" y="7733"/>
                    </a:cubicBezTo>
                    <a:cubicBezTo>
                      <a:pt x="1162780" y="6524"/>
                      <a:pt x="1164714" y="5799"/>
                      <a:pt x="1167130" y="5799"/>
                    </a:cubicBezTo>
                    <a:cubicBezTo>
                      <a:pt x="1169546" y="5799"/>
                      <a:pt x="1171721" y="6283"/>
                      <a:pt x="1173413" y="7008"/>
                    </a:cubicBezTo>
                    <a:cubicBezTo>
                      <a:pt x="1175104" y="7733"/>
                      <a:pt x="1176554" y="8699"/>
                      <a:pt x="1177762" y="9666"/>
                    </a:cubicBezTo>
                    <a:lnTo>
                      <a:pt x="1181145" y="2658"/>
                    </a:lnTo>
                    <a:close/>
                    <a:moveTo>
                      <a:pt x="1092946" y="84091"/>
                    </a:moveTo>
                    <a:lnTo>
                      <a:pt x="1102370" y="84091"/>
                    </a:lnTo>
                    <a:lnTo>
                      <a:pt x="1102370" y="57511"/>
                    </a:lnTo>
                    <a:cubicBezTo>
                      <a:pt x="1102370" y="55578"/>
                      <a:pt x="1102370" y="53886"/>
                      <a:pt x="1102612" y="51953"/>
                    </a:cubicBezTo>
                    <a:cubicBezTo>
                      <a:pt x="1102853" y="50020"/>
                      <a:pt x="1103095" y="48328"/>
                      <a:pt x="1103337" y="46637"/>
                    </a:cubicBezTo>
                    <a:cubicBezTo>
                      <a:pt x="1104303" y="43254"/>
                      <a:pt x="1105511" y="40354"/>
                      <a:pt x="1107444" y="37938"/>
                    </a:cubicBezTo>
                    <a:cubicBezTo>
                      <a:pt x="1109136" y="35521"/>
                      <a:pt x="1111311" y="34555"/>
                      <a:pt x="1113485" y="34555"/>
                    </a:cubicBezTo>
                    <a:cubicBezTo>
                      <a:pt x="1117352" y="34555"/>
                      <a:pt x="1119285" y="36488"/>
                      <a:pt x="1119526" y="40596"/>
                    </a:cubicBezTo>
                    <a:lnTo>
                      <a:pt x="1127742" y="37696"/>
                    </a:lnTo>
                    <a:cubicBezTo>
                      <a:pt x="1127742" y="35763"/>
                      <a:pt x="1127259" y="34313"/>
                      <a:pt x="1126534" y="32863"/>
                    </a:cubicBezTo>
                    <a:cubicBezTo>
                      <a:pt x="1125809" y="31413"/>
                      <a:pt x="1125084" y="30447"/>
                      <a:pt x="1124118" y="29722"/>
                    </a:cubicBezTo>
                    <a:cubicBezTo>
                      <a:pt x="1123151" y="28997"/>
                      <a:pt x="1121943" y="28272"/>
                      <a:pt x="1120735" y="28030"/>
                    </a:cubicBezTo>
                    <a:cubicBezTo>
                      <a:pt x="1119526" y="27547"/>
                      <a:pt x="1118318" y="27547"/>
                      <a:pt x="1117352" y="27547"/>
                    </a:cubicBezTo>
                    <a:cubicBezTo>
                      <a:pt x="1113969" y="27547"/>
                      <a:pt x="1111311" y="28514"/>
                      <a:pt x="1108653" y="30205"/>
                    </a:cubicBezTo>
                    <a:cubicBezTo>
                      <a:pt x="1106236" y="32138"/>
                      <a:pt x="1104061" y="34555"/>
                      <a:pt x="1102370" y="37696"/>
                    </a:cubicBezTo>
                    <a:lnTo>
                      <a:pt x="1101162" y="28272"/>
                    </a:lnTo>
                    <a:lnTo>
                      <a:pt x="1091738" y="29239"/>
                    </a:lnTo>
                    <a:cubicBezTo>
                      <a:pt x="1091738" y="29722"/>
                      <a:pt x="1091979" y="30447"/>
                      <a:pt x="1091979" y="31413"/>
                    </a:cubicBezTo>
                    <a:cubicBezTo>
                      <a:pt x="1092221" y="32380"/>
                      <a:pt x="1092221" y="33588"/>
                      <a:pt x="1092463" y="35038"/>
                    </a:cubicBezTo>
                    <a:cubicBezTo>
                      <a:pt x="1092704" y="36488"/>
                      <a:pt x="1092704" y="37696"/>
                      <a:pt x="1092704" y="39146"/>
                    </a:cubicBezTo>
                    <a:cubicBezTo>
                      <a:pt x="1092704" y="40596"/>
                      <a:pt x="1092946" y="41804"/>
                      <a:pt x="1092946" y="43254"/>
                    </a:cubicBezTo>
                    <a:lnTo>
                      <a:pt x="1092946" y="84091"/>
                    </a:lnTo>
                    <a:close/>
                    <a:moveTo>
                      <a:pt x="1062016" y="72251"/>
                    </a:moveTo>
                    <a:cubicBezTo>
                      <a:pt x="1059116" y="76359"/>
                      <a:pt x="1055008" y="78292"/>
                      <a:pt x="1049934" y="78292"/>
                    </a:cubicBezTo>
                    <a:cubicBezTo>
                      <a:pt x="1044617" y="78292"/>
                      <a:pt x="1040751" y="76359"/>
                      <a:pt x="1037852" y="72251"/>
                    </a:cubicBezTo>
                    <a:cubicBezTo>
                      <a:pt x="1034952" y="68143"/>
                      <a:pt x="1033502" y="62827"/>
                      <a:pt x="1033502" y="55819"/>
                    </a:cubicBezTo>
                    <a:cubicBezTo>
                      <a:pt x="1033502" y="49053"/>
                      <a:pt x="1034952" y="43737"/>
                      <a:pt x="1037852" y="39629"/>
                    </a:cubicBezTo>
                    <a:cubicBezTo>
                      <a:pt x="1040751" y="35521"/>
                      <a:pt x="1044859" y="33588"/>
                      <a:pt x="1050175" y="33588"/>
                    </a:cubicBezTo>
                    <a:cubicBezTo>
                      <a:pt x="1055491" y="33588"/>
                      <a:pt x="1059599" y="35521"/>
                      <a:pt x="1062499" y="39629"/>
                    </a:cubicBezTo>
                    <a:cubicBezTo>
                      <a:pt x="1065399" y="43737"/>
                      <a:pt x="1066849" y="49053"/>
                      <a:pt x="1066849" y="55819"/>
                    </a:cubicBezTo>
                    <a:cubicBezTo>
                      <a:pt x="1066365" y="62827"/>
                      <a:pt x="1064915" y="68143"/>
                      <a:pt x="1062016" y="72251"/>
                    </a:cubicBezTo>
                    <a:moveTo>
                      <a:pt x="1075306" y="44462"/>
                    </a:moveTo>
                    <a:cubicBezTo>
                      <a:pt x="1074098" y="40837"/>
                      <a:pt x="1072406" y="37938"/>
                      <a:pt x="1070232" y="35280"/>
                    </a:cubicBezTo>
                    <a:cubicBezTo>
                      <a:pt x="1068057" y="32863"/>
                      <a:pt x="1065157" y="30930"/>
                      <a:pt x="1061774" y="29480"/>
                    </a:cubicBezTo>
                    <a:cubicBezTo>
                      <a:pt x="1058391" y="28030"/>
                      <a:pt x="1054525" y="27306"/>
                      <a:pt x="1050175" y="27306"/>
                    </a:cubicBezTo>
                    <a:cubicBezTo>
                      <a:pt x="1045826" y="27306"/>
                      <a:pt x="1041959" y="28030"/>
                      <a:pt x="1038576" y="29480"/>
                    </a:cubicBezTo>
                    <a:cubicBezTo>
                      <a:pt x="1035193" y="30930"/>
                      <a:pt x="1032294" y="32863"/>
                      <a:pt x="1030119" y="35280"/>
                    </a:cubicBezTo>
                    <a:cubicBezTo>
                      <a:pt x="1027703" y="37696"/>
                      <a:pt x="1026011" y="40837"/>
                      <a:pt x="1024803" y="44462"/>
                    </a:cubicBezTo>
                    <a:cubicBezTo>
                      <a:pt x="1023595" y="48087"/>
                      <a:pt x="1023111" y="51953"/>
                      <a:pt x="1023111" y="56303"/>
                    </a:cubicBezTo>
                    <a:cubicBezTo>
                      <a:pt x="1023111" y="60894"/>
                      <a:pt x="1023836" y="65002"/>
                      <a:pt x="1025286" y="68626"/>
                    </a:cubicBezTo>
                    <a:cubicBezTo>
                      <a:pt x="1026736" y="72251"/>
                      <a:pt x="1028669" y="75392"/>
                      <a:pt x="1031086" y="77809"/>
                    </a:cubicBezTo>
                    <a:cubicBezTo>
                      <a:pt x="1033502" y="80467"/>
                      <a:pt x="1036402" y="82400"/>
                      <a:pt x="1039785" y="83608"/>
                    </a:cubicBezTo>
                    <a:cubicBezTo>
                      <a:pt x="1043168" y="85058"/>
                      <a:pt x="1046551" y="85783"/>
                      <a:pt x="1050417" y="85783"/>
                    </a:cubicBezTo>
                    <a:cubicBezTo>
                      <a:pt x="1054283" y="85783"/>
                      <a:pt x="1057666" y="85058"/>
                      <a:pt x="1061049" y="83608"/>
                    </a:cubicBezTo>
                    <a:cubicBezTo>
                      <a:pt x="1064432" y="82158"/>
                      <a:pt x="1067332" y="80225"/>
                      <a:pt x="1069748" y="77809"/>
                    </a:cubicBezTo>
                    <a:cubicBezTo>
                      <a:pt x="1072165" y="75151"/>
                      <a:pt x="1074098" y="72251"/>
                      <a:pt x="1075548" y="68626"/>
                    </a:cubicBezTo>
                    <a:cubicBezTo>
                      <a:pt x="1076998" y="65002"/>
                      <a:pt x="1077722" y="60894"/>
                      <a:pt x="1077722" y="56303"/>
                    </a:cubicBezTo>
                    <a:cubicBezTo>
                      <a:pt x="1076998" y="51953"/>
                      <a:pt x="1076514" y="48087"/>
                      <a:pt x="1075306" y="44462"/>
                    </a:cubicBezTo>
                    <a:moveTo>
                      <a:pt x="998464" y="84816"/>
                    </a:moveTo>
                    <a:lnTo>
                      <a:pt x="1007888" y="83850"/>
                    </a:lnTo>
                    <a:cubicBezTo>
                      <a:pt x="1007888" y="83366"/>
                      <a:pt x="1007646" y="82641"/>
                      <a:pt x="1007646" y="81675"/>
                    </a:cubicBezTo>
                    <a:cubicBezTo>
                      <a:pt x="1007405" y="80708"/>
                      <a:pt x="1007405" y="79500"/>
                      <a:pt x="1007163" y="78050"/>
                    </a:cubicBezTo>
                    <a:cubicBezTo>
                      <a:pt x="1006921" y="76842"/>
                      <a:pt x="1006921" y="75392"/>
                      <a:pt x="1006921" y="73942"/>
                    </a:cubicBezTo>
                    <a:cubicBezTo>
                      <a:pt x="1006921" y="72493"/>
                      <a:pt x="1006680" y="71043"/>
                      <a:pt x="1006680" y="69834"/>
                    </a:cubicBezTo>
                    <a:lnTo>
                      <a:pt x="1006680" y="483"/>
                    </a:lnTo>
                    <a:lnTo>
                      <a:pt x="997497" y="483"/>
                    </a:lnTo>
                    <a:lnTo>
                      <a:pt x="997497" y="36730"/>
                    </a:lnTo>
                    <a:cubicBezTo>
                      <a:pt x="996048" y="34071"/>
                      <a:pt x="993873" y="31897"/>
                      <a:pt x="990973" y="29964"/>
                    </a:cubicBezTo>
                    <a:cubicBezTo>
                      <a:pt x="988073" y="28030"/>
                      <a:pt x="984449" y="27064"/>
                      <a:pt x="980341" y="27064"/>
                    </a:cubicBezTo>
                    <a:cubicBezTo>
                      <a:pt x="976958" y="27064"/>
                      <a:pt x="973575" y="27789"/>
                      <a:pt x="970675" y="28997"/>
                    </a:cubicBezTo>
                    <a:cubicBezTo>
                      <a:pt x="967534" y="30205"/>
                      <a:pt x="965117" y="32138"/>
                      <a:pt x="962701" y="34555"/>
                    </a:cubicBezTo>
                    <a:cubicBezTo>
                      <a:pt x="960526" y="36971"/>
                      <a:pt x="958593" y="40113"/>
                      <a:pt x="957385" y="43737"/>
                    </a:cubicBezTo>
                    <a:cubicBezTo>
                      <a:pt x="955935" y="47362"/>
                      <a:pt x="955452" y="51711"/>
                      <a:pt x="955452" y="56544"/>
                    </a:cubicBezTo>
                    <a:cubicBezTo>
                      <a:pt x="955452" y="60410"/>
                      <a:pt x="955935" y="64277"/>
                      <a:pt x="956902" y="67660"/>
                    </a:cubicBezTo>
                    <a:cubicBezTo>
                      <a:pt x="957868" y="71043"/>
                      <a:pt x="959318" y="74184"/>
                      <a:pt x="961251" y="76842"/>
                    </a:cubicBezTo>
                    <a:cubicBezTo>
                      <a:pt x="963184" y="79500"/>
                      <a:pt x="965842" y="81433"/>
                      <a:pt x="968742" y="83125"/>
                    </a:cubicBezTo>
                    <a:cubicBezTo>
                      <a:pt x="971883" y="84575"/>
                      <a:pt x="975508" y="85300"/>
                      <a:pt x="979616" y="85300"/>
                    </a:cubicBezTo>
                    <a:cubicBezTo>
                      <a:pt x="982274" y="85300"/>
                      <a:pt x="984690" y="84816"/>
                      <a:pt x="986623" y="84091"/>
                    </a:cubicBezTo>
                    <a:cubicBezTo>
                      <a:pt x="988557" y="83366"/>
                      <a:pt x="990248" y="82400"/>
                      <a:pt x="991698" y="81433"/>
                    </a:cubicBezTo>
                    <a:cubicBezTo>
                      <a:pt x="993148" y="80467"/>
                      <a:pt x="994114" y="79259"/>
                      <a:pt x="995081" y="78050"/>
                    </a:cubicBezTo>
                    <a:cubicBezTo>
                      <a:pt x="995806" y="76842"/>
                      <a:pt x="996531" y="75875"/>
                      <a:pt x="997014" y="74909"/>
                    </a:cubicBezTo>
                    <a:lnTo>
                      <a:pt x="998464" y="84816"/>
                    </a:lnTo>
                    <a:close/>
                    <a:moveTo>
                      <a:pt x="996048" y="67660"/>
                    </a:moveTo>
                    <a:cubicBezTo>
                      <a:pt x="994839" y="70559"/>
                      <a:pt x="993148" y="72976"/>
                      <a:pt x="991456" y="74667"/>
                    </a:cubicBezTo>
                    <a:cubicBezTo>
                      <a:pt x="989765" y="76359"/>
                      <a:pt x="987832" y="77325"/>
                      <a:pt x="985657" y="78050"/>
                    </a:cubicBezTo>
                    <a:cubicBezTo>
                      <a:pt x="983482" y="78775"/>
                      <a:pt x="982032" y="78775"/>
                      <a:pt x="980582" y="78775"/>
                    </a:cubicBezTo>
                    <a:cubicBezTo>
                      <a:pt x="978166" y="78775"/>
                      <a:pt x="975991" y="78292"/>
                      <a:pt x="974058" y="77084"/>
                    </a:cubicBezTo>
                    <a:cubicBezTo>
                      <a:pt x="972125" y="75875"/>
                      <a:pt x="970675" y="74426"/>
                      <a:pt x="969467" y="72493"/>
                    </a:cubicBezTo>
                    <a:cubicBezTo>
                      <a:pt x="968259" y="70559"/>
                      <a:pt x="967292" y="68143"/>
                      <a:pt x="966809" y="65243"/>
                    </a:cubicBezTo>
                    <a:cubicBezTo>
                      <a:pt x="966326" y="62585"/>
                      <a:pt x="965842" y="59444"/>
                      <a:pt x="965842" y="56303"/>
                    </a:cubicBezTo>
                    <a:cubicBezTo>
                      <a:pt x="965842" y="53161"/>
                      <a:pt x="966326" y="50020"/>
                      <a:pt x="967051" y="47362"/>
                    </a:cubicBezTo>
                    <a:cubicBezTo>
                      <a:pt x="967775" y="44704"/>
                      <a:pt x="968984" y="42287"/>
                      <a:pt x="970192" y="40354"/>
                    </a:cubicBezTo>
                    <a:cubicBezTo>
                      <a:pt x="971642" y="38421"/>
                      <a:pt x="973333" y="36971"/>
                      <a:pt x="975266" y="36005"/>
                    </a:cubicBezTo>
                    <a:cubicBezTo>
                      <a:pt x="977199" y="35038"/>
                      <a:pt x="979374" y="34555"/>
                      <a:pt x="981549" y="34555"/>
                    </a:cubicBezTo>
                    <a:cubicBezTo>
                      <a:pt x="983724" y="34555"/>
                      <a:pt x="985899" y="35038"/>
                      <a:pt x="987832" y="35763"/>
                    </a:cubicBezTo>
                    <a:cubicBezTo>
                      <a:pt x="989765" y="36488"/>
                      <a:pt x="991456" y="37938"/>
                      <a:pt x="992906" y="39629"/>
                    </a:cubicBezTo>
                    <a:cubicBezTo>
                      <a:pt x="994356" y="41321"/>
                      <a:pt x="995564" y="43496"/>
                      <a:pt x="996531" y="46395"/>
                    </a:cubicBezTo>
                    <a:cubicBezTo>
                      <a:pt x="997497" y="49053"/>
                      <a:pt x="997739" y="52195"/>
                      <a:pt x="997739" y="56061"/>
                    </a:cubicBezTo>
                    <a:cubicBezTo>
                      <a:pt x="997981" y="60652"/>
                      <a:pt x="997256" y="64760"/>
                      <a:pt x="996048" y="67660"/>
                    </a:cubicBezTo>
                    <a:moveTo>
                      <a:pt x="938537" y="725"/>
                    </a:moveTo>
                    <a:lnTo>
                      <a:pt x="928629" y="725"/>
                    </a:lnTo>
                    <a:lnTo>
                      <a:pt x="928629" y="84333"/>
                    </a:lnTo>
                    <a:lnTo>
                      <a:pt x="938537" y="84333"/>
                    </a:lnTo>
                    <a:lnTo>
                      <a:pt x="938537" y="725"/>
                    </a:lnTo>
                    <a:close/>
                    <a:moveTo>
                      <a:pt x="897699" y="38179"/>
                    </a:moveTo>
                    <a:cubicBezTo>
                      <a:pt x="899874" y="41079"/>
                      <a:pt x="900841" y="45187"/>
                      <a:pt x="900841" y="50262"/>
                    </a:cubicBezTo>
                    <a:lnTo>
                      <a:pt x="900841" y="52195"/>
                    </a:lnTo>
                    <a:lnTo>
                      <a:pt x="873535" y="52195"/>
                    </a:lnTo>
                    <a:cubicBezTo>
                      <a:pt x="873777" y="49778"/>
                      <a:pt x="874502" y="47362"/>
                      <a:pt x="875227" y="45187"/>
                    </a:cubicBezTo>
                    <a:cubicBezTo>
                      <a:pt x="875952" y="43012"/>
                      <a:pt x="877160" y="41079"/>
                      <a:pt x="878368" y="39388"/>
                    </a:cubicBezTo>
                    <a:cubicBezTo>
                      <a:pt x="879576" y="37696"/>
                      <a:pt x="881268" y="36246"/>
                      <a:pt x="882959" y="35280"/>
                    </a:cubicBezTo>
                    <a:cubicBezTo>
                      <a:pt x="884651" y="34313"/>
                      <a:pt x="886825" y="33830"/>
                      <a:pt x="889000" y="33830"/>
                    </a:cubicBezTo>
                    <a:cubicBezTo>
                      <a:pt x="892866" y="33588"/>
                      <a:pt x="895766" y="35038"/>
                      <a:pt x="897699" y="38179"/>
                    </a:cubicBezTo>
                    <a:moveTo>
                      <a:pt x="910748" y="58236"/>
                    </a:moveTo>
                    <a:lnTo>
                      <a:pt x="910748" y="52678"/>
                    </a:lnTo>
                    <a:cubicBezTo>
                      <a:pt x="910748" y="49537"/>
                      <a:pt x="910506" y="46395"/>
                      <a:pt x="909781" y="43496"/>
                    </a:cubicBezTo>
                    <a:cubicBezTo>
                      <a:pt x="909056" y="40354"/>
                      <a:pt x="907848" y="37696"/>
                      <a:pt x="906157" y="35280"/>
                    </a:cubicBezTo>
                    <a:cubicBezTo>
                      <a:pt x="904465" y="32863"/>
                      <a:pt x="902290" y="30930"/>
                      <a:pt x="899391" y="29480"/>
                    </a:cubicBezTo>
                    <a:cubicBezTo>
                      <a:pt x="896491" y="28030"/>
                      <a:pt x="893108" y="27306"/>
                      <a:pt x="888759" y="27306"/>
                    </a:cubicBezTo>
                    <a:cubicBezTo>
                      <a:pt x="885134" y="27306"/>
                      <a:pt x="881993" y="28030"/>
                      <a:pt x="878851" y="29480"/>
                    </a:cubicBezTo>
                    <a:cubicBezTo>
                      <a:pt x="875710" y="30930"/>
                      <a:pt x="873052" y="32863"/>
                      <a:pt x="870877" y="35521"/>
                    </a:cubicBezTo>
                    <a:cubicBezTo>
                      <a:pt x="868702" y="38179"/>
                      <a:pt x="866769" y="41079"/>
                      <a:pt x="865561" y="44704"/>
                    </a:cubicBezTo>
                    <a:cubicBezTo>
                      <a:pt x="864353" y="48328"/>
                      <a:pt x="863628" y="52195"/>
                      <a:pt x="863628" y="56544"/>
                    </a:cubicBezTo>
                    <a:cubicBezTo>
                      <a:pt x="863628" y="66210"/>
                      <a:pt x="865803" y="73459"/>
                      <a:pt x="870394" y="78292"/>
                    </a:cubicBezTo>
                    <a:cubicBezTo>
                      <a:pt x="874985" y="83125"/>
                      <a:pt x="881509" y="85783"/>
                      <a:pt x="890208" y="85783"/>
                    </a:cubicBezTo>
                    <a:cubicBezTo>
                      <a:pt x="894800" y="85783"/>
                      <a:pt x="898666" y="84816"/>
                      <a:pt x="902290" y="83125"/>
                    </a:cubicBezTo>
                    <a:cubicBezTo>
                      <a:pt x="905673" y="81192"/>
                      <a:pt x="909056" y="78534"/>
                      <a:pt x="911956" y="75151"/>
                    </a:cubicBezTo>
                    <a:lnTo>
                      <a:pt x="908090" y="71043"/>
                    </a:lnTo>
                    <a:cubicBezTo>
                      <a:pt x="904465" y="74426"/>
                      <a:pt x="901324" y="76359"/>
                      <a:pt x="898666" y="77567"/>
                    </a:cubicBezTo>
                    <a:cubicBezTo>
                      <a:pt x="896008" y="78534"/>
                      <a:pt x="893350" y="79017"/>
                      <a:pt x="890933" y="79017"/>
                    </a:cubicBezTo>
                    <a:cubicBezTo>
                      <a:pt x="885376" y="79017"/>
                      <a:pt x="881268" y="77325"/>
                      <a:pt x="878368" y="73701"/>
                    </a:cubicBezTo>
                    <a:cubicBezTo>
                      <a:pt x="875468" y="70076"/>
                      <a:pt x="874018" y="65002"/>
                      <a:pt x="873777" y="58477"/>
                    </a:cubicBezTo>
                    <a:lnTo>
                      <a:pt x="910748" y="58477"/>
                    </a:lnTo>
                    <a:close/>
                    <a:moveTo>
                      <a:pt x="848404" y="61377"/>
                    </a:moveTo>
                    <a:cubicBezTo>
                      <a:pt x="847438" y="59444"/>
                      <a:pt x="845988" y="57994"/>
                      <a:pt x="844296" y="56544"/>
                    </a:cubicBezTo>
                    <a:cubicBezTo>
                      <a:pt x="842605" y="55094"/>
                      <a:pt x="840913" y="54128"/>
                      <a:pt x="838980" y="53403"/>
                    </a:cubicBezTo>
                    <a:cubicBezTo>
                      <a:pt x="837047" y="52678"/>
                      <a:pt x="835114" y="51953"/>
                      <a:pt x="833181" y="51470"/>
                    </a:cubicBezTo>
                    <a:cubicBezTo>
                      <a:pt x="829798" y="50503"/>
                      <a:pt x="826898" y="49295"/>
                      <a:pt x="824723" y="47603"/>
                    </a:cubicBezTo>
                    <a:cubicBezTo>
                      <a:pt x="822549" y="45912"/>
                      <a:pt x="821582" y="43737"/>
                      <a:pt x="821582" y="40837"/>
                    </a:cubicBezTo>
                    <a:cubicBezTo>
                      <a:pt x="821582" y="38663"/>
                      <a:pt x="822549" y="36730"/>
                      <a:pt x="824482" y="35280"/>
                    </a:cubicBezTo>
                    <a:cubicBezTo>
                      <a:pt x="826415" y="33830"/>
                      <a:pt x="828831" y="33105"/>
                      <a:pt x="831731" y="33105"/>
                    </a:cubicBezTo>
                    <a:cubicBezTo>
                      <a:pt x="834872" y="33105"/>
                      <a:pt x="837289" y="33588"/>
                      <a:pt x="838980" y="34796"/>
                    </a:cubicBezTo>
                    <a:cubicBezTo>
                      <a:pt x="840672" y="36005"/>
                      <a:pt x="842122" y="37213"/>
                      <a:pt x="843572" y="38421"/>
                    </a:cubicBezTo>
                    <a:lnTo>
                      <a:pt x="848404" y="32380"/>
                    </a:lnTo>
                    <a:cubicBezTo>
                      <a:pt x="846955" y="31172"/>
                      <a:pt x="845021" y="29964"/>
                      <a:pt x="842605" y="28997"/>
                    </a:cubicBezTo>
                    <a:cubicBezTo>
                      <a:pt x="840189" y="28030"/>
                      <a:pt x="836564" y="27306"/>
                      <a:pt x="832214" y="27306"/>
                    </a:cubicBezTo>
                    <a:cubicBezTo>
                      <a:pt x="829556" y="27306"/>
                      <a:pt x="827140" y="27547"/>
                      <a:pt x="824723" y="28272"/>
                    </a:cubicBezTo>
                    <a:cubicBezTo>
                      <a:pt x="822307" y="28997"/>
                      <a:pt x="820374" y="29722"/>
                      <a:pt x="818441" y="31172"/>
                    </a:cubicBezTo>
                    <a:cubicBezTo>
                      <a:pt x="816749" y="32380"/>
                      <a:pt x="815299" y="34071"/>
                      <a:pt x="814091" y="36005"/>
                    </a:cubicBezTo>
                    <a:cubicBezTo>
                      <a:pt x="812883" y="37938"/>
                      <a:pt x="812400" y="40113"/>
                      <a:pt x="812400" y="42771"/>
                    </a:cubicBezTo>
                    <a:cubicBezTo>
                      <a:pt x="812400" y="45670"/>
                      <a:pt x="812883" y="48087"/>
                      <a:pt x="813850" y="50020"/>
                    </a:cubicBezTo>
                    <a:cubicBezTo>
                      <a:pt x="814816" y="51953"/>
                      <a:pt x="816266" y="53644"/>
                      <a:pt x="817716" y="54853"/>
                    </a:cubicBezTo>
                    <a:cubicBezTo>
                      <a:pt x="819407" y="56061"/>
                      <a:pt x="821099" y="57269"/>
                      <a:pt x="822790" y="57752"/>
                    </a:cubicBezTo>
                    <a:cubicBezTo>
                      <a:pt x="824723" y="58477"/>
                      <a:pt x="826415" y="58961"/>
                      <a:pt x="828106" y="59686"/>
                    </a:cubicBezTo>
                    <a:cubicBezTo>
                      <a:pt x="831731" y="60652"/>
                      <a:pt x="834389" y="61860"/>
                      <a:pt x="836564" y="63310"/>
                    </a:cubicBezTo>
                    <a:cubicBezTo>
                      <a:pt x="838739" y="64760"/>
                      <a:pt x="839705" y="67176"/>
                      <a:pt x="839705" y="70559"/>
                    </a:cubicBezTo>
                    <a:cubicBezTo>
                      <a:pt x="839705" y="73459"/>
                      <a:pt x="838739" y="75634"/>
                      <a:pt x="837047" y="77325"/>
                    </a:cubicBezTo>
                    <a:cubicBezTo>
                      <a:pt x="835356" y="78775"/>
                      <a:pt x="832939" y="79742"/>
                      <a:pt x="829556" y="79742"/>
                    </a:cubicBezTo>
                    <a:cubicBezTo>
                      <a:pt x="827865" y="79742"/>
                      <a:pt x="826415" y="79500"/>
                      <a:pt x="824723" y="79017"/>
                    </a:cubicBezTo>
                    <a:cubicBezTo>
                      <a:pt x="823274" y="78534"/>
                      <a:pt x="821824" y="77809"/>
                      <a:pt x="820616" y="76842"/>
                    </a:cubicBezTo>
                    <a:cubicBezTo>
                      <a:pt x="819407" y="76117"/>
                      <a:pt x="818199" y="75151"/>
                      <a:pt x="817233" y="74184"/>
                    </a:cubicBezTo>
                    <a:cubicBezTo>
                      <a:pt x="816266" y="73217"/>
                      <a:pt x="815541" y="72493"/>
                      <a:pt x="814816" y="71768"/>
                    </a:cubicBezTo>
                    <a:lnTo>
                      <a:pt x="809983" y="79500"/>
                    </a:lnTo>
                    <a:cubicBezTo>
                      <a:pt x="815299" y="83608"/>
                      <a:pt x="821582" y="85783"/>
                      <a:pt x="829073" y="85783"/>
                    </a:cubicBezTo>
                    <a:cubicBezTo>
                      <a:pt x="831731" y="85783"/>
                      <a:pt x="834389" y="85300"/>
                      <a:pt x="836806" y="84575"/>
                    </a:cubicBezTo>
                    <a:cubicBezTo>
                      <a:pt x="839222" y="83850"/>
                      <a:pt x="841397" y="82641"/>
                      <a:pt x="843088" y="81192"/>
                    </a:cubicBezTo>
                    <a:cubicBezTo>
                      <a:pt x="844780" y="79742"/>
                      <a:pt x="846230" y="77809"/>
                      <a:pt x="847438" y="75634"/>
                    </a:cubicBezTo>
                    <a:cubicBezTo>
                      <a:pt x="848404" y="73459"/>
                      <a:pt x="849129" y="71043"/>
                      <a:pt x="849129" y="68143"/>
                    </a:cubicBezTo>
                    <a:cubicBezTo>
                      <a:pt x="849854" y="65485"/>
                      <a:pt x="849371" y="63310"/>
                      <a:pt x="848404" y="61377"/>
                    </a:cubicBezTo>
                    <a:moveTo>
                      <a:pt x="796693" y="61377"/>
                    </a:moveTo>
                    <a:cubicBezTo>
                      <a:pt x="795726" y="59444"/>
                      <a:pt x="794277" y="57994"/>
                      <a:pt x="792585" y="56544"/>
                    </a:cubicBezTo>
                    <a:cubicBezTo>
                      <a:pt x="790894" y="55094"/>
                      <a:pt x="789202" y="54128"/>
                      <a:pt x="787269" y="53403"/>
                    </a:cubicBezTo>
                    <a:cubicBezTo>
                      <a:pt x="785336" y="52678"/>
                      <a:pt x="783403" y="51953"/>
                      <a:pt x="781470" y="51470"/>
                    </a:cubicBezTo>
                    <a:cubicBezTo>
                      <a:pt x="778087" y="50503"/>
                      <a:pt x="775187" y="49295"/>
                      <a:pt x="773012" y="47603"/>
                    </a:cubicBezTo>
                    <a:cubicBezTo>
                      <a:pt x="770837" y="45912"/>
                      <a:pt x="769871" y="43737"/>
                      <a:pt x="769871" y="40837"/>
                    </a:cubicBezTo>
                    <a:cubicBezTo>
                      <a:pt x="769871" y="38663"/>
                      <a:pt x="770837" y="36730"/>
                      <a:pt x="772770" y="35280"/>
                    </a:cubicBezTo>
                    <a:cubicBezTo>
                      <a:pt x="774704" y="33830"/>
                      <a:pt x="777120" y="33105"/>
                      <a:pt x="780020" y="33105"/>
                    </a:cubicBezTo>
                    <a:cubicBezTo>
                      <a:pt x="783161" y="33105"/>
                      <a:pt x="785578" y="33588"/>
                      <a:pt x="787269" y="34796"/>
                    </a:cubicBezTo>
                    <a:cubicBezTo>
                      <a:pt x="788960" y="36005"/>
                      <a:pt x="790410" y="37213"/>
                      <a:pt x="791860" y="38421"/>
                    </a:cubicBezTo>
                    <a:lnTo>
                      <a:pt x="796693" y="32380"/>
                    </a:lnTo>
                    <a:cubicBezTo>
                      <a:pt x="795243" y="31172"/>
                      <a:pt x="793310" y="29964"/>
                      <a:pt x="790894" y="28997"/>
                    </a:cubicBezTo>
                    <a:cubicBezTo>
                      <a:pt x="788236" y="27789"/>
                      <a:pt x="784853" y="27306"/>
                      <a:pt x="780503" y="27306"/>
                    </a:cubicBezTo>
                    <a:cubicBezTo>
                      <a:pt x="777845" y="27306"/>
                      <a:pt x="775429" y="27547"/>
                      <a:pt x="773012" y="28272"/>
                    </a:cubicBezTo>
                    <a:cubicBezTo>
                      <a:pt x="770596" y="28997"/>
                      <a:pt x="768663" y="29722"/>
                      <a:pt x="766729" y="31172"/>
                    </a:cubicBezTo>
                    <a:cubicBezTo>
                      <a:pt x="765038" y="32380"/>
                      <a:pt x="763346" y="34071"/>
                      <a:pt x="762380" y="36005"/>
                    </a:cubicBezTo>
                    <a:cubicBezTo>
                      <a:pt x="761172" y="37938"/>
                      <a:pt x="760688" y="40113"/>
                      <a:pt x="760688" y="42771"/>
                    </a:cubicBezTo>
                    <a:cubicBezTo>
                      <a:pt x="760688" y="45670"/>
                      <a:pt x="761172" y="48087"/>
                      <a:pt x="762138" y="50020"/>
                    </a:cubicBezTo>
                    <a:cubicBezTo>
                      <a:pt x="763105" y="51953"/>
                      <a:pt x="764555" y="53644"/>
                      <a:pt x="766005" y="54853"/>
                    </a:cubicBezTo>
                    <a:cubicBezTo>
                      <a:pt x="767696" y="56061"/>
                      <a:pt x="769387" y="57269"/>
                      <a:pt x="771079" y="57752"/>
                    </a:cubicBezTo>
                    <a:cubicBezTo>
                      <a:pt x="773012" y="58477"/>
                      <a:pt x="774704" y="58961"/>
                      <a:pt x="776395" y="59686"/>
                    </a:cubicBezTo>
                    <a:cubicBezTo>
                      <a:pt x="780020" y="60652"/>
                      <a:pt x="782678" y="61860"/>
                      <a:pt x="784853" y="63310"/>
                    </a:cubicBezTo>
                    <a:cubicBezTo>
                      <a:pt x="787027" y="64760"/>
                      <a:pt x="787994" y="67176"/>
                      <a:pt x="787994" y="70559"/>
                    </a:cubicBezTo>
                    <a:cubicBezTo>
                      <a:pt x="787994" y="73459"/>
                      <a:pt x="787027" y="75634"/>
                      <a:pt x="785336" y="77325"/>
                    </a:cubicBezTo>
                    <a:cubicBezTo>
                      <a:pt x="783644" y="78775"/>
                      <a:pt x="781228" y="79742"/>
                      <a:pt x="777845" y="79742"/>
                    </a:cubicBezTo>
                    <a:cubicBezTo>
                      <a:pt x="776154" y="79742"/>
                      <a:pt x="774704" y="79500"/>
                      <a:pt x="773012" y="79017"/>
                    </a:cubicBezTo>
                    <a:cubicBezTo>
                      <a:pt x="771562" y="78534"/>
                      <a:pt x="770112" y="77809"/>
                      <a:pt x="768904" y="76842"/>
                    </a:cubicBezTo>
                    <a:cubicBezTo>
                      <a:pt x="767696" y="76117"/>
                      <a:pt x="766488" y="75151"/>
                      <a:pt x="765521" y="74184"/>
                    </a:cubicBezTo>
                    <a:cubicBezTo>
                      <a:pt x="764555" y="73217"/>
                      <a:pt x="763830" y="72493"/>
                      <a:pt x="763105" y="71768"/>
                    </a:cubicBezTo>
                    <a:lnTo>
                      <a:pt x="758272" y="79500"/>
                    </a:lnTo>
                    <a:cubicBezTo>
                      <a:pt x="763588" y="83608"/>
                      <a:pt x="769871" y="85783"/>
                      <a:pt x="777362" y="85783"/>
                    </a:cubicBezTo>
                    <a:cubicBezTo>
                      <a:pt x="780261" y="85783"/>
                      <a:pt x="782678" y="85300"/>
                      <a:pt x="785094" y="84575"/>
                    </a:cubicBezTo>
                    <a:cubicBezTo>
                      <a:pt x="787511" y="83850"/>
                      <a:pt x="789685" y="82641"/>
                      <a:pt x="791377" y="81192"/>
                    </a:cubicBezTo>
                    <a:cubicBezTo>
                      <a:pt x="793068" y="79742"/>
                      <a:pt x="794518" y="77809"/>
                      <a:pt x="795726" y="75634"/>
                    </a:cubicBezTo>
                    <a:cubicBezTo>
                      <a:pt x="796693" y="73459"/>
                      <a:pt x="797418" y="71043"/>
                      <a:pt x="797418" y="68143"/>
                    </a:cubicBezTo>
                    <a:cubicBezTo>
                      <a:pt x="798385" y="65485"/>
                      <a:pt x="797660" y="63310"/>
                      <a:pt x="796693" y="61377"/>
                    </a:cubicBezTo>
                    <a:moveTo>
                      <a:pt x="711393" y="6041"/>
                    </a:moveTo>
                    <a:cubicBezTo>
                      <a:pt x="710185" y="4833"/>
                      <a:pt x="708977" y="4350"/>
                      <a:pt x="707286" y="4350"/>
                    </a:cubicBezTo>
                    <a:cubicBezTo>
                      <a:pt x="705594" y="4350"/>
                      <a:pt x="704386" y="4833"/>
                      <a:pt x="703178" y="6041"/>
                    </a:cubicBezTo>
                    <a:cubicBezTo>
                      <a:pt x="701969" y="7249"/>
                      <a:pt x="701486" y="8457"/>
                      <a:pt x="701486" y="9907"/>
                    </a:cubicBezTo>
                    <a:cubicBezTo>
                      <a:pt x="701486" y="11357"/>
                      <a:pt x="701969" y="12807"/>
                      <a:pt x="703178" y="13774"/>
                    </a:cubicBezTo>
                    <a:cubicBezTo>
                      <a:pt x="704386" y="14982"/>
                      <a:pt x="705594" y="15465"/>
                      <a:pt x="707286" y="15465"/>
                    </a:cubicBezTo>
                    <a:cubicBezTo>
                      <a:pt x="708977" y="15465"/>
                      <a:pt x="710427" y="14982"/>
                      <a:pt x="711393" y="13774"/>
                    </a:cubicBezTo>
                    <a:cubicBezTo>
                      <a:pt x="712602" y="12565"/>
                      <a:pt x="713085" y="11357"/>
                      <a:pt x="713085" y="9907"/>
                    </a:cubicBezTo>
                    <a:cubicBezTo>
                      <a:pt x="713085" y="8457"/>
                      <a:pt x="712602" y="7249"/>
                      <a:pt x="711393" y="6041"/>
                    </a:cubicBezTo>
                    <a:moveTo>
                      <a:pt x="734833" y="6041"/>
                    </a:moveTo>
                    <a:cubicBezTo>
                      <a:pt x="733625" y="4833"/>
                      <a:pt x="732416" y="4350"/>
                      <a:pt x="730725" y="4350"/>
                    </a:cubicBezTo>
                    <a:cubicBezTo>
                      <a:pt x="729033" y="4350"/>
                      <a:pt x="727583" y="4833"/>
                      <a:pt x="726617" y="6041"/>
                    </a:cubicBezTo>
                    <a:cubicBezTo>
                      <a:pt x="725409" y="7249"/>
                      <a:pt x="724925" y="8457"/>
                      <a:pt x="724925" y="9907"/>
                    </a:cubicBezTo>
                    <a:cubicBezTo>
                      <a:pt x="724925" y="11357"/>
                      <a:pt x="725409" y="12807"/>
                      <a:pt x="726617" y="13774"/>
                    </a:cubicBezTo>
                    <a:cubicBezTo>
                      <a:pt x="727825" y="14982"/>
                      <a:pt x="729033" y="15465"/>
                      <a:pt x="730725" y="15465"/>
                    </a:cubicBezTo>
                    <a:cubicBezTo>
                      <a:pt x="732416" y="15465"/>
                      <a:pt x="733625" y="14982"/>
                      <a:pt x="734833" y="13774"/>
                    </a:cubicBezTo>
                    <a:cubicBezTo>
                      <a:pt x="736041" y="12565"/>
                      <a:pt x="736524" y="11357"/>
                      <a:pt x="736524" y="9907"/>
                    </a:cubicBezTo>
                    <a:cubicBezTo>
                      <a:pt x="736524" y="8457"/>
                      <a:pt x="735799" y="7249"/>
                      <a:pt x="734833" y="6041"/>
                    </a:cubicBezTo>
                    <a:moveTo>
                      <a:pt x="695445" y="28997"/>
                    </a:moveTo>
                    <a:lnTo>
                      <a:pt x="695445" y="63552"/>
                    </a:lnTo>
                    <a:cubicBezTo>
                      <a:pt x="695445" y="66451"/>
                      <a:pt x="695687" y="69351"/>
                      <a:pt x="695928" y="72009"/>
                    </a:cubicBezTo>
                    <a:cubicBezTo>
                      <a:pt x="696170" y="74667"/>
                      <a:pt x="696895" y="77084"/>
                      <a:pt x="698103" y="79017"/>
                    </a:cubicBezTo>
                    <a:cubicBezTo>
                      <a:pt x="699311" y="80950"/>
                      <a:pt x="701245" y="82641"/>
                      <a:pt x="703903" y="83850"/>
                    </a:cubicBezTo>
                    <a:cubicBezTo>
                      <a:pt x="706561" y="85058"/>
                      <a:pt x="709944" y="85783"/>
                      <a:pt x="714535" y="85783"/>
                    </a:cubicBezTo>
                    <a:cubicBezTo>
                      <a:pt x="717435" y="85783"/>
                      <a:pt x="719851" y="85300"/>
                      <a:pt x="722026" y="84575"/>
                    </a:cubicBezTo>
                    <a:cubicBezTo>
                      <a:pt x="724201" y="83608"/>
                      <a:pt x="725892" y="82641"/>
                      <a:pt x="727342" y="81433"/>
                    </a:cubicBezTo>
                    <a:cubicBezTo>
                      <a:pt x="728792" y="80225"/>
                      <a:pt x="730000" y="79017"/>
                      <a:pt x="730725" y="77809"/>
                    </a:cubicBezTo>
                    <a:cubicBezTo>
                      <a:pt x="731450" y="76600"/>
                      <a:pt x="732175" y="75875"/>
                      <a:pt x="732658" y="75151"/>
                    </a:cubicBezTo>
                    <a:lnTo>
                      <a:pt x="733866" y="84575"/>
                    </a:lnTo>
                    <a:lnTo>
                      <a:pt x="743290" y="83608"/>
                    </a:lnTo>
                    <a:cubicBezTo>
                      <a:pt x="743290" y="83125"/>
                      <a:pt x="743049" y="82400"/>
                      <a:pt x="743049" y="81433"/>
                    </a:cubicBezTo>
                    <a:cubicBezTo>
                      <a:pt x="742807" y="80467"/>
                      <a:pt x="742807" y="79259"/>
                      <a:pt x="742565" y="77809"/>
                    </a:cubicBezTo>
                    <a:cubicBezTo>
                      <a:pt x="742324" y="76600"/>
                      <a:pt x="742324" y="75151"/>
                      <a:pt x="742324" y="73701"/>
                    </a:cubicBezTo>
                    <a:cubicBezTo>
                      <a:pt x="742324" y="72251"/>
                      <a:pt x="742082" y="70801"/>
                      <a:pt x="742082" y="69593"/>
                    </a:cubicBezTo>
                    <a:lnTo>
                      <a:pt x="742082" y="28755"/>
                    </a:lnTo>
                    <a:lnTo>
                      <a:pt x="732175" y="28755"/>
                    </a:lnTo>
                    <a:lnTo>
                      <a:pt x="732175" y="59686"/>
                    </a:lnTo>
                    <a:cubicBezTo>
                      <a:pt x="732175" y="62102"/>
                      <a:pt x="731691" y="64518"/>
                      <a:pt x="730966" y="66935"/>
                    </a:cubicBezTo>
                    <a:cubicBezTo>
                      <a:pt x="730242" y="69110"/>
                      <a:pt x="729033" y="71284"/>
                      <a:pt x="727583" y="72734"/>
                    </a:cubicBezTo>
                    <a:cubicBezTo>
                      <a:pt x="726134" y="74426"/>
                      <a:pt x="724442" y="75634"/>
                      <a:pt x="722751" y="76600"/>
                    </a:cubicBezTo>
                    <a:cubicBezTo>
                      <a:pt x="720817" y="77567"/>
                      <a:pt x="718884" y="78050"/>
                      <a:pt x="716468" y="78050"/>
                    </a:cubicBezTo>
                    <a:cubicBezTo>
                      <a:pt x="714052" y="78050"/>
                      <a:pt x="711877" y="77809"/>
                      <a:pt x="710427" y="77084"/>
                    </a:cubicBezTo>
                    <a:cubicBezTo>
                      <a:pt x="708977" y="76359"/>
                      <a:pt x="707769" y="75634"/>
                      <a:pt x="706802" y="74184"/>
                    </a:cubicBezTo>
                    <a:cubicBezTo>
                      <a:pt x="706077" y="72976"/>
                      <a:pt x="705594" y="71284"/>
                      <a:pt x="705111" y="69593"/>
                    </a:cubicBezTo>
                    <a:cubicBezTo>
                      <a:pt x="704869" y="67660"/>
                      <a:pt x="704628" y="65727"/>
                      <a:pt x="704628" y="63310"/>
                    </a:cubicBezTo>
                    <a:lnTo>
                      <a:pt x="704628" y="28755"/>
                    </a:lnTo>
                    <a:lnTo>
                      <a:pt x="695445" y="28755"/>
                    </a:lnTo>
                    <a:close/>
                    <a:moveTo>
                      <a:pt x="664515" y="60894"/>
                    </a:moveTo>
                    <a:cubicBezTo>
                      <a:pt x="662823" y="65243"/>
                      <a:pt x="660649" y="68626"/>
                      <a:pt x="657991" y="71284"/>
                    </a:cubicBezTo>
                    <a:cubicBezTo>
                      <a:pt x="655091" y="73701"/>
                      <a:pt x="651950" y="75634"/>
                      <a:pt x="648325" y="76600"/>
                    </a:cubicBezTo>
                    <a:cubicBezTo>
                      <a:pt x="644700" y="77567"/>
                      <a:pt x="640834" y="78050"/>
                      <a:pt x="636726" y="78050"/>
                    </a:cubicBezTo>
                    <a:cubicBezTo>
                      <a:pt x="635035" y="78050"/>
                      <a:pt x="633585" y="78050"/>
                      <a:pt x="631893" y="77809"/>
                    </a:cubicBezTo>
                    <a:cubicBezTo>
                      <a:pt x="630202" y="77809"/>
                      <a:pt x="628510" y="77567"/>
                      <a:pt x="626577" y="77325"/>
                    </a:cubicBezTo>
                    <a:lnTo>
                      <a:pt x="626577" y="10874"/>
                    </a:lnTo>
                    <a:cubicBezTo>
                      <a:pt x="628027" y="10874"/>
                      <a:pt x="629477" y="10632"/>
                      <a:pt x="630927" y="10632"/>
                    </a:cubicBezTo>
                    <a:lnTo>
                      <a:pt x="635276" y="10632"/>
                    </a:lnTo>
                    <a:cubicBezTo>
                      <a:pt x="646392" y="10632"/>
                      <a:pt x="654366" y="13290"/>
                      <a:pt x="659440" y="18848"/>
                    </a:cubicBezTo>
                    <a:cubicBezTo>
                      <a:pt x="664515" y="24406"/>
                      <a:pt x="666931" y="33588"/>
                      <a:pt x="666931" y="44220"/>
                    </a:cubicBezTo>
                    <a:cubicBezTo>
                      <a:pt x="666931" y="50986"/>
                      <a:pt x="666206" y="56544"/>
                      <a:pt x="664515" y="60894"/>
                    </a:cubicBezTo>
                    <a:moveTo>
                      <a:pt x="675389" y="25856"/>
                    </a:moveTo>
                    <a:cubicBezTo>
                      <a:pt x="673456" y="21023"/>
                      <a:pt x="670798" y="16915"/>
                      <a:pt x="667173" y="13774"/>
                    </a:cubicBezTo>
                    <a:cubicBezTo>
                      <a:pt x="663548" y="10632"/>
                      <a:pt x="659440" y="8216"/>
                      <a:pt x="654366" y="6524"/>
                    </a:cubicBezTo>
                    <a:cubicBezTo>
                      <a:pt x="649292" y="4833"/>
                      <a:pt x="643734" y="4108"/>
                      <a:pt x="637451" y="4108"/>
                    </a:cubicBezTo>
                    <a:cubicBezTo>
                      <a:pt x="634793" y="4108"/>
                      <a:pt x="632860" y="4108"/>
                      <a:pt x="631168" y="4108"/>
                    </a:cubicBezTo>
                    <a:cubicBezTo>
                      <a:pt x="629719" y="4108"/>
                      <a:pt x="628269" y="4108"/>
                      <a:pt x="627060" y="4350"/>
                    </a:cubicBezTo>
                    <a:cubicBezTo>
                      <a:pt x="625852" y="4350"/>
                      <a:pt x="624402" y="4350"/>
                      <a:pt x="622953" y="4350"/>
                    </a:cubicBezTo>
                    <a:cubicBezTo>
                      <a:pt x="621503" y="4350"/>
                      <a:pt x="619328" y="4350"/>
                      <a:pt x="616670" y="4591"/>
                    </a:cubicBezTo>
                    <a:lnTo>
                      <a:pt x="616670" y="84091"/>
                    </a:lnTo>
                    <a:cubicBezTo>
                      <a:pt x="619086" y="84091"/>
                      <a:pt x="622228" y="84091"/>
                      <a:pt x="625611" y="84333"/>
                    </a:cubicBezTo>
                    <a:cubicBezTo>
                      <a:pt x="629235" y="84333"/>
                      <a:pt x="633102" y="84575"/>
                      <a:pt x="637209" y="84575"/>
                    </a:cubicBezTo>
                    <a:cubicBezTo>
                      <a:pt x="641317" y="84575"/>
                      <a:pt x="645909" y="84091"/>
                      <a:pt x="650741" y="82883"/>
                    </a:cubicBezTo>
                    <a:cubicBezTo>
                      <a:pt x="655574" y="81675"/>
                      <a:pt x="659924" y="79742"/>
                      <a:pt x="664032" y="76842"/>
                    </a:cubicBezTo>
                    <a:cubicBezTo>
                      <a:pt x="668140" y="73942"/>
                      <a:pt x="671523" y="69834"/>
                      <a:pt x="674181" y="64518"/>
                    </a:cubicBezTo>
                    <a:cubicBezTo>
                      <a:pt x="676839" y="59202"/>
                      <a:pt x="678289" y="52436"/>
                      <a:pt x="678289" y="43979"/>
                    </a:cubicBezTo>
                    <a:cubicBezTo>
                      <a:pt x="678289" y="37454"/>
                      <a:pt x="677322" y="30689"/>
                      <a:pt x="675389" y="25856"/>
                    </a:cubicBezTo>
                    <a:moveTo>
                      <a:pt x="562059" y="77325"/>
                    </a:moveTo>
                    <a:cubicBezTo>
                      <a:pt x="560851" y="77809"/>
                      <a:pt x="559884" y="78292"/>
                      <a:pt x="558918" y="78534"/>
                    </a:cubicBezTo>
                    <a:cubicBezTo>
                      <a:pt x="557951" y="78775"/>
                      <a:pt x="556984" y="79017"/>
                      <a:pt x="555776" y="79017"/>
                    </a:cubicBezTo>
                    <a:cubicBezTo>
                      <a:pt x="555051" y="79017"/>
                      <a:pt x="554326" y="78775"/>
                      <a:pt x="553360" y="78534"/>
                    </a:cubicBezTo>
                    <a:cubicBezTo>
                      <a:pt x="552393" y="78292"/>
                      <a:pt x="551668" y="78050"/>
                      <a:pt x="551185" y="77567"/>
                    </a:cubicBezTo>
                    <a:cubicBezTo>
                      <a:pt x="549977" y="76600"/>
                      <a:pt x="549252" y="75634"/>
                      <a:pt x="549010" y="74184"/>
                    </a:cubicBezTo>
                    <a:cubicBezTo>
                      <a:pt x="548769" y="72734"/>
                      <a:pt x="548769" y="70801"/>
                      <a:pt x="548769" y="67901"/>
                    </a:cubicBezTo>
                    <a:lnTo>
                      <a:pt x="548769" y="35280"/>
                    </a:lnTo>
                    <a:lnTo>
                      <a:pt x="561817" y="35280"/>
                    </a:lnTo>
                    <a:lnTo>
                      <a:pt x="561817" y="28997"/>
                    </a:lnTo>
                    <a:lnTo>
                      <a:pt x="548769" y="28997"/>
                    </a:lnTo>
                    <a:lnTo>
                      <a:pt x="548769" y="12807"/>
                    </a:lnTo>
                    <a:lnTo>
                      <a:pt x="539103" y="14982"/>
                    </a:lnTo>
                    <a:lnTo>
                      <a:pt x="539103" y="28997"/>
                    </a:lnTo>
                    <a:lnTo>
                      <a:pt x="529679" y="28997"/>
                    </a:lnTo>
                    <a:lnTo>
                      <a:pt x="529679" y="35280"/>
                    </a:lnTo>
                    <a:lnTo>
                      <a:pt x="539103" y="35280"/>
                    </a:lnTo>
                    <a:lnTo>
                      <a:pt x="539103" y="68868"/>
                    </a:lnTo>
                    <a:cubicBezTo>
                      <a:pt x="539103" y="71768"/>
                      <a:pt x="539103" y="74184"/>
                      <a:pt x="539345" y="76117"/>
                    </a:cubicBezTo>
                    <a:cubicBezTo>
                      <a:pt x="539586" y="78050"/>
                      <a:pt x="540311" y="79983"/>
                      <a:pt x="541278" y="81433"/>
                    </a:cubicBezTo>
                    <a:cubicBezTo>
                      <a:pt x="542486" y="83125"/>
                      <a:pt x="543936" y="84091"/>
                      <a:pt x="545869" y="84816"/>
                    </a:cubicBezTo>
                    <a:cubicBezTo>
                      <a:pt x="547802" y="85541"/>
                      <a:pt x="549735" y="85783"/>
                      <a:pt x="551910" y="85783"/>
                    </a:cubicBezTo>
                    <a:cubicBezTo>
                      <a:pt x="554085" y="85783"/>
                      <a:pt x="556259" y="85541"/>
                      <a:pt x="558434" y="84816"/>
                    </a:cubicBezTo>
                    <a:cubicBezTo>
                      <a:pt x="560609" y="84091"/>
                      <a:pt x="562300" y="83125"/>
                      <a:pt x="563992" y="82158"/>
                    </a:cubicBezTo>
                    <a:lnTo>
                      <a:pt x="562059" y="77325"/>
                    </a:lnTo>
                    <a:close/>
                    <a:moveTo>
                      <a:pt x="487392" y="6041"/>
                    </a:moveTo>
                    <a:cubicBezTo>
                      <a:pt x="486183" y="4833"/>
                      <a:pt x="484975" y="4350"/>
                      <a:pt x="483284" y="4350"/>
                    </a:cubicBezTo>
                    <a:cubicBezTo>
                      <a:pt x="481592" y="4350"/>
                      <a:pt x="480384" y="4833"/>
                      <a:pt x="479176" y="6041"/>
                    </a:cubicBezTo>
                    <a:cubicBezTo>
                      <a:pt x="477967" y="7249"/>
                      <a:pt x="477484" y="8457"/>
                      <a:pt x="477484" y="9907"/>
                    </a:cubicBezTo>
                    <a:cubicBezTo>
                      <a:pt x="477484" y="11357"/>
                      <a:pt x="477967" y="12807"/>
                      <a:pt x="479176" y="13774"/>
                    </a:cubicBezTo>
                    <a:cubicBezTo>
                      <a:pt x="480384" y="14982"/>
                      <a:pt x="481592" y="15465"/>
                      <a:pt x="483284" y="15465"/>
                    </a:cubicBezTo>
                    <a:cubicBezTo>
                      <a:pt x="484975" y="15465"/>
                      <a:pt x="486425" y="14982"/>
                      <a:pt x="487392" y="13774"/>
                    </a:cubicBezTo>
                    <a:cubicBezTo>
                      <a:pt x="488600" y="12565"/>
                      <a:pt x="489083" y="11357"/>
                      <a:pt x="489083" y="9907"/>
                    </a:cubicBezTo>
                    <a:cubicBezTo>
                      <a:pt x="488841" y="8457"/>
                      <a:pt x="488358" y="7249"/>
                      <a:pt x="487392" y="6041"/>
                    </a:cubicBezTo>
                    <a:moveTo>
                      <a:pt x="510589" y="6041"/>
                    </a:moveTo>
                    <a:cubicBezTo>
                      <a:pt x="509381" y="4833"/>
                      <a:pt x="508173" y="4350"/>
                      <a:pt x="506481" y="4350"/>
                    </a:cubicBezTo>
                    <a:cubicBezTo>
                      <a:pt x="504790" y="4350"/>
                      <a:pt x="503340" y="4833"/>
                      <a:pt x="502373" y="6041"/>
                    </a:cubicBezTo>
                    <a:cubicBezTo>
                      <a:pt x="501165" y="7249"/>
                      <a:pt x="500682" y="8457"/>
                      <a:pt x="500682" y="9907"/>
                    </a:cubicBezTo>
                    <a:cubicBezTo>
                      <a:pt x="500682" y="11357"/>
                      <a:pt x="501165" y="12807"/>
                      <a:pt x="502373" y="13774"/>
                    </a:cubicBezTo>
                    <a:cubicBezTo>
                      <a:pt x="503582" y="14982"/>
                      <a:pt x="504790" y="15465"/>
                      <a:pt x="506481" y="15465"/>
                    </a:cubicBezTo>
                    <a:cubicBezTo>
                      <a:pt x="508173" y="15465"/>
                      <a:pt x="509381" y="14982"/>
                      <a:pt x="510589" y="13774"/>
                    </a:cubicBezTo>
                    <a:cubicBezTo>
                      <a:pt x="511797" y="12565"/>
                      <a:pt x="512281" y="11357"/>
                      <a:pt x="512281" y="9907"/>
                    </a:cubicBezTo>
                    <a:cubicBezTo>
                      <a:pt x="512281" y="8457"/>
                      <a:pt x="511797" y="7249"/>
                      <a:pt x="510589" y="6041"/>
                    </a:cubicBezTo>
                    <a:moveTo>
                      <a:pt x="504548" y="62827"/>
                    </a:moveTo>
                    <a:cubicBezTo>
                      <a:pt x="504548" y="64518"/>
                      <a:pt x="504306" y="65968"/>
                      <a:pt x="504306" y="67660"/>
                    </a:cubicBezTo>
                    <a:cubicBezTo>
                      <a:pt x="504065" y="69834"/>
                      <a:pt x="503340" y="71526"/>
                      <a:pt x="502373" y="72976"/>
                    </a:cubicBezTo>
                    <a:cubicBezTo>
                      <a:pt x="501407" y="74426"/>
                      <a:pt x="500199" y="75634"/>
                      <a:pt x="498990" y="76600"/>
                    </a:cubicBezTo>
                    <a:cubicBezTo>
                      <a:pt x="497782" y="77567"/>
                      <a:pt x="496332" y="78050"/>
                      <a:pt x="495124" y="78534"/>
                    </a:cubicBezTo>
                    <a:cubicBezTo>
                      <a:pt x="493916" y="79017"/>
                      <a:pt x="492708" y="79017"/>
                      <a:pt x="491741" y="79017"/>
                    </a:cubicBezTo>
                    <a:cubicBezTo>
                      <a:pt x="490533" y="79017"/>
                      <a:pt x="489325" y="78775"/>
                      <a:pt x="488116" y="78534"/>
                    </a:cubicBezTo>
                    <a:cubicBezTo>
                      <a:pt x="486908" y="78292"/>
                      <a:pt x="485942" y="77567"/>
                      <a:pt x="484975" y="76842"/>
                    </a:cubicBezTo>
                    <a:cubicBezTo>
                      <a:pt x="484009" y="76117"/>
                      <a:pt x="483284" y="75151"/>
                      <a:pt x="482800" y="73942"/>
                    </a:cubicBezTo>
                    <a:cubicBezTo>
                      <a:pt x="482317" y="72734"/>
                      <a:pt x="482075" y="71284"/>
                      <a:pt x="482075" y="69351"/>
                    </a:cubicBezTo>
                    <a:cubicBezTo>
                      <a:pt x="482075" y="67418"/>
                      <a:pt x="482559" y="65968"/>
                      <a:pt x="483284" y="64760"/>
                    </a:cubicBezTo>
                    <a:cubicBezTo>
                      <a:pt x="484009" y="63552"/>
                      <a:pt x="484975" y="62585"/>
                      <a:pt x="486183" y="61619"/>
                    </a:cubicBezTo>
                    <a:cubicBezTo>
                      <a:pt x="487392" y="60894"/>
                      <a:pt x="488358" y="60169"/>
                      <a:pt x="489566" y="59686"/>
                    </a:cubicBezTo>
                    <a:cubicBezTo>
                      <a:pt x="490775" y="59202"/>
                      <a:pt x="491741" y="58961"/>
                      <a:pt x="492708" y="58719"/>
                    </a:cubicBezTo>
                    <a:cubicBezTo>
                      <a:pt x="493674" y="58477"/>
                      <a:pt x="494882" y="58236"/>
                      <a:pt x="496091" y="58236"/>
                    </a:cubicBezTo>
                    <a:cubicBezTo>
                      <a:pt x="497299" y="58236"/>
                      <a:pt x="498507" y="57994"/>
                      <a:pt x="499715" y="57994"/>
                    </a:cubicBezTo>
                    <a:cubicBezTo>
                      <a:pt x="500923" y="57994"/>
                      <a:pt x="501890" y="57752"/>
                      <a:pt x="502857" y="57752"/>
                    </a:cubicBezTo>
                    <a:lnTo>
                      <a:pt x="505031" y="57752"/>
                    </a:lnTo>
                    <a:cubicBezTo>
                      <a:pt x="504548" y="59444"/>
                      <a:pt x="504548" y="61135"/>
                      <a:pt x="504548" y="62827"/>
                    </a:cubicBezTo>
                    <a:moveTo>
                      <a:pt x="522188" y="78292"/>
                    </a:moveTo>
                    <a:cubicBezTo>
                      <a:pt x="520738" y="78775"/>
                      <a:pt x="519288" y="79017"/>
                      <a:pt x="517838" y="79017"/>
                    </a:cubicBezTo>
                    <a:cubicBezTo>
                      <a:pt x="516630" y="79017"/>
                      <a:pt x="515664" y="78534"/>
                      <a:pt x="514939" y="77809"/>
                    </a:cubicBezTo>
                    <a:cubicBezTo>
                      <a:pt x="514214" y="77084"/>
                      <a:pt x="513972" y="75392"/>
                      <a:pt x="513972" y="72734"/>
                    </a:cubicBezTo>
                    <a:lnTo>
                      <a:pt x="513972" y="43496"/>
                    </a:lnTo>
                    <a:cubicBezTo>
                      <a:pt x="513972" y="42529"/>
                      <a:pt x="513972" y="41562"/>
                      <a:pt x="513972" y="40354"/>
                    </a:cubicBezTo>
                    <a:cubicBezTo>
                      <a:pt x="513972" y="39146"/>
                      <a:pt x="513730" y="38179"/>
                      <a:pt x="513489" y="36971"/>
                    </a:cubicBezTo>
                    <a:cubicBezTo>
                      <a:pt x="513247" y="35763"/>
                      <a:pt x="512764" y="34796"/>
                      <a:pt x="512281" y="33830"/>
                    </a:cubicBezTo>
                    <a:cubicBezTo>
                      <a:pt x="511797" y="32863"/>
                      <a:pt x="510831" y="31897"/>
                      <a:pt x="509864" y="31172"/>
                    </a:cubicBezTo>
                    <a:cubicBezTo>
                      <a:pt x="507689" y="29480"/>
                      <a:pt x="505273" y="28514"/>
                      <a:pt x="502615" y="27789"/>
                    </a:cubicBezTo>
                    <a:cubicBezTo>
                      <a:pt x="499957" y="27306"/>
                      <a:pt x="497540" y="27064"/>
                      <a:pt x="494882" y="27064"/>
                    </a:cubicBezTo>
                    <a:cubicBezTo>
                      <a:pt x="492708" y="27064"/>
                      <a:pt x="490291" y="27306"/>
                      <a:pt x="488116" y="27789"/>
                    </a:cubicBezTo>
                    <a:cubicBezTo>
                      <a:pt x="485942" y="28272"/>
                      <a:pt x="483767" y="28997"/>
                      <a:pt x="482075" y="29964"/>
                    </a:cubicBezTo>
                    <a:cubicBezTo>
                      <a:pt x="480142" y="30930"/>
                      <a:pt x="478692" y="32380"/>
                      <a:pt x="477243" y="33830"/>
                    </a:cubicBezTo>
                    <a:cubicBezTo>
                      <a:pt x="475793" y="35280"/>
                      <a:pt x="475068" y="37454"/>
                      <a:pt x="474584" y="40113"/>
                    </a:cubicBezTo>
                    <a:lnTo>
                      <a:pt x="482317" y="42529"/>
                    </a:lnTo>
                    <a:cubicBezTo>
                      <a:pt x="482559" y="41321"/>
                      <a:pt x="482800" y="40113"/>
                      <a:pt x="483284" y="38904"/>
                    </a:cubicBezTo>
                    <a:cubicBezTo>
                      <a:pt x="483767" y="37938"/>
                      <a:pt x="484250" y="36730"/>
                      <a:pt x="485217" y="36005"/>
                    </a:cubicBezTo>
                    <a:cubicBezTo>
                      <a:pt x="486183" y="35038"/>
                      <a:pt x="487150" y="34555"/>
                      <a:pt x="488600" y="33830"/>
                    </a:cubicBezTo>
                    <a:cubicBezTo>
                      <a:pt x="490050" y="33347"/>
                      <a:pt x="491741" y="33105"/>
                      <a:pt x="493916" y="33105"/>
                    </a:cubicBezTo>
                    <a:cubicBezTo>
                      <a:pt x="495124" y="33105"/>
                      <a:pt x="496332" y="33105"/>
                      <a:pt x="497299" y="33347"/>
                    </a:cubicBezTo>
                    <a:cubicBezTo>
                      <a:pt x="498507" y="33588"/>
                      <a:pt x="499474" y="33830"/>
                      <a:pt x="500440" y="34313"/>
                    </a:cubicBezTo>
                    <a:cubicBezTo>
                      <a:pt x="501890" y="35038"/>
                      <a:pt x="502857" y="36005"/>
                      <a:pt x="503582" y="37213"/>
                    </a:cubicBezTo>
                    <a:cubicBezTo>
                      <a:pt x="504065" y="38421"/>
                      <a:pt x="504548" y="40113"/>
                      <a:pt x="504548" y="42287"/>
                    </a:cubicBezTo>
                    <a:lnTo>
                      <a:pt x="504548" y="51711"/>
                    </a:lnTo>
                    <a:cubicBezTo>
                      <a:pt x="501648" y="51711"/>
                      <a:pt x="499232" y="51711"/>
                      <a:pt x="497057" y="51953"/>
                    </a:cubicBezTo>
                    <a:cubicBezTo>
                      <a:pt x="494882" y="51953"/>
                      <a:pt x="492949" y="52195"/>
                      <a:pt x="491016" y="52436"/>
                    </a:cubicBezTo>
                    <a:cubicBezTo>
                      <a:pt x="488358" y="52920"/>
                      <a:pt x="485942" y="53644"/>
                      <a:pt x="483525" y="54369"/>
                    </a:cubicBezTo>
                    <a:cubicBezTo>
                      <a:pt x="481350" y="55336"/>
                      <a:pt x="479176" y="56544"/>
                      <a:pt x="477484" y="57994"/>
                    </a:cubicBezTo>
                    <a:cubicBezTo>
                      <a:pt x="475793" y="59444"/>
                      <a:pt x="474584" y="61135"/>
                      <a:pt x="473618" y="63310"/>
                    </a:cubicBezTo>
                    <a:cubicBezTo>
                      <a:pt x="472651" y="65243"/>
                      <a:pt x="472168" y="67660"/>
                      <a:pt x="472168" y="70076"/>
                    </a:cubicBezTo>
                    <a:cubicBezTo>
                      <a:pt x="472168" y="72493"/>
                      <a:pt x="472651" y="74909"/>
                      <a:pt x="473618" y="76842"/>
                    </a:cubicBezTo>
                    <a:cubicBezTo>
                      <a:pt x="474584" y="78775"/>
                      <a:pt x="475793" y="80467"/>
                      <a:pt x="477243" y="81675"/>
                    </a:cubicBezTo>
                    <a:cubicBezTo>
                      <a:pt x="478692" y="82883"/>
                      <a:pt x="480384" y="83850"/>
                      <a:pt x="482317" y="84575"/>
                    </a:cubicBezTo>
                    <a:cubicBezTo>
                      <a:pt x="484250" y="85300"/>
                      <a:pt x="485942" y="85541"/>
                      <a:pt x="488116" y="85541"/>
                    </a:cubicBezTo>
                    <a:cubicBezTo>
                      <a:pt x="492708" y="85541"/>
                      <a:pt x="496332" y="84575"/>
                      <a:pt x="499232" y="82641"/>
                    </a:cubicBezTo>
                    <a:cubicBezTo>
                      <a:pt x="502132" y="80708"/>
                      <a:pt x="504065" y="78292"/>
                      <a:pt x="505031" y="75634"/>
                    </a:cubicBezTo>
                    <a:cubicBezTo>
                      <a:pt x="505273" y="78050"/>
                      <a:pt x="506240" y="80225"/>
                      <a:pt x="507689" y="82158"/>
                    </a:cubicBezTo>
                    <a:cubicBezTo>
                      <a:pt x="509139" y="84091"/>
                      <a:pt x="511314" y="84816"/>
                      <a:pt x="514214" y="84816"/>
                    </a:cubicBezTo>
                    <a:cubicBezTo>
                      <a:pt x="515905" y="84816"/>
                      <a:pt x="517597" y="84575"/>
                      <a:pt x="519047" y="84333"/>
                    </a:cubicBezTo>
                    <a:cubicBezTo>
                      <a:pt x="520496" y="84091"/>
                      <a:pt x="521705" y="83850"/>
                      <a:pt x="522430" y="83608"/>
                    </a:cubicBezTo>
                    <a:lnTo>
                      <a:pt x="522430" y="78292"/>
                    </a:lnTo>
                    <a:close/>
                    <a:moveTo>
                      <a:pt x="458636" y="77325"/>
                    </a:moveTo>
                    <a:cubicBezTo>
                      <a:pt x="457428" y="77809"/>
                      <a:pt x="456461" y="78292"/>
                      <a:pt x="455495" y="78534"/>
                    </a:cubicBezTo>
                    <a:cubicBezTo>
                      <a:pt x="454528" y="78775"/>
                      <a:pt x="453562" y="79017"/>
                      <a:pt x="452353" y="79017"/>
                    </a:cubicBezTo>
                    <a:cubicBezTo>
                      <a:pt x="451629" y="79017"/>
                      <a:pt x="450904" y="78775"/>
                      <a:pt x="449937" y="78534"/>
                    </a:cubicBezTo>
                    <a:cubicBezTo>
                      <a:pt x="448970" y="78292"/>
                      <a:pt x="448246" y="78050"/>
                      <a:pt x="447762" y="77567"/>
                    </a:cubicBezTo>
                    <a:cubicBezTo>
                      <a:pt x="446554" y="76600"/>
                      <a:pt x="445829" y="75634"/>
                      <a:pt x="445587" y="74184"/>
                    </a:cubicBezTo>
                    <a:cubicBezTo>
                      <a:pt x="445346" y="72734"/>
                      <a:pt x="445346" y="70801"/>
                      <a:pt x="445346" y="67901"/>
                    </a:cubicBezTo>
                    <a:lnTo>
                      <a:pt x="445346" y="35280"/>
                    </a:lnTo>
                    <a:lnTo>
                      <a:pt x="458394" y="35280"/>
                    </a:lnTo>
                    <a:lnTo>
                      <a:pt x="458394" y="28997"/>
                    </a:lnTo>
                    <a:lnTo>
                      <a:pt x="445346" y="28997"/>
                    </a:lnTo>
                    <a:lnTo>
                      <a:pt x="445346" y="12807"/>
                    </a:lnTo>
                    <a:lnTo>
                      <a:pt x="435680" y="14982"/>
                    </a:lnTo>
                    <a:lnTo>
                      <a:pt x="435680" y="28997"/>
                    </a:lnTo>
                    <a:lnTo>
                      <a:pt x="426256" y="28997"/>
                    </a:lnTo>
                    <a:lnTo>
                      <a:pt x="426256" y="35280"/>
                    </a:lnTo>
                    <a:lnTo>
                      <a:pt x="435680" y="35280"/>
                    </a:lnTo>
                    <a:lnTo>
                      <a:pt x="435680" y="68868"/>
                    </a:lnTo>
                    <a:cubicBezTo>
                      <a:pt x="435680" y="71768"/>
                      <a:pt x="435680" y="74184"/>
                      <a:pt x="435922" y="76117"/>
                    </a:cubicBezTo>
                    <a:cubicBezTo>
                      <a:pt x="436163" y="78050"/>
                      <a:pt x="436888" y="79983"/>
                      <a:pt x="437855" y="81433"/>
                    </a:cubicBezTo>
                    <a:cubicBezTo>
                      <a:pt x="439063" y="83125"/>
                      <a:pt x="440513" y="84091"/>
                      <a:pt x="442446" y="84816"/>
                    </a:cubicBezTo>
                    <a:cubicBezTo>
                      <a:pt x="444379" y="85541"/>
                      <a:pt x="446312" y="85783"/>
                      <a:pt x="448487" y="85783"/>
                    </a:cubicBezTo>
                    <a:cubicBezTo>
                      <a:pt x="450662" y="85783"/>
                      <a:pt x="452837" y="85541"/>
                      <a:pt x="455012" y="84816"/>
                    </a:cubicBezTo>
                    <a:cubicBezTo>
                      <a:pt x="457186" y="84091"/>
                      <a:pt x="458878" y="83125"/>
                      <a:pt x="460569" y="82158"/>
                    </a:cubicBezTo>
                    <a:lnTo>
                      <a:pt x="458636" y="77325"/>
                    </a:lnTo>
                    <a:close/>
                    <a:moveTo>
                      <a:pt x="409825" y="28997"/>
                    </a:moveTo>
                    <a:lnTo>
                      <a:pt x="399676" y="28997"/>
                    </a:lnTo>
                    <a:lnTo>
                      <a:pt x="399676" y="84091"/>
                    </a:lnTo>
                    <a:lnTo>
                      <a:pt x="409825" y="84091"/>
                    </a:lnTo>
                    <a:lnTo>
                      <a:pt x="409825" y="28997"/>
                    </a:lnTo>
                    <a:close/>
                    <a:moveTo>
                      <a:pt x="409341" y="2416"/>
                    </a:moveTo>
                    <a:cubicBezTo>
                      <a:pt x="408133" y="1208"/>
                      <a:pt x="406683" y="483"/>
                      <a:pt x="404992" y="483"/>
                    </a:cubicBezTo>
                    <a:cubicBezTo>
                      <a:pt x="403300" y="483"/>
                      <a:pt x="401609" y="1208"/>
                      <a:pt x="400400" y="2416"/>
                    </a:cubicBezTo>
                    <a:cubicBezTo>
                      <a:pt x="399192" y="3625"/>
                      <a:pt x="398467" y="5316"/>
                      <a:pt x="398467" y="6766"/>
                    </a:cubicBezTo>
                    <a:cubicBezTo>
                      <a:pt x="398467" y="8457"/>
                      <a:pt x="399192" y="9907"/>
                      <a:pt x="400400" y="11116"/>
                    </a:cubicBezTo>
                    <a:cubicBezTo>
                      <a:pt x="401609" y="12324"/>
                      <a:pt x="403059" y="13049"/>
                      <a:pt x="404992" y="13049"/>
                    </a:cubicBezTo>
                    <a:cubicBezTo>
                      <a:pt x="406683" y="13049"/>
                      <a:pt x="408133" y="12324"/>
                      <a:pt x="409341" y="11116"/>
                    </a:cubicBezTo>
                    <a:cubicBezTo>
                      <a:pt x="410549" y="9907"/>
                      <a:pt x="411274" y="8457"/>
                      <a:pt x="411274" y="6766"/>
                    </a:cubicBezTo>
                    <a:cubicBezTo>
                      <a:pt x="411274" y="5074"/>
                      <a:pt x="410549" y="3625"/>
                      <a:pt x="409341" y="2416"/>
                    </a:cubicBezTo>
                    <a:moveTo>
                      <a:pt x="379619" y="61377"/>
                    </a:moveTo>
                    <a:cubicBezTo>
                      <a:pt x="378653" y="59444"/>
                      <a:pt x="377203" y="57994"/>
                      <a:pt x="375511" y="56544"/>
                    </a:cubicBezTo>
                    <a:cubicBezTo>
                      <a:pt x="373820" y="55094"/>
                      <a:pt x="372128" y="54128"/>
                      <a:pt x="370195" y="53403"/>
                    </a:cubicBezTo>
                    <a:cubicBezTo>
                      <a:pt x="368262" y="52678"/>
                      <a:pt x="366329" y="51953"/>
                      <a:pt x="364396" y="51470"/>
                    </a:cubicBezTo>
                    <a:cubicBezTo>
                      <a:pt x="361013" y="50503"/>
                      <a:pt x="358113" y="49295"/>
                      <a:pt x="355938" y="47603"/>
                    </a:cubicBezTo>
                    <a:cubicBezTo>
                      <a:pt x="353764" y="45912"/>
                      <a:pt x="352797" y="43737"/>
                      <a:pt x="352797" y="40837"/>
                    </a:cubicBezTo>
                    <a:cubicBezTo>
                      <a:pt x="352797" y="38663"/>
                      <a:pt x="353764" y="36730"/>
                      <a:pt x="355697" y="35280"/>
                    </a:cubicBezTo>
                    <a:cubicBezTo>
                      <a:pt x="357630" y="33830"/>
                      <a:pt x="360046" y="33105"/>
                      <a:pt x="362946" y="33105"/>
                    </a:cubicBezTo>
                    <a:cubicBezTo>
                      <a:pt x="366087" y="33105"/>
                      <a:pt x="368504" y="33588"/>
                      <a:pt x="370195" y="34796"/>
                    </a:cubicBezTo>
                    <a:cubicBezTo>
                      <a:pt x="371887" y="36005"/>
                      <a:pt x="373337" y="37213"/>
                      <a:pt x="374786" y="38421"/>
                    </a:cubicBezTo>
                    <a:lnTo>
                      <a:pt x="379619" y="32380"/>
                    </a:lnTo>
                    <a:cubicBezTo>
                      <a:pt x="378169" y="31172"/>
                      <a:pt x="376236" y="29964"/>
                      <a:pt x="373820" y="28997"/>
                    </a:cubicBezTo>
                    <a:cubicBezTo>
                      <a:pt x="371162" y="27789"/>
                      <a:pt x="367779" y="27306"/>
                      <a:pt x="363429" y="27306"/>
                    </a:cubicBezTo>
                    <a:cubicBezTo>
                      <a:pt x="360771" y="27306"/>
                      <a:pt x="358355" y="27547"/>
                      <a:pt x="355938" y="28272"/>
                    </a:cubicBezTo>
                    <a:cubicBezTo>
                      <a:pt x="353522" y="28997"/>
                      <a:pt x="351589" y="29722"/>
                      <a:pt x="349656" y="31172"/>
                    </a:cubicBezTo>
                    <a:cubicBezTo>
                      <a:pt x="347964" y="32380"/>
                      <a:pt x="346514" y="34071"/>
                      <a:pt x="345306" y="36005"/>
                    </a:cubicBezTo>
                    <a:cubicBezTo>
                      <a:pt x="344098" y="37938"/>
                      <a:pt x="343615" y="40113"/>
                      <a:pt x="343615" y="42771"/>
                    </a:cubicBezTo>
                    <a:cubicBezTo>
                      <a:pt x="343615" y="45670"/>
                      <a:pt x="344098" y="48087"/>
                      <a:pt x="345065" y="50020"/>
                    </a:cubicBezTo>
                    <a:cubicBezTo>
                      <a:pt x="346031" y="51953"/>
                      <a:pt x="347481" y="53644"/>
                      <a:pt x="348931" y="54853"/>
                    </a:cubicBezTo>
                    <a:cubicBezTo>
                      <a:pt x="350622" y="56061"/>
                      <a:pt x="352314" y="57269"/>
                      <a:pt x="354005" y="57752"/>
                    </a:cubicBezTo>
                    <a:cubicBezTo>
                      <a:pt x="355938" y="58477"/>
                      <a:pt x="357630" y="58961"/>
                      <a:pt x="359321" y="59686"/>
                    </a:cubicBezTo>
                    <a:cubicBezTo>
                      <a:pt x="362946" y="60652"/>
                      <a:pt x="365604" y="61860"/>
                      <a:pt x="367779" y="63310"/>
                    </a:cubicBezTo>
                    <a:cubicBezTo>
                      <a:pt x="369954" y="64760"/>
                      <a:pt x="370920" y="67176"/>
                      <a:pt x="370920" y="70559"/>
                    </a:cubicBezTo>
                    <a:cubicBezTo>
                      <a:pt x="370920" y="73459"/>
                      <a:pt x="369954" y="75634"/>
                      <a:pt x="368262" y="77325"/>
                    </a:cubicBezTo>
                    <a:cubicBezTo>
                      <a:pt x="366571" y="78775"/>
                      <a:pt x="364154" y="79742"/>
                      <a:pt x="360771" y="79742"/>
                    </a:cubicBezTo>
                    <a:cubicBezTo>
                      <a:pt x="359080" y="79742"/>
                      <a:pt x="357630" y="79500"/>
                      <a:pt x="355938" y="79017"/>
                    </a:cubicBezTo>
                    <a:cubicBezTo>
                      <a:pt x="354489" y="78534"/>
                      <a:pt x="353039" y="77809"/>
                      <a:pt x="351830" y="76842"/>
                    </a:cubicBezTo>
                    <a:cubicBezTo>
                      <a:pt x="350622" y="76117"/>
                      <a:pt x="349414" y="75151"/>
                      <a:pt x="348447" y="74184"/>
                    </a:cubicBezTo>
                    <a:cubicBezTo>
                      <a:pt x="347481" y="73217"/>
                      <a:pt x="346756" y="72493"/>
                      <a:pt x="346031" y="71768"/>
                    </a:cubicBezTo>
                    <a:lnTo>
                      <a:pt x="341198" y="79500"/>
                    </a:lnTo>
                    <a:cubicBezTo>
                      <a:pt x="346514" y="83608"/>
                      <a:pt x="352797" y="85783"/>
                      <a:pt x="360288" y="85783"/>
                    </a:cubicBezTo>
                    <a:cubicBezTo>
                      <a:pt x="363188" y="85783"/>
                      <a:pt x="365604" y="85300"/>
                      <a:pt x="368020" y="84575"/>
                    </a:cubicBezTo>
                    <a:cubicBezTo>
                      <a:pt x="370437" y="83850"/>
                      <a:pt x="372612" y="82641"/>
                      <a:pt x="374303" y="81192"/>
                    </a:cubicBezTo>
                    <a:cubicBezTo>
                      <a:pt x="375995" y="79742"/>
                      <a:pt x="377444" y="77809"/>
                      <a:pt x="378411" y="75634"/>
                    </a:cubicBezTo>
                    <a:cubicBezTo>
                      <a:pt x="379378" y="73459"/>
                      <a:pt x="380103" y="71043"/>
                      <a:pt x="380103" y="68143"/>
                    </a:cubicBezTo>
                    <a:cubicBezTo>
                      <a:pt x="381069" y="65485"/>
                      <a:pt x="380586" y="63310"/>
                      <a:pt x="379619" y="61377"/>
                    </a:cubicBezTo>
                    <a:moveTo>
                      <a:pt x="298428" y="84091"/>
                    </a:moveTo>
                    <a:lnTo>
                      <a:pt x="307852" y="84091"/>
                    </a:lnTo>
                    <a:lnTo>
                      <a:pt x="307852" y="57511"/>
                    </a:lnTo>
                    <a:cubicBezTo>
                      <a:pt x="307852" y="55578"/>
                      <a:pt x="307852" y="53886"/>
                      <a:pt x="308093" y="51953"/>
                    </a:cubicBezTo>
                    <a:cubicBezTo>
                      <a:pt x="308335" y="50020"/>
                      <a:pt x="308577" y="48328"/>
                      <a:pt x="308818" y="46637"/>
                    </a:cubicBezTo>
                    <a:cubicBezTo>
                      <a:pt x="309785" y="43254"/>
                      <a:pt x="310993" y="40354"/>
                      <a:pt x="312926" y="37938"/>
                    </a:cubicBezTo>
                    <a:cubicBezTo>
                      <a:pt x="314618" y="35521"/>
                      <a:pt x="316792" y="34555"/>
                      <a:pt x="318967" y="34555"/>
                    </a:cubicBezTo>
                    <a:cubicBezTo>
                      <a:pt x="322833" y="34555"/>
                      <a:pt x="324767" y="36488"/>
                      <a:pt x="325008" y="40596"/>
                    </a:cubicBezTo>
                    <a:lnTo>
                      <a:pt x="333224" y="37696"/>
                    </a:lnTo>
                    <a:cubicBezTo>
                      <a:pt x="333224" y="35763"/>
                      <a:pt x="332741" y="34313"/>
                      <a:pt x="332016" y="32863"/>
                    </a:cubicBezTo>
                    <a:cubicBezTo>
                      <a:pt x="331291" y="31413"/>
                      <a:pt x="330566" y="30447"/>
                      <a:pt x="329599" y="29722"/>
                    </a:cubicBezTo>
                    <a:cubicBezTo>
                      <a:pt x="328633" y="28997"/>
                      <a:pt x="327425" y="28272"/>
                      <a:pt x="326216" y="28030"/>
                    </a:cubicBezTo>
                    <a:cubicBezTo>
                      <a:pt x="325008" y="27547"/>
                      <a:pt x="323800" y="27547"/>
                      <a:pt x="322833" y="27547"/>
                    </a:cubicBezTo>
                    <a:cubicBezTo>
                      <a:pt x="319450" y="27547"/>
                      <a:pt x="316792" y="28514"/>
                      <a:pt x="314134" y="30205"/>
                    </a:cubicBezTo>
                    <a:cubicBezTo>
                      <a:pt x="311718" y="32138"/>
                      <a:pt x="309543" y="34555"/>
                      <a:pt x="307852" y="37696"/>
                    </a:cubicBezTo>
                    <a:lnTo>
                      <a:pt x="306643" y="28272"/>
                    </a:lnTo>
                    <a:lnTo>
                      <a:pt x="297219" y="29239"/>
                    </a:lnTo>
                    <a:cubicBezTo>
                      <a:pt x="297219" y="29722"/>
                      <a:pt x="297461" y="30447"/>
                      <a:pt x="297461" y="31413"/>
                    </a:cubicBezTo>
                    <a:cubicBezTo>
                      <a:pt x="297703" y="32380"/>
                      <a:pt x="297703" y="33588"/>
                      <a:pt x="297944" y="35038"/>
                    </a:cubicBezTo>
                    <a:cubicBezTo>
                      <a:pt x="298186" y="36488"/>
                      <a:pt x="298186" y="37696"/>
                      <a:pt x="298186" y="39146"/>
                    </a:cubicBezTo>
                    <a:cubicBezTo>
                      <a:pt x="298186" y="40596"/>
                      <a:pt x="298428" y="41804"/>
                      <a:pt x="298428" y="43254"/>
                    </a:cubicBezTo>
                    <a:lnTo>
                      <a:pt x="298428" y="84091"/>
                    </a:lnTo>
                    <a:close/>
                    <a:moveTo>
                      <a:pt x="267981" y="38179"/>
                    </a:moveTo>
                    <a:cubicBezTo>
                      <a:pt x="270156" y="41079"/>
                      <a:pt x="271122" y="45187"/>
                      <a:pt x="271122" y="50262"/>
                    </a:cubicBezTo>
                    <a:lnTo>
                      <a:pt x="271122" y="52195"/>
                    </a:lnTo>
                    <a:lnTo>
                      <a:pt x="243817" y="52195"/>
                    </a:lnTo>
                    <a:cubicBezTo>
                      <a:pt x="244058" y="49778"/>
                      <a:pt x="244783" y="47362"/>
                      <a:pt x="245508" y="45187"/>
                    </a:cubicBezTo>
                    <a:cubicBezTo>
                      <a:pt x="246233" y="43012"/>
                      <a:pt x="247441" y="41079"/>
                      <a:pt x="248649" y="39388"/>
                    </a:cubicBezTo>
                    <a:cubicBezTo>
                      <a:pt x="249858" y="37696"/>
                      <a:pt x="251549" y="36246"/>
                      <a:pt x="253241" y="35280"/>
                    </a:cubicBezTo>
                    <a:cubicBezTo>
                      <a:pt x="254932" y="34313"/>
                      <a:pt x="257107" y="33830"/>
                      <a:pt x="259282" y="33830"/>
                    </a:cubicBezTo>
                    <a:cubicBezTo>
                      <a:pt x="262906" y="33588"/>
                      <a:pt x="265806" y="35038"/>
                      <a:pt x="267981" y="38179"/>
                    </a:cubicBezTo>
                    <a:moveTo>
                      <a:pt x="281029" y="58236"/>
                    </a:moveTo>
                    <a:lnTo>
                      <a:pt x="281029" y="52678"/>
                    </a:lnTo>
                    <a:cubicBezTo>
                      <a:pt x="281029" y="49537"/>
                      <a:pt x="280788" y="46395"/>
                      <a:pt x="280063" y="43496"/>
                    </a:cubicBezTo>
                    <a:cubicBezTo>
                      <a:pt x="279338" y="40354"/>
                      <a:pt x="278130" y="37696"/>
                      <a:pt x="276438" y="35280"/>
                    </a:cubicBezTo>
                    <a:cubicBezTo>
                      <a:pt x="274747" y="32863"/>
                      <a:pt x="272572" y="30930"/>
                      <a:pt x="269672" y="29480"/>
                    </a:cubicBezTo>
                    <a:cubicBezTo>
                      <a:pt x="266773" y="28030"/>
                      <a:pt x="263390" y="27306"/>
                      <a:pt x="259040" y="27306"/>
                    </a:cubicBezTo>
                    <a:cubicBezTo>
                      <a:pt x="255415" y="27306"/>
                      <a:pt x="252274" y="28030"/>
                      <a:pt x="249133" y="29480"/>
                    </a:cubicBezTo>
                    <a:cubicBezTo>
                      <a:pt x="245991" y="30930"/>
                      <a:pt x="243333" y="32863"/>
                      <a:pt x="241159" y="35521"/>
                    </a:cubicBezTo>
                    <a:cubicBezTo>
                      <a:pt x="238984" y="38179"/>
                      <a:pt x="237051" y="41079"/>
                      <a:pt x="235842" y="44704"/>
                    </a:cubicBezTo>
                    <a:cubicBezTo>
                      <a:pt x="234634" y="48328"/>
                      <a:pt x="233909" y="52195"/>
                      <a:pt x="233909" y="56544"/>
                    </a:cubicBezTo>
                    <a:cubicBezTo>
                      <a:pt x="233909" y="66210"/>
                      <a:pt x="236084" y="73459"/>
                      <a:pt x="240675" y="78292"/>
                    </a:cubicBezTo>
                    <a:cubicBezTo>
                      <a:pt x="245025" y="83125"/>
                      <a:pt x="251791" y="85783"/>
                      <a:pt x="260490" y="85783"/>
                    </a:cubicBezTo>
                    <a:cubicBezTo>
                      <a:pt x="265081" y="85783"/>
                      <a:pt x="268947" y="84816"/>
                      <a:pt x="272572" y="83125"/>
                    </a:cubicBezTo>
                    <a:cubicBezTo>
                      <a:pt x="275955" y="81192"/>
                      <a:pt x="279338" y="78534"/>
                      <a:pt x="282238" y="75151"/>
                    </a:cubicBezTo>
                    <a:lnTo>
                      <a:pt x="278371" y="71043"/>
                    </a:lnTo>
                    <a:cubicBezTo>
                      <a:pt x="274747" y="74426"/>
                      <a:pt x="271605" y="76359"/>
                      <a:pt x="268947" y="77567"/>
                    </a:cubicBezTo>
                    <a:cubicBezTo>
                      <a:pt x="266289" y="78534"/>
                      <a:pt x="263631" y="79017"/>
                      <a:pt x="261215" y="79017"/>
                    </a:cubicBezTo>
                    <a:cubicBezTo>
                      <a:pt x="255657" y="79017"/>
                      <a:pt x="251549" y="77325"/>
                      <a:pt x="248649" y="73701"/>
                    </a:cubicBezTo>
                    <a:cubicBezTo>
                      <a:pt x="245750" y="70076"/>
                      <a:pt x="244300" y="65002"/>
                      <a:pt x="244058" y="58477"/>
                    </a:cubicBezTo>
                    <a:lnTo>
                      <a:pt x="281029" y="58477"/>
                    </a:lnTo>
                    <a:close/>
                    <a:moveTo>
                      <a:pt x="183648" y="28997"/>
                    </a:moveTo>
                    <a:lnTo>
                      <a:pt x="172774" y="28997"/>
                    </a:lnTo>
                    <a:lnTo>
                      <a:pt x="195247" y="85300"/>
                    </a:lnTo>
                    <a:lnTo>
                      <a:pt x="203221" y="85300"/>
                    </a:lnTo>
                    <a:lnTo>
                      <a:pt x="226418" y="28997"/>
                    </a:lnTo>
                    <a:lnTo>
                      <a:pt x="217236" y="28997"/>
                    </a:lnTo>
                    <a:lnTo>
                      <a:pt x="202496" y="67660"/>
                    </a:lnTo>
                    <a:cubicBezTo>
                      <a:pt x="201046" y="71526"/>
                      <a:pt x="200321" y="74426"/>
                      <a:pt x="200079" y="76359"/>
                    </a:cubicBezTo>
                    <a:cubicBezTo>
                      <a:pt x="199838" y="75392"/>
                      <a:pt x="199596" y="74184"/>
                      <a:pt x="199354" y="72734"/>
                    </a:cubicBezTo>
                    <a:cubicBezTo>
                      <a:pt x="199113" y="71284"/>
                      <a:pt x="198388" y="69351"/>
                      <a:pt x="197663" y="67176"/>
                    </a:cubicBezTo>
                    <a:lnTo>
                      <a:pt x="183648" y="28997"/>
                    </a:lnTo>
                    <a:close/>
                    <a:moveTo>
                      <a:pt x="159000" y="28997"/>
                    </a:moveTo>
                    <a:lnTo>
                      <a:pt x="148851" y="28997"/>
                    </a:lnTo>
                    <a:lnTo>
                      <a:pt x="148851" y="84091"/>
                    </a:lnTo>
                    <a:lnTo>
                      <a:pt x="159000" y="84091"/>
                    </a:lnTo>
                    <a:lnTo>
                      <a:pt x="159000" y="28997"/>
                    </a:lnTo>
                    <a:close/>
                    <a:moveTo>
                      <a:pt x="158517" y="2416"/>
                    </a:moveTo>
                    <a:cubicBezTo>
                      <a:pt x="157309" y="1208"/>
                      <a:pt x="155859" y="483"/>
                      <a:pt x="154167" y="483"/>
                    </a:cubicBezTo>
                    <a:cubicBezTo>
                      <a:pt x="152476" y="483"/>
                      <a:pt x="150784" y="1208"/>
                      <a:pt x="149576" y="2416"/>
                    </a:cubicBezTo>
                    <a:cubicBezTo>
                      <a:pt x="148368" y="3625"/>
                      <a:pt x="147643" y="5316"/>
                      <a:pt x="147643" y="6766"/>
                    </a:cubicBezTo>
                    <a:cubicBezTo>
                      <a:pt x="147643" y="8457"/>
                      <a:pt x="148368" y="9907"/>
                      <a:pt x="149576" y="11116"/>
                    </a:cubicBezTo>
                    <a:cubicBezTo>
                      <a:pt x="150784" y="12324"/>
                      <a:pt x="152476" y="13049"/>
                      <a:pt x="154167" y="13049"/>
                    </a:cubicBezTo>
                    <a:cubicBezTo>
                      <a:pt x="155859" y="13049"/>
                      <a:pt x="157309" y="12324"/>
                      <a:pt x="158517" y="11116"/>
                    </a:cubicBezTo>
                    <a:cubicBezTo>
                      <a:pt x="159725" y="9907"/>
                      <a:pt x="160450" y="8457"/>
                      <a:pt x="160450" y="6766"/>
                    </a:cubicBezTo>
                    <a:cubicBezTo>
                      <a:pt x="160450" y="5074"/>
                      <a:pt x="159725" y="3625"/>
                      <a:pt x="158517" y="2416"/>
                    </a:cubicBezTo>
                    <a:moveTo>
                      <a:pt x="128795" y="84091"/>
                    </a:moveTo>
                    <a:lnTo>
                      <a:pt x="128795" y="49537"/>
                    </a:lnTo>
                    <a:cubicBezTo>
                      <a:pt x="128795" y="46637"/>
                      <a:pt x="128553" y="43737"/>
                      <a:pt x="128312" y="41079"/>
                    </a:cubicBezTo>
                    <a:cubicBezTo>
                      <a:pt x="128070" y="38421"/>
                      <a:pt x="127345" y="36005"/>
                      <a:pt x="126137" y="34071"/>
                    </a:cubicBezTo>
                    <a:cubicBezTo>
                      <a:pt x="124929" y="32138"/>
                      <a:pt x="122996" y="30447"/>
                      <a:pt x="120338" y="29239"/>
                    </a:cubicBezTo>
                    <a:cubicBezTo>
                      <a:pt x="117680" y="28030"/>
                      <a:pt x="114297" y="27306"/>
                      <a:pt x="109705" y="27306"/>
                    </a:cubicBezTo>
                    <a:cubicBezTo>
                      <a:pt x="106806" y="27306"/>
                      <a:pt x="104389" y="27789"/>
                      <a:pt x="102214" y="28514"/>
                    </a:cubicBezTo>
                    <a:cubicBezTo>
                      <a:pt x="100040" y="29480"/>
                      <a:pt x="98348" y="30447"/>
                      <a:pt x="96898" y="31655"/>
                    </a:cubicBezTo>
                    <a:cubicBezTo>
                      <a:pt x="95449" y="32863"/>
                      <a:pt x="94240" y="34071"/>
                      <a:pt x="93274" y="35280"/>
                    </a:cubicBezTo>
                    <a:cubicBezTo>
                      <a:pt x="92307" y="36488"/>
                      <a:pt x="91824" y="37213"/>
                      <a:pt x="91341" y="37938"/>
                    </a:cubicBezTo>
                    <a:lnTo>
                      <a:pt x="90132" y="28514"/>
                    </a:lnTo>
                    <a:lnTo>
                      <a:pt x="80708" y="29480"/>
                    </a:lnTo>
                    <a:cubicBezTo>
                      <a:pt x="80708" y="29964"/>
                      <a:pt x="80950" y="30689"/>
                      <a:pt x="80950" y="31655"/>
                    </a:cubicBezTo>
                    <a:cubicBezTo>
                      <a:pt x="81192" y="32622"/>
                      <a:pt x="81192" y="33830"/>
                      <a:pt x="81433" y="35280"/>
                    </a:cubicBezTo>
                    <a:cubicBezTo>
                      <a:pt x="81675" y="36730"/>
                      <a:pt x="81675" y="37938"/>
                      <a:pt x="81675" y="39388"/>
                    </a:cubicBezTo>
                    <a:cubicBezTo>
                      <a:pt x="81675" y="40837"/>
                      <a:pt x="81917" y="42046"/>
                      <a:pt x="81917" y="43496"/>
                    </a:cubicBezTo>
                    <a:lnTo>
                      <a:pt x="81917" y="84333"/>
                    </a:lnTo>
                    <a:lnTo>
                      <a:pt x="91824" y="84333"/>
                    </a:lnTo>
                    <a:lnTo>
                      <a:pt x="91824" y="53403"/>
                    </a:lnTo>
                    <a:cubicBezTo>
                      <a:pt x="91824" y="50986"/>
                      <a:pt x="92307" y="48570"/>
                      <a:pt x="93032" y="46154"/>
                    </a:cubicBezTo>
                    <a:cubicBezTo>
                      <a:pt x="93757" y="43979"/>
                      <a:pt x="94965" y="41804"/>
                      <a:pt x="96415" y="40354"/>
                    </a:cubicBezTo>
                    <a:cubicBezTo>
                      <a:pt x="97865" y="38663"/>
                      <a:pt x="99556" y="37454"/>
                      <a:pt x="101248" y="36488"/>
                    </a:cubicBezTo>
                    <a:cubicBezTo>
                      <a:pt x="103181" y="35521"/>
                      <a:pt x="105114" y="35038"/>
                      <a:pt x="107531" y="35038"/>
                    </a:cubicBezTo>
                    <a:cubicBezTo>
                      <a:pt x="109947" y="35038"/>
                      <a:pt x="112122" y="35280"/>
                      <a:pt x="113572" y="36005"/>
                    </a:cubicBezTo>
                    <a:cubicBezTo>
                      <a:pt x="115021" y="36730"/>
                      <a:pt x="116230" y="37454"/>
                      <a:pt x="117196" y="38904"/>
                    </a:cubicBezTo>
                    <a:cubicBezTo>
                      <a:pt x="117921" y="40113"/>
                      <a:pt x="118404" y="41804"/>
                      <a:pt x="118888" y="43496"/>
                    </a:cubicBezTo>
                    <a:cubicBezTo>
                      <a:pt x="119129" y="45429"/>
                      <a:pt x="119371" y="47362"/>
                      <a:pt x="119371" y="49778"/>
                    </a:cubicBezTo>
                    <a:lnTo>
                      <a:pt x="119371" y="84333"/>
                    </a:lnTo>
                    <a:lnTo>
                      <a:pt x="128795" y="84333"/>
                    </a:lnTo>
                    <a:close/>
                    <a:moveTo>
                      <a:pt x="60894" y="5799"/>
                    </a:moveTo>
                    <a:lnTo>
                      <a:pt x="50986" y="5799"/>
                    </a:lnTo>
                    <a:lnTo>
                      <a:pt x="50986" y="54128"/>
                    </a:lnTo>
                    <a:cubicBezTo>
                      <a:pt x="50986" y="59202"/>
                      <a:pt x="50503" y="63552"/>
                      <a:pt x="49295" y="66935"/>
                    </a:cubicBezTo>
                    <a:cubicBezTo>
                      <a:pt x="48328" y="70318"/>
                      <a:pt x="46879" y="72976"/>
                      <a:pt x="44945" y="74667"/>
                    </a:cubicBezTo>
                    <a:cubicBezTo>
                      <a:pt x="43012" y="76600"/>
                      <a:pt x="40837" y="77809"/>
                      <a:pt x="38421" y="78534"/>
                    </a:cubicBezTo>
                    <a:cubicBezTo>
                      <a:pt x="36005" y="79259"/>
                      <a:pt x="33347" y="79500"/>
                      <a:pt x="30447" y="79500"/>
                    </a:cubicBezTo>
                    <a:cubicBezTo>
                      <a:pt x="27547" y="79500"/>
                      <a:pt x="24889" y="79259"/>
                      <a:pt x="22231" y="78534"/>
                    </a:cubicBezTo>
                    <a:cubicBezTo>
                      <a:pt x="19815" y="77809"/>
                      <a:pt x="17640" y="76600"/>
                      <a:pt x="15707" y="74667"/>
                    </a:cubicBezTo>
                    <a:cubicBezTo>
                      <a:pt x="14015" y="72734"/>
                      <a:pt x="12565" y="70076"/>
                      <a:pt x="11357" y="66935"/>
                    </a:cubicBezTo>
                    <a:cubicBezTo>
                      <a:pt x="10391" y="63552"/>
                      <a:pt x="9666" y="59444"/>
                      <a:pt x="9666" y="54128"/>
                    </a:cubicBezTo>
                    <a:lnTo>
                      <a:pt x="9666" y="5799"/>
                    </a:lnTo>
                    <a:lnTo>
                      <a:pt x="0" y="5799"/>
                    </a:lnTo>
                    <a:lnTo>
                      <a:pt x="0" y="54853"/>
                    </a:lnTo>
                    <a:cubicBezTo>
                      <a:pt x="0" y="66451"/>
                      <a:pt x="2658" y="74667"/>
                      <a:pt x="7733" y="79500"/>
                    </a:cubicBezTo>
                    <a:cubicBezTo>
                      <a:pt x="12807" y="84333"/>
                      <a:pt x="20540" y="86749"/>
                      <a:pt x="30689" y="86749"/>
                    </a:cubicBezTo>
                    <a:cubicBezTo>
                      <a:pt x="40837" y="86749"/>
                      <a:pt x="48570" y="84333"/>
                      <a:pt x="53403" y="79500"/>
                    </a:cubicBezTo>
                    <a:cubicBezTo>
                      <a:pt x="58477" y="74667"/>
                      <a:pt x="60894" y="66451"/>
                      <a:pt x="60894" y="54853"/>
                    </a:cubicBezTo>
                    <a:lnTo>
                      <a:pt x="60894" y="579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03" name="Google Shape;303;p28"/>
              <p:cNvSpPr/>
              <p:nvPr/>
            </p:nvSpPr>
            <p:spPr>
              <a:xfrm>
                <a:off x="11569754" y="1219314"/>
                <a:ext cx="152234" cy="132903"/>
              </a:xfrm>
              <a:custGeom>
                <a:rect b="b" l="l" r="r" t="t"/>
                <a:pathLst>
                  <a:path extrusionOk="0" h="132902" w="152234">
                    <a:moveTo>
                      <a:pt x="0" y="134353"/>
                    </a:moveTo>
                    <a:lnTo>
                      <a:pt x="84816" y="134353"/>
                    </a:lnTo>
                    <a:cubicBezTo>
                      <a:pt x="122029" y="134353"/>
                      <a:pt x="152234" y="104389"/>
                      <a:pt x="152234" y="67176"/>
                    </a:cubicBezTo>
                    <a:cubicBezTo>
                      <a:pt x="152234" y="29964"/>
                      <a:pt x="122029" y="0"/>
                      <a:pt x="84816" y="0"/>
                    </a:cubicBezTo>
                    <a:lnTo>
                      <a:pt x="0" y="0"/>
                    </a:lnTo>
                    <a:lnTo>
                      <a:pt x="0" y="13435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grpSp>
      <p:pic>
        <p:nvPicPr>
          <p:cNvPr id="304" name="Google Shape;304;p28"/>
          <p:cNvPicPr preferRelativeResize="0"/>
          <p:nvPr/>
        </p:nvPicPr>
        <p:blipFill rotWithShape="1">
          <a:blip r:embed="rId2">
            <a:alphaModFix/>
          </a:blip>
          <a:srcRect b="17590" l="28921" r="0" t="8747"/>
          <a:stretch/>
        </p:blipFill>
        <p:spPr>
          <a:xfrm>
            <a:off x="0" y="0"/>
            <a:ext cx="3731958" cy="4914900"/>
          </a:xfrm>
          <a:custGeom>
            <a:rect b="b" l="l" r="r" t="t"/>
            <a:pathLst>
              <a:path extrusionOk="0" h="6597650" w="5015880">
                <a:moveTo>
                  <a:pt x="0" y="0"/>
                </a:moveTo>
                <a:lnTo>
                  <a:pt x="5015880" y="0"/>
                </a:lnTo>
                <a:lnTo>
                  <a:pt x="5015880" y="6597650"/>
                </a:lnTo>
                <a:lnTo>
                  <a:pt x="0" y="6597650"/>
                </a:lnTo>
                <a:close/>
              </a:path>
            </a:pathLst>
          </a:custGeom>
          <a:noFill/>
          <a:ln>
            <a:noFill/>
          </a:ln>
        </p:spPr>
      </p:pic>
      <p:sp>
        <p:nvSpPr>
          <p:cNvPr id="305" name="Google Shape;305;p28"/>
          <p:cNvSpPr txBox="1"/>
          <p:nvPr>
            <p:ph idx="11" type="ftr"/>
          </p:nvPr>
        </p:nvSpPr>
        <p:spPr>
          <a:xfrm>
            <a:off x="628650" y="4975579"/>
            <a:ext cx="7129704" cy="14868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6" name="Google Shape;306;p28"/>
          <p:cNvSpPr txBox="1"/>
          <p:nvPr>
            <p:ph idx="12" type="sldNum"/>
          </p:nvPr>
        </p:nvSpPr>
        <p:spPr>
          <a:xfrm>
            <a:off x="35496" y="4975579"/>
            <a:ext cx="337406" cy="14868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307" name="Google Shape;307;p28"/>
          <p:cNvSpPr txBox="1"/>
          <p:nvPr>
            <p:ph type="title"/>
          </p:nvPr>
        </p:nvSpPr>
        <p:spPr>
          <a:xfrm>
            <a:off x="4464051" y="330910"/>
            <a:ext cx="2889316" cy="45232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08" name="Google Shape;308;p28"/>
          <p:cNvCxnSpPr/>
          <p:nvPr/>
        </p:nvCxnSpPr>
        <p:spPr>
          <a:xfrm>
            <a:off x="4464051" y="974732"/>
            <a:ext cx="2889315" cy="0"/>
          </a:xfrm>
          <a:prstGeom prst="straightConnector1">
            <a:avLst/>
          </a:prstGeom>
          <a:noFill/>
          <a:ln cap="flat" cmpd="sng" w="19050">
            <a:solidFill>
              <a:srgbClr val="CCDDE7"/>
            </a:solidFill>
            <a:prstDash val="solid"/>
            <a:miter lim="800000"/>
            <a:headEnd len="sm" w="sm" type="none"/>
            <a:tailEnd len="sm" w="sm" type="none"/>
          </a:ln>
        </p:spPr>
      </p:cxnSp>
      <p:sp>
        <p:nvSpPr>
          <p:cNvPr id="309" name="Google Shape;309;p28"/>
          <p:cNvSpPr txBox="1"/>
          <p:nvPr>
            <p:ph idx="1" type="body"/>
          </p:nvPr>
        </p:nvSpPr>
        <p:spPr>
          <a:xfrm>
            <a:off x="4464050" y="1422400"/>
            <a:ext cx="4368800" cy="3492500"/>
          </a:xfrm>
          <a:prstGeom prst="rect">
            <a:avLst/>
          </a:prstGeom>
          <a:noFill/>
          <a:ln>
            <a:noFill/>
          </a:ln>
        </p:spPr>
        <p:txBody>
          <a:bodyPr anchorCtr="0" anchor="t" bIns="0" lIns="0" spcFirstLastPara="1" rIns="0" wrap="square" tIns="72000">
            <a:noAutofit/>
          </a:bodyPr>
          <a:lstStyle>
            <a:lvl1pPr indent="-342900" lvl="0" marL="457200" algn="l">
              <a:lnSpc>
                <a:spcPct val="90000"/>
              </a:lnSpc>
              <a:spcBef>
                <a:spcPts val="6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310" name="Google Shape;310;p28"/>
          <p:cNvSpPr txBox="1"/>
          <p:nvPr>
            <p:ph idx="2" type="body"/>
          </p:nvPr>
        </p:nvSpPr>
        <p:spPr>
          <a:xfrm>
            <a:off x="4464050" y="1089025"/>
            <a:ext cx="4159250" cy="333375"/>
          </a:xfrm>
          <a:prstGeom prst="rect">
            <a:avLst/>
          </a:prstGeom>
          <a:noFill/>
          <a:ln>
            <a:noFill/>
          </a:ln>
        </p:spPr>
        <p:txBody>
          <a:bodyPr anchorCtr="0" anchor="t" bIns="0" lIns="0" spcFirstLastPara="1" rIns="0" wrap="square" tIns="72000">
            <a:noAutofit/>
          </a:bodyPr>
          <a:lstStyle>
            <a:lvl1pPr indent="-228600" lvl="0" marL="457200" algn="l">
              <a:lnSpc>
                <a:spcPct val="90000"/>
              </a:lnSpc>
              <a:spcBef>
                <a:spcPts val="600"/>
              </a:spcBef>
              <a:spcAft>
                <a:spcPts val="0"/>
              </a:spcAft>
              <a:buSzPts val="1800"/>
              <a:buNone/>
              <a:defRPr sz="1800">
                <a:solidFill>
                  <a:srgbClr val="006AB3"/>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lnSpc>
                <a:spcPct val="90000"/>
              </a:lnSpc>
              <a:spcBef>
                <a:spcPts val="600"/>
              </a:spcBef>
              <a:spcAft>
                <a:spcPts val="0"/>
              </a:spcAft>
              <a:buSzPts val="12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Tree>
  </p:cSld>
  <p:clrMapOvr>
    <a:masterClrMapping/>
  </p:clrMapOvr>
  <p:extLst>
    <p:ext uri="{DCECCB84-F9BA-43D5-87BE-67443E8EF086}">
      <p15:sldGuideLst>
        <p15:guide id="1" pos="281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 zwei Bilder rechts">
  <p:cSld name="Inhalt + zwei Bilder rechts">
    <p:spTree>
      <p:nvGrpSpPr>
        <p:cNvPr id="311" name="Shape 311"/>
        <p:cNvGrpSpPr/>
        <p:nvPr/>
      </p:nvGrpSpPr>
      <p:grpSpPr>
        <a:xfrm>
          <a:off x="0" y="0"/>
          <a:ext cx="0" cy="0"/>
          <a:chOff x="0" y="0"/>
          <a:chExt cx="0" cy="0"/>
        </a:xfrm>
      </p:grpSpPr>
      <p:sp>
        <p:nvSpPr>
          <p:cNvPr id="312" name="Google Shape;312;p29"/>
          <p:cNvSpPr txBox="1"/>
          <p:nvPr>
            <p:ph type="title"/>
          </p:nvPr>
        </p:nvSpPr>
        <p:spPr>
          <a:xfrm>
            <a:off x="526594" y="330910"/>
            <a:ext cx="6826772" cy="45232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3" name="Google Shape;313;p29"/>
          <p:cNvSpPr txBox="1"/>
          <p:nvPr>
            <p:ph idx="11" type="ftr"/>
          </p:nvPr>
        </p:nvSpPr>
        <p:spPr>
          <a:xfrm>
            <a:off x="628650" y="4975579"/>
            <a:ext cx="7129704" cy="14868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4" name="Google Shape;314;p29"/>
          <p:cNvSpPr txBox="1"/>
          <p:nvPr>
            <p:ph idx="12" type="sldNum"/>
          </p:nvPr>
        </p:nvSpPr>
        <p:spPr>
          <a:xfrm>
            <a:off x="35496" y="4975579"/>
            <a:ext cx="337406" cy="14868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315" name="Google Shape;315;p29"/>
          <p:cNvSpPr txBox="1"/>
          <p:nvPr>
            <p:ph idx="1" type="body"/>
          </p:nvPr>
        </p:nvSpPr>
        <p:spPr>
          <a:xfrm>
            <a:off x="4625578" y="1422400"/>
            <a:ext cx="2241947" cy="3492500"/>
          </a:xfrm>
          <a:prstGeom prst="rect">
            <a:avLst/>
          </a:prstGeom>
          <a:solidFill>
            <a:schemeClr val="lt2"/>
          </a:solidFill>
          <a:ln>
            <a:noFill/>
          </a:ln>
        </p:spPr>
        <p:txBody>
          <a:bodyPr anchorCtr="0" anchor="t" bIns="0" lIns="0" spcFirstLastPara="1" rIns="0" wrap="square" tIns="540000">
            <a:noAutofit/>
          </a:bodyPr>
          <a:lstStyle>
            <a:lvl1pPr indent="-228600" lvl="0" marL="457200" marR="0" algn="l">
              <a:lnSpc>
                <a:spcPct val="90000"/>
              </a:lnSpc>
              <a:spcBef>
                <a:spcPts val="600"/>
              </a:spcBef>
              <a:spcAft>
                <a:spcPts val="0"/>
              </a:spcAft>
              <a:buClr>
                <a:schemeClr val="dk2"/>
              </a:buClr>
              <a:buSzPts val="1600"/>
              <a:buFont typeface="Noto Sans Symbols"/>
              <a:buNone/>
              <a:defRPr b="0">
                <a:solidFill>
                  <a:schemeClr val="dk1"/>
                </a:solidFill>
                <a:latin typeface="Arial"/>
                <a:ea typeface="Arial"/>
                <a:cs typeface="Arial"/>
                <a:sym typeface="Aria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316" name="Google Shape;316;p29"/>
          <p:cNvSpPr txBox="1"/>
          <p:nvPr>
            <p:ph idx="2" type="body"/>
          </p:nvPr>
        </p:nvSpPr>
        <p:spPr>
          <a:xfrm>
            <a:off x="6921103" y="1422399"/>
            <a:ext cx="2222897" cy="3492500"/>
          </a:xfrm>
          <a:prstGeom prst="rect">
            <a:avLst/>
          </a:prstGeom>
          <a:solidFill>
            <a:schemeClr val="lt2"/>
          </a:solidFill>
          <a:ln>
            <a:noFill/>
          </a:ln>
        </p:spPr>
        <p:txBody>
          <a:bodyPr anchorCtr="0" anchor="t" bIns="0" lIns="0" spcFirstLastPara="1" rIns="0" wrap="square" tIns="540000">
            <a:noAutofit/>
          </a:bodyPr>
          <a:lstStyle>
            <a:lvl1pPr indent="-228600" lvl="0" marL="457200" marR="0" algn="l">
              <a:lnSpc>
                <a:spcPct val="90000"/>
              </a:lnSpc>
              <a:spcBef>
                <a:spcPts val="600"/>
              </a:spcBef>
              <a:spcAft>
                <a:spcPts val="0"/>
              </a:spcAft>
              <a:buClr>
                <a:schemeClr val="dk2"/>
              </a:buClr>
              <a:buSzPts val="1600"/>
              <a:buFont typeface="Noto Sans Symbols"/>
              <a:buNone/>
              <a:defRPr b="0">
                <a:solidFill>
                  <a:schemeClr val="dk1"/>
                </a:solidFill>
                <a:latin typeface="Arial"/>
                <a:ea typeface="Arial"/>
                <a:cs typeface="Arial"/>
                <a:sym typeface="Aria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317" name="Google Shape;317;p29"/>
          <p:cNvSpPr txBox="1"/>
          <p:nvPr>
            <p:ph idx="3" type="body"/>
          </p:nvPr>
        </p:nvSpPr>
        <p:spPr>
          <a:xfrm>
            <a:off x="522288" y="1422400"/>
            <a:ext cx="3754437" cy="3492500"/>
          </a:xfrm>
          <a:prstGeom prst="rect">
            <a:avLst/>
          </a:prstGeom>
          <a:noFill/>
          <a:ln>
            <a:noFill/>
          </a:ln>
        </p:spPr>
        <p:txBody>
          <a:bodyPr anchorCtr="0" anchor="t" bIns="0" lIns="0" spcFirstLastPara="1" rIns="0" wrap="square" tIns="72000">
            <a:noAutofit/>
          </a:bodyPr>
          <a:lstStyle>
            <a:lvl1pPr indent="-342900" lvl="0" marL="457200" algn="l">
              <a:lnSpc>
                <a:spcPct val="90000"/>
              </a:lnSpc>
              <a:spcBef>
                <a:spcPts val="6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318" name="Google Shape;318;p29"/>
          <p:cNvSpPr txBox="1"/>
          <p:nvPr>
            <p:ph idx="4" type="body"/>
          </p:nvPr>
        </p:nvSpPr>
        <p:spPr>
          <a:xfrm>
            <a:off x="522288" y="1089025"/>
            <a:ext cx="8101012" cy="333375"/>
          </a:xfrm>
          <a:prstGeom prst="rect">
            <a:avLst/>
          </a:prstGeom>
          <a:noFill/>
          <a:ln>
            <a:noFill/>
          </a:ln>
        </p:spPr>
        <p:txBody>
          <a:bodyPr anchorCtr="0" anchor="t" bIns="0" lIns="0" spcFirstLastPara="1" rIns="0" wrap="square" tIns="72000">
            <a:noAutofit/>
          </a:bodyPr>
          <a:lstStyle>
            <a:lvl1pPr indent="-228600" lvl="0" marL="457200" algn="l">
              <a:lnSpc>
                <a:spcPct val="90000"/>
              </a:lnSpc>
              <a:spcBef>
                <a:spcPts val="600"/>
              </a:spcBef>
              <a:spcAft>
                <a:spcPts val="0"/>
              </a:spcAft>
              <a:buSzPts val="1800"/>
              <a:buNone/>
              <a:defRPr sz="1800">
                <a:solidFill>
                  <a:srgbClr val="006AB3"/>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lnSpc>
                <a:spcPct val="90000"/>
              </a:lnSpc>
              <a:spcBef>
                <a:spcPts val="600"/>
              </a:spcBef>
              <a:spcAft>
                <a:spcPts val="0"/>
              </a:spcAft>
              <a:buSzPts val="12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Tree>
  </p:cSld>
  <p:clrMapOvr>
    <a:masterClrMapping/>
  </p:clrMapOvr>
  <p:extLst>
    <p:ext uri="{DCECCB84-F9BA-43D5-87BE-67443E8EF086}">
      <p15:sldGuideLst>
        <p15:guide id="1" pos="4360">
          <p15:clr>
            <a:srgbClr val="FBAE40"/>
          </p15:clr>
        </p15:guide>
        <p15:guide id="2" pos="432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 Bild links" showMasterSp="0">
  <p:cSld name="Inhalt + Bild links">
    <p:spTree>
      <p:nvGrpSpPr>
        <p:cNvPr id="319" name="Shape 319"/>
        <p:cNvGrpSpPr/>
        <p:nvPr/>
      </p:nvGrpSpPr>
      <p:grpSpPr>
        <a:xfrm>
          <a:off x="0" y="0"/>
          <a:ext cx="0" cy="0"/>
          <a:chOff x="0" y="0"/>
          <a:chExt cx="0" cy="0"/>
        </a:xfrm>
      </p:grpSpPr>
      <p:grpSp>
        <p:nvGrpSpPr>
          <p:cNvPr id="320" name="Google Shape;320;p30"/>
          <p:cNvGrpSpPr/>
          <p:nvPr/>
        </p:nvGrpSpPr>
        <p:grpSpPr>
          <a:xfrm>
            <a:off x="-4877" y="4950860"/>
            <a:ext cx="9148877" cy="198120"/>
            <a:chOff x="-4877" y="4950860"/>
            <a:chExt cx="9148877" cy="198120"/>
          </a:xfrm>
        </p:grpSpPr>
        <p:sp>
          <p:nvSpPr>
            <p:cNvPr id="321" name="Google Shape;321;p30"/>
            <p:cNvSpPr/>
            <p:nvPr/>
          </p:nvSpPr>
          <p:spPr>
            <a:xfrm>
              <a:off x="-4877" y="4950860"/>
              <a:ext cx="484937" cy="198120"/>
            </a:xfrm>
            <a:custGeom>
              <a:rect b="b" l="l" r="r" t="t"/>
              <a:pathLst>
                <a:path extrusionOk="0" h="198120" w="9144000">
                  <a:moveTo>
                    <a:pt x="0" y="197993"/>
                  </a:moveTo>
                  <a:lnTo>
                    <a:pt x="9144000" y="197993"/>
                  </a:lnTo>
                  <a:lnTo>
                    <a:pt x="9144000" y="0"/>
                  </a:lnTo>
                  <a:lnTo>
                    <a:pt x="0" y="0"/>
                  </a:lnTo>
                  <a:lnTo>
                    <a:pt x="0" y="197993"/>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22" name="Google Shape;322;p30"/>
            <p:cNvSpPr/>
            <p:nvPr/>
          </p:nvSpPr>
          <p:spPr>
            <a:xfrm>
              <a:off x="522288" y="4950860"/>
              <a:ext cx="8621712" cy="198120"/>
            </a:xfrm>
            <a:custGeom>
              <a:rect b="b" l="l" r="r" t="t"/>
              <a:pathLst>
                <a:path extrusionOk="0" h="198120" w="9144000">
                  <a:moveTo>
                    <a:pt x="0" y="197993"/>
                  </a:moveTo>
                  <a:lnTo>
                    <a:pt x="9144000" y="197993"/>
                  </a:lnTo>
                  <a:lnTo>
                    <a:pt x="9144000" y="0"/>
                  </a:lnTo>
                  <a:lnTo>
                    <a:pt x="0" y="0"/>
                  </a:lnTo>
                  <a:lnTo>
                    <a:pt x="0" y="197993"/>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23" name="Google Shape;323;p30"/>
            <p:cNvSpPr txBox="1"/>
            <p:nvPr/>
          </p:nvSpPr>
          <p:spPr>
            <a:xfrm>
              <a:off x="8194726" y="4966101"/>
              <a:ext cx="449579" cy="167639"/>
            </a:xfrm>
            <a:prstGeom prst="rect">
              <a:avLst/>
            </a:prstGeom>
            <a:solidFill>
              <a:schemeClr val="dk2"/>
            </a:solidFill>
            <a:ln>
              <a:noFill/>
            </a:ln>
          </p:spPr>
          <p:txBody>
            <a:bodyPr anchorCtr="0" anchor="ctr" bIns="0" lIns="0" spcFirstLastPara="1" rIns="0" wrap="square" tIns="0">
              <a:noAutofit/>
            </a:bodyPr>
            <a:lstStyle/>
            <a:p>
              <a:pPr indent="0" lvl="0" marL="12700" marR="0" rtl="0" algn="l">
                <a:spcBef>
                  <a:spcPts val="0"/>
                </a:spcBef>
                <a:spcAft>
                  <a:spcPts val="0"/>
                </a:spcAft>
                <a:buNone/>
              </a:pPr>
              <a:r>
                <a:rPr b="1" i="0" lang="de-DE" sz="1000">
                  <a:solidFill>
                    <a:schemeClr val="lt1"/>
                  </a:solidFill>
                  <a:latin typeface="Arial"/>
                  <a:ea typeface="Arial"/>
                  <a:cs typeface="Arial"/>
                  <a:sym typeface="Arial"/>
                </a:rPr>
                <a:t>hhu.de</a:t>
              </a:r>
              <a:endParaRPr/>
            </a:p>
          </p:txBody>
        </p:sp>
      </p:grpSp>
      <p:sp>
        <p:nvSpPr>
          <p:cNvPr id="324" name="Google Shape;324;p30"/>
          <p:cNvSpPr txBox="1"/>
          <p:nvPr>
            <p:ph idx="11" type="ftr"/>
          </p:nvPr>
        </p:nvSpPr>
        <p:spPr>
          <a:xfrm>
            <a:off x="628650" y="4975579"/>
            <a:ext cx="7129704" cy="14868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5" name="Google Shape;325;p30"/>
          <p:cNvSpPr txBox="1"/>
          <p:nvPr>
            <p:ph idx="12" type="sldNum"/>
          </p:nvPr>
        </p:nvSpPr>
        <p:spPr>
          <a:xfrm>
            <a:off x="35496" y="4975579"/>
            <a:ext cx="337406" cy="14868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326" name="Google Shape;326;p30"/>
          <p:cNvSpPr txBox="1"/>
          <p:nvPr>
            <p:ph type="title"/>
          </p:nvPr>
        </p:nvSpPr>
        <p:spPr>
          <a:xfrm>
            <a:off x="4625579" y="330910"/>
            <a:ext cx="2727787" cy="45232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27" name="Google Shape;327;p30"/>
          <p:cNvCxnSpPr/>
          <p:nvPr/>
        </p:nvCxnSpPr>
        <p:spPr>
          <a:xfrm>
            <a:off x="4625975" y="974732"/>
            <a:ext cx="2727391" cy="0"/>
          </a:xfrm>
          <a:prstGeom prst="straightConnector1">
            <a:avLst/>
          </a:prstGeom>
          <a:noFill/>
          <a:ln cap="flat" cmpd="sng" w="19050">
            <a:solidFill>
              <a:srgbClr val="CCDDE7"/>
            </a:solidFill>
            <a:prstDash val="solid"/>
            <a:miter lim="800000"/>
            <a:headEnd len="sm" w="sm" type="none"/>
            <a:tailEnd len="sm" w="sm" type="none"/>
          </a:ln>
        </p:spPr>
      </p:cxnSp>
      <p:sp>
        <p:nvSpPr>
          <p:cNvPr id="328" name="Google Shape;328;p30"/>
          <p:cNvSpPr txBox="1"/>
          <p:nvPr>
            <p:ph idx="1" type="body"/>
          </p:nvPr>
        </p:nvSpPr>
        <p:spPr>
          <a:xfrm>
            <a:off x="-6031" y="-1"/>
            <a:ext cx="4277280" cy="4914900"/>
          </a:xfrm>
          <a:prstGeom prst="rect">
            <a:avLst/>
          </a:prstGeom>
          <a:solidFill>
            <a:schemeClr val="lt2"/>
          </a:solidFill>
          <a:ln>
            <a:noFill/>
          </a:ln>
        </p:spPr>
        <p:txBody>
          <a:bodyPr anchorCtr="0" anchor="t" bIns="0" lIns="0" spcFirstLastPara="1" rIns="0" wrap="square" tIns="540000">
            <a:noAutofit/>
          </a:bodyPr>
          <a:lstStyle>
            <a:lvl1pPr indent="-228600" lvl="0" marL="457200" marR="0" algn="l">
              <a:lnSpc>
                <a:spcPct val="90000"/>
              </a:lnSpc>
              <a:spcBef>
                <a:spcPts val="600"/>
              </a:spcBef>
              <a:spcAft>
                <a:spcPts val="0"/>
              </a:spcAft>
              <a:buClr>
                <a:schemeClr val="dk2"/>
              </a:buClr>
              <a:buSzPts val="1600"/>
              <a:buFont typeface="Noto Sans Symbols"/>
              <a:buNone/>
              <a:defRPr b="0">
                <a:solidFill>
                  <a:schemeClr val="dk1"/>
                </a:solidFill>
                <a:latin typeface="Arial"/>
                <a:ea typeface="Arial"/>
                <a:cs typeface="Arial"/>
                <a:sym typeface="Aria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329" name="Google Shape;329;p30"/>
          <p:cNvSpPr txBox="1"/>
          <p:nvPr>
            <p:ph idx="2" type="body"/>
          </p:nvPr>
        </p:nvSpPr>
        <p:spPr>
          <a:xfrm>
            <a:off x="4625578" y="1422400"/>
            <a:ext cx="3997722" cy="3487738"/>
          </a:xfrm>
          <a:prstGeom prst="rect">
            <a:avLst/>
          </a:prstGeom>
          <a:noFill/>
          <a:ln>
            <a:noFill/>
          </a:ln>
        </p:spPr>
        <p:txBody>
          <a:bodyPr anchorCtr="0" anchor="t" bIns="0" lIns="0" spcFirstLastPara="1" rIns="0" wrap="square" tIns="72000">
            <a:noAutofit/>
          </a:bodyPr>
          <a:lstStyle>
            <a:lvl1pPr indent="-342900" lvl="0" marL="457200" algn="l">
              <a:lnSpc>
                <a:spcPct val="90000"/>
              </a:lnSpc>
              <a:spcBef>
                <a:spcPts val="6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grpSp>
        <p:nvGrpSpPr>
          <p:cNvPr id="330" name="Google Shape;330;p30"/>
          <p:cNvGrpSpPr/>
          <p:nvPr/>
        </p:nvGrpSpPr>
        <p:grpSpPr>
          <a:xfrm>
            <a:off x="7741437" y="394294"/>
            <a:ext cx="1050055" cy="621121"/>
            <a:chOff x="10321916" y="525077"/>
            <a:chExt cx="1400072" cy="827140"/>
          </a:xfrm>
        </p:grpSpPr>
        <p:grpSp>
          <p:nvGrpSpPr>
            <p:cNvPr id="331" name="Google Shape;331;p30"/>
            <p:cNvGrpSpPr/>
            <p:nvPr/>
          </p:nvGrpSpPr>
          <p:grpSpPr>
            <a:xfrm>
              <a:off x="10321916" y="525077"/>
              <a:ext cx="1179695" cy="575590"/>
              <a:chOff x="10321916" y="525077"/>
              <a:chExt cx="1179695" cy="575590"/>
            </a:xfrm>
          </p:grpSpPr>
          <p:sp>
            <p:nvSpPr>
              <p:cNvPr id="332" name="Google Shape;332;p30"/>
              <p:cNvSpPr/>
              <p:nvPr/>
            </p:nvSpPr>
            <p:spPr>
              <a:xfrm>
                <a:off x="11143981" y="639857"/>
                <a:ext cx="357630" cy="357630"/>
              </a:xfrm>
              <a:custGeom>
                <a:rect b="b" l="l" r="r" t="t"/>
                <a:pathLst>
                  <a:path extrusionOk="0" h="357629" w="357629">
                    <a:moveTo>
                      <a:pt x="358113" y="0"/>
                    </a:moveTo>
                    <a:lnTo>
                      <a:pt x="358113" y="179540"/>
                    </a:lnTo>
                    <a:cubicBezTo>
                      <a:pt x="358113" y="286587"/>
                      <a:pt x="277888" y="359080"/>
                      <a:pt x="179057" y="359080"/>
                    </a:cubicBezTo>
                    <a:cubicBezTo>
                      <a:pt x="80225" y="359080"/>
                      <a:pt x="0" y="286587"/>
                      <a:pt x="0" y="179540"/>
                    </a:cubicBezTo>
                    <a:cubicBezTo>
                      <a:pt x="0" y="164075"/>
                      <a:pt x="0" y="0"/>
                      <a:pt x="0" y="0"/>
                    </a:cubicBezTo>
                    <a:lnTo>
                      <a:pt x="90857" y="0"/>
                    </a:lnTo>
                    <a:cubicBezTo>
                      <a:pt x="90857" y="32622"/>
                      <a:pt x="90857" y="165041"/>
                      <a:pt x="90857" y="171807"/>
                    </a:cubicBezTo>
                    <a:cubicBezTo>
                      <a:pt x="90857" y="227385"/>
                      <a:pt x="130487" y="265323"/>
                      <a:pt x="179057" y="265323"/>
                    </a:cubicBezTo>
                    <a:cubicBezTo>
                      <a:pt x="227868" y="265323"/>
                      <a:pt x="267256" y="227385"/>
                      <a:pt x="267256" y="171807"/>
                    </a:cubicBezTo>
                    <a:lnTo>
                      <a:pt x="267256" y="0"/>
                    </a:lnTo>
                    <a:lnTo>
                      <a:pt x="358113"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33" name="Google Shape;333;p30"/>
              <p:cNvSpPr/>
              <p:nvPr/>
            </p:nvSpPr>
            <p:spPr>
              <a:xfrm>
                <a:off x="10321916" y="525077"/>
                <a:ext cx="357630" cy="463952"/>
              </a:xfrm>
              <a:custGeom>
                <a:rect b="b" l="l" r="r" t="t"/>
                <a:pathLst>
                  <a:path extrusionOk="0" h="463952" w="357629">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34" name="Google Shape;334;p30"/>
              <p:cNvSpPr/>
              <p:nvPr/>
            </p:nvSpPr>
            <p:spPr>
              <a:xfrm>
                <a:off x="10734399" y="525077"/>
                <a:ext cx="357630" cy="463952"/>
              </a:xfrm>
              <a:custGeom>
                <a:rect b="b" l="l" r="r" t="t"/>
                <a:pathLst>
                  <a:path extrusionOk="0" h="463952" w="357629">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35" name="Google Shape;335;p30"/>
              <p:cNvSpPr/>
              <p:nvPr/>
            </p:nvSpPr>
            <p:spPr>
              <a:xfrm>
                <a:off x="10464001" y="1088585"/>
                <a:ext cx="12082" cy="12082"/>
              </a:xfrm>
              <a:custGeom>
                <a:rect b="b" l="l" r="r" t="t"/>
                <a:pathLst>
                  <a:path extrusionOk="0" h="12082" w="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36" name="Google Shape;336;p30"/>
              <p:cNvSpPr/>
              <p:nvPr/>
            </p:nvSpPr>
            <p:spPr>
              <a:xfrm>
                <a:off x="10610678" y="1088585"/>
                <a:ext cx="12082" cy="12082"/>
              </a:xfrm>
              <a:custGeom>
                <a:rect b="b" l="l" r="r" t="t"/>
                <a:pathLst>
                  <a:path extrusionOk="0" h="12082" w="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37" name="Google Shape;337;p30"/>
              <p:cNvSpPr/>
              <p:nvPr/>
            </p:nvSpPr>
            <p:spPr>
              <a:xfrm>
                <a:off x="10949701" y="1088585"/>
                <a:ext cx="12082" cy="12082"/>
              </a:xfrm>
              <a:custGeom>
                <a:rect b="b" l="l" r="r" t="t"/>
                <a:pathLst>
                  <a:path extrusionOk="0" h="12082" w="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324" y="3383"/>
                      <a:pt x="10874" y="1933"/>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sp>
          <p:nvSpPr>
            <p:cNvPr id="338" name="Google Shape;338;p30"/>
            <p:cNvSpPr/>
            <p:nvPr/>
          </p:nvSpPr>
          <p:spPr>
            <a:xfrm>
              <a:off x="10322158" y="1089069"/>
              <a:ext cx="57994" cy="77325"/>
            </a:xfrm>
            <a:custGeom>
              <a:rect b="b" l="l" r="r" t="t"/>
              <a:pathLst>
                <a:path extrusionOk="0" h="77325" w="57994">
                  <a:moveTo>
                    <a:pt x="49053" y="0"/>
                  </a:moveTo>
                  <a:lnTo>
                    <a:pt x="49053" y="34071"/>
                  </a:lnTo>
                  <a:lnTo>
                    <a:pt x="10149" y="34071"/>
                  </a:lnTo>
                  <a:lnTo>
                    <a:pt x="10149" y="0"/>
                  </a:lnTo>
                  <a:lnTo>
                    <a:pt x="0" y="0"/>
                  </a:lnTo>
                  <a:lnTo>
                    <a:pt x="0" y="78292"/>
                  </a:lnTo>
                  <a:lnTo>
                    <a:pt x="10149" y="78292"/>
                  </a:lnTo>
                  <a:lnTo>
                    <a:pt x="10149" y="40837"/>
                  </a:lnTo>
                  <a:lnTo>
                    <a:pt x="49053" y="40837"/>
                  </a:lnTo>
                  <a:lnTo>
                    <a:pt x="49053" y="78292"/>
                  </a:lnTo>
                  <a:lnTo>
                    <a:pt x="58961" y="78292"/>
                  </a:lnTo>
                  <a:lnTo>
                    <a:pt x="58961"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39" name="Google Shape;339;p30"/>
            <p:cNvSpPr/>
            <p:nvPr/>
          </p:nvSpPr>
          <p:spPr>
            <a:xfrm>
              <a:off x="10399483" y="1110575"/>
              <a:ext cx="48328" cy="57994"/>
            </a:xfrm>
            <a:custGeom>
              <a:rect b="b" l="l" r="r" t="t"/>
              <a:pathLst>
                <a:path extrusionOk="0" h="57994" w="48328">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6" y="51711"/>
                  </a:cubicBezTo>
                  <a:cubicBezTo>
                    <a:pt x="21748" y="51711"/>
                    <a:pt x="17640" y="50020"/>
                    <a:pt x="14740" y="46395"/>
                  </a:cubicBezTo>
                  <a:cubicBezTo>
                    <a:pt x="11599" y="42529"/>
                    <a:pt x="10149" y="37454"/>
                    <a:pt x="9666" y="30930"/>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40" name="Google Shape;340;p30"/>
            <p:cNvSpPr/>
            <p:nvPr/>
          </p:nvSpPr>
          <p:spPr>
            <a:xfrm>
              <a:off x="10465451" y="1112266"/>
              <a:ext cx="9666" cy="53161"/>
            </a:xfrm>
            <a:custGeom>
              <a:rect b="b" l="l" r="r" t="t"/>
              <a:pathLst>
                <a:path extrusionOk="0" h="53161" w="9665">
                  <a:moveTo>
                    <a:pt x="0" y="0"/>
                  </a:moveTo>
                  <a:lnTo>
                    <a:pt x="10149" y="0"/>
                  </a:lnTo>
                  <a:lnTo>
                    <a:pt x="10149" y="55094"/>
                  </a:lnTo>
                  <a:lnTo>
                    <a:pt x="0" y="550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nvGrpSpPr>
            <p:cNvPr id="341" name="Google Shape;341;p30"/>
            <p:cNvGrpSpPr/>
            <p:nvPr/>
          </p:nvGrpSpPr>
          <p:grpSpPr>
            <a:xfrm>
              <a:off x="10496140" y="1110575"/>
              <a:ext cx="100523" cy="55819"/>
              <a:chOff x="10496140" y="1110575"/>
              <a:chExt cx="100523" cy="55819"/>
            </a:xfrm>
          </p:grpSpPr>
          <p:sp>
            <p:nvSpPr>
              <p:cNvPr id="342" name="Google Shape;342;p30"/>
              <p:cNvSpPr/>
              <p:nvPr/>
            </p:nvSpPr>
            <p:spPr>
              <a:xfrm>
                <a:off x="10496140" y="1110575"/>
                <a:ext cx="45912" cy="55578"/>
              </a:xfrm>
              <a:custGeom>
                <a:rect b="b" l="l" r="r" t="t"/>
                <a:pathLst>
                  <a:path extrusionOk="0" h="55577" w="45911">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43" name="Google Shape;343;p30"/>
              <p:cNvSpPr/>
              <p:nvPr/>
            </p:nvSpPr>
            <p:spPr>
              <a:xfrm>
                <a:off x="10562833" y="1110816"/>
                <a:ext cx="33830" cy="55578"/>
              </a:xfrm>
              <a:custGeom>
                <a:rect b="b" l="l" r="r" t="t"/>
                <a:pathLst>
                  <a:path extrusionOk="0" h="55577" w="33829">
                    <a:moveTo>
                      <a:pt x="1208" y="56544"/>
                    </a:moveTo>
                    <a:lnTo>
                      <a:pt x="10632" y="56544"/>
                    </a:lnTo>
                    <a:lnTo>
                      <a:pt x="10632" y="29964"/>
                    </a:lnTo>
                    <a:cubicBezTo>
                      <a:pt x="10632" y="28030"/>
                      <a:pt x="10632" y="26339"/>
                      <a:pt x="10874" y="24406"/>
                    </a:cubicBezTo>
                    <a:cubicBezTo>
                      <a:pt x="11116" y="22473"/>
                      <a:pt x="11357" y="20781"/>
                      <a:pt x="11599" y="19090"/>
                    </a:cubicBezTo>
                    <a:cubicBezTo>
                      <a:pt x="12565" y="15707"/>
                      <a:pt x="13774" y="12807"/>
                      <a:pt x="15707" y="10391"/>
                    </a:cubicBezTo>
                    <a:cubicBezTo>
                      <a:pt x="17398" y="7974"/>
                      <a:pt x="19573" y="7008"/>
                      <a:pt x="21748" y="7008"/>
                    </a:cubicBezTo>
                    <a:cubicBezTo>
                      <a:pt x="25614" y="7008"/>
                      <a:pt x="27547" y="8941"/>
                      <a:pt x="27789" y="13049"/>
                    </a:cubicBezTo>
                    <a:lnTo>
                      <a:pt x="36005" y="10149"/>
                    </a:lnTo>
                    <a:cubicBezTo>
                      <a:pt x="36005" y="8216"/>
                      <a:pt x="35521" y="6766"/>
                      <a:pt x="34796" y="5316"/>
                    </a:cubicBezTo>
                    <a:cubicBezTo>
                      <a:pt x="34072" y="3866"/>
                      <a:pt x="33347" y="2900"/>
                      <a:pt x="32380" y="2175"/>
                    </a:cubicBezTo>
                    <a:cubicBezTo>
                      <a:pt x="31413" y="1450"/>
                      <a:pt x="30205" y="725"/>
                      <a:pt x="28997" y="483"/>
                    </a:cubicBezTo>
                    <a:cubicBezTo>
                      <a:pt x="27789" y="0"/>
                      <a:pt x="26581" y="0"/>
                      <a:pt x="25614" y="0"/>
                    </a:cubicBezTo>
                    <a:cubicBezTo>
                      <a:pt x="22231" y="0"/>
                      <a:pt x="19573" y="967"/>
                      <a:pt x="16915" y="2658"/>
                    </a:cubicBezTo>
                    <a:cubicBezTo>
                      <a:pt x="14499" y="4591"/>
                      <a:pt x="12324" y="7008"/>
                      <a:pt x="10632" y="10149"/>
                    </a:cubicBezTo>
                    <a:lnTo>
                      <a:pt x="9424" y="483"/>
                    </a:lnTo>
                    <a:lnTo>
                      <a:pt x="0" y="1450"/>
                    </a:lnTo>
                    <a:cubicBezTo>
                      <a:pt x="0" y="1933"/>
                      <a:pt x="242" y="2658"/>
                      <a:pt x="242" y="3625"/>
                    </a:cubicBezTo>
                    <a:cubicBezTo>
                      <a:pt x="483" y="4591"/>
                      <a:pt x="483" y="5799"/>
                      <a:pt x="725" y="7249"/>
                    </a:cubicBezTo>
                    <a:cubicBezTo>
                      <a:pt x="967" y="8699"/>
                      <a:pt x="967" y="9907"/>
                      <a:pt x="967" y="11357"/>
                    </a:cubicBezTo>
                    <a:cubicBezTo>
                      <a:pt x="967" y="12807"/>
                      <a:pt x="1208" y="14015"/>
                      <a:pt x="1208" y="15465"/>
                    </a:cubicBezTo>
                    <a:lnTo>
                      <a:pt x="1208" y="5654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sp>
          <p:nvSpPr>
            <p:cNvPr id="344" name="Google Shape;344;p30"/>
            <p:cNvSpPr/>
            <p:nvPr/>
          </p:nvSpPr>
          <p:spPr>
            <a:xfrm>
              <a:off x="10612128" y="1112266"/>
              <a:ext cx="9666" cy="53161"/>
            </a:xfrm>
            <a:custGeom>
              <a:rect b="b" l="l" r="r" t="t"/>
              <a:pathLst>
                <a:path extrusionOk="0" h="53161" w="9665">
                  <a:moveTo>
                    <a:pt x="0" y="0"/>
                  </a:moveTo>
                  <a:lnTo>
                    <a:pt x="10149" y="0"/>
                  </a:lnTo>
                  <a:lnTo>
                    <a:pt x="10149" y="55094"/>
                  </a:lnTo>
                  <a:lnTo>
                    <a:pt x="0" y="550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nvGrpSpPr>
            <p:cNvPr id="345" name="Google Shape;345;p30"/>
            <p:cNvGrpSpPr/>
            <p:nvPr/>
          </p:nvGrpSpPr>
          <p:grpSpPr>
            <a:xfrm>
              <a:off x="10639675" y="1081336"/>
              <a:ext cx="105597" cy="87233"/>
              <a:chOff x="10639675" y="1081336"/>
              <a:chExt cx="105597" cy="87233"/>
            </a:xfrm>
          </p:grpSpPr>
          <p:sp>
            <p:nvSpPr>
              <p:cNvPr id="346" name="Google Shape;346;p30"/>
              <p:cNvSpPr/>
              <p:nvPr/>
            </p:nvSpPr>
            <p:spPr>
              <a:xfrm>
                <a:off x="10639675" y="1110575"/>
                <a:ext cx="45912" cy="57994"/>
              </a:xfrm>
              <a:custGeom>
                <a:rect b="b" l="l" r="r" t="t"/>
                <a:pathLst>
                  <a:path extrusionOk="0" h="57994" w="45911">
                    <a:moveTo>
                      <a:pt x="41804" y="44462"/>
                    </a:moveTo>
                    <a:cubicBezTo>
                      <a:pt x="38663" y="47362"/>
                      <a:pt x="36005" y="49295"/>
                      <a:pt x="33830" y="50261"/>
                    </a:cubicBezTo>
                    <a:cubicBezTo>
                      <a:pt x="31655" y="51228"/>
                      <a:pt x="28997" y="51711"/>
                      <a:pt x="26581" y="51711"/>
                    </a:cubicBezTo>
                    <a:cubicBezTo>
                      <a:pt x="23439" y="51711"/>
                      <a:pt x="21023" y="51228"/>
                      <a:pt x="18848" y="50020"/>
                    </a:cubicBezTo>
                    <a:cubicBezTo>
                      <a:pt x="16673" y="48812"/>
                      <a:pt x="15223" y="47362"/>
                      <a:pt x="13774" y="45187"/>
                    </a:cubicBezTo>
                    <a:cubicBezTo>
                      <a:pt x="12565" y="43254"/>
                      <a:pt x="11599" y="40837"/>
                      <a:pt x="11116" y="38179"/>
                    </a:cubicBezTo>
                    <a:cubicBezTo>
                      <a:pt x="10632" y="35521"/>
                      <a:pt x="10391" y="32863"/>
                      <a:pt x="10391" y="30205"/>
                    </a:cubicBezTo>
                    <a:cubicBezTo>
                      <a:pt x="10391" y="27547"/>
                      <a:pt x="10632" y="24647"/>
                      <a:pt x="11357" y="21748"/>
                    </a:cubicBezTo>
                    <a:cubicBezTo>
                      <a:pt x="12082" y="18848"/>
                      <a:pt x="13049" y="16432"/>
                      <a:pt x="14257" y="14015"/>
                    </a:cubicBezTo>
                    <a:cubicBezTo>
                      <a:pt x="15707" y="11599"/>
                      <a:pt x="17398" y="9907"/>
                      <a:pt x="19331" y="8457"/>
                    </a:cubicBezTo>
                    <a:cubicBezTo>
                      <a:pt x="21506" y="7008"/>
                      <a:pt x="23923" y="6283"/>
                      <a:pt x="26822" y="6283"/>
                    </a:cubicBezTo>
                    <a:cubicBezTo>
                      <a:pt x="29964" y="6283"/>
                      <a:pt x="32622" y="6766"/>
                      <a:pt x="34555" y="7733"/>
                    </a:cubicBezTo>
                    <a:cubicBezTo>
                      <a:pt x="36488" y="8699"/>
                      <a:pt x="38179" y="9907"/>
                      <a:pt x="39629" y="11599"/>
                    </a:cubicBezTo>
                    <a:lnTo>
                      <a:pt x="44462" y="4350"/>
                    </a:lnTo>
                    <a:cubicBezTo>
                      <a:pt x="42046" y="2658"/>
                      <a:pt x="39388" y="1450"/>
                      <a:pt x="36488" y="967"/>
                    </a:cubicBezTo>
                    <a:cubicBezTo>
                      <a:pt x="33588" y="483"/>
                      <a:pt x="30689" y="0"/>
                      <a:pt x="28030" y="0"/>
                    </a:cubicBezTo>
                    <a:cubicBezTo>
                      <a:pt x="23681" y="0"/>
                      <a:pt x="19815" y="725"/>
                      <a:pt x="16432" y="2175"/>
                    </a:cubicBezTo>
                    <a:cubicBezTo>
                      <a:pt x="13049" y="3625"/>
                      <a:pt x="9907" y="5799"/>
                      <a:pt x="7491" y="8216"/>
                    </a:cubicBezTo>
                    <a:cubicBezTo>
                      <a:pt x="5074" y="10874"/>
                      <a:pt x="3141" y="14015"/>
                      <a:pt x="1933" y="17640"/>
                    </a:cubicBezTo>
                    <a:cubicBezTo>
                      <a:pt x="725" y="21264"/>
                      <a:pt x="0" y="25372"/>
                      <a:pt x="0" y="29722"/>
                    </a:cubicBezTo>
                    <a:cubicBezTo>
                      <a:pt x="0" y="39146"/>
                      <a:pt x="2416" y="46154"/>
                      <a:pt x="7008" y="50986"/>
                    </a:cubicBezTo>
                    <a:cubicBezTo>
                      <a:pt x="11599" y="55819"/>
                      <a:pt x="18123" y="58236"/>
                      <a:pt x="26581" y="58236"/>
                    </a:cubicBezTo>
                    <a:cubicBezTo>
                      <a:pt x="28030" y="58236"/>
                      <a:pt x="29480" y="57994"/>
                      <a:pt x="31172" y="57752"/>
                    </a:cubicBezTo>
                    <a:cubicBezTo>
                      <a:pt x="32863" y="57511"/>
                      <a:pt x="34555" y="57027"/>
                      <a:pt x="36246" y="56303"/>
                    </a:cubicBezTo>
                    <a:cubicBezTo>
                      <a:pt x="37938" y="55578"/>
                      <a:pt x="39629" y="54611"/>
                      <a:pt x="41321" y="53403"/>
                    </a:cubicBezTo>
                    <a:cubicBezTo>
                      <a:pt x="43012" y="52195"/>
                      <a:pt x="44462" y="50503"/>
                      <a:pt x="46154" y="48328"/>
                    </a:cubicBezTo>
                    <a:lnTo>
                      <a:pt x="41804" y="444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47" name="Google Shape;347;p30"/>
              <p:cNvSpPr/>
              <p:nvPr/>
            </p:nvSpPr>
            <p:spPr>
              <a:xfrm>
                <a:off x="10699360" y="1081336"/>
                <a:ext cx="45912" cy="84575"/>
              </a:xfrm>
              <a:custGeom>
                <a:rect b="b" l="l" r="r" t="t"/>
                <a:pathLst>
                  <a:path extrusionOk="0" h="84574" w="45911">
                    <a:moveTo>
                      <a:pt x="9907" y="0"/>
                    </a:moveTo>
                    <a:lnTo>
                      <a:pt x="0" y="0"/>
                    </a:lnTo>
                    <a:lnTo>
                      <a:pt x="0" y="86266"/>
                    </a:lnTo>
                    <a:lnTo>
                      <a:pt x="9907" y="86266"/>
                    </a:lnTo>
                    <a:lnTo>
                      <a:pt x="9907" y="55094"/>
                    </a:lnTo>
                    <a:cubicBezTo>
                      <a:pt x="9907" y="52678"/>
                      <a:pt x="10391" y="50261"/>
                      <a:pt x="11116" y="47845"/>
                    </a:cubicBezTo>
                    <a:cubicBezTo>
                      <a:pt x="11840" y="45670"/>
                      <a:pt x="13049" y="43737"/>
                      <a:pt x="14499" y="42046"/>
                    </a:cubicBezTo>
                    <a:cubicBezTo>
                      <a:pt x="15948" y="40354"/>
                      <a:pt x="17640" y="39146"/>
                      <a:pt x="19331" y="38179"/>
                    </a:cubicBezTo>
                    <a:cubicBezTo>
                      <a:pt x="21264" y="37213"/>
                      <a:pt x="23198" y="36730"/>
                      <a:pt x="25614" y="36730"/>
                    </a:cubicBezTo>
                    <a:cubicBezTo>
                      <a:pt x="28030" y="36730"/>
                      <a:pt x="30205" y="36971"/>
                      <a:pt x="31655" y="37696"/>
                    </a:cubicBezTo>
                    <a:cubicBezTo>
                      <a:pt x="33105" y="38421"/>
                      <a:pt x="34313" y="39146"/>
                      <a:pt x="35280" y="40596"/>
                    </a:cubicBezTo>
                    <a:cubicBezTo>
                      <a:pt x="36246" y="42046"/>
                      <a:pt x="36488" y="43496"/>
                      <a:pt x="36971" y="45187"/>
                    </a:cubicBezTo>
                    <a:cubicBezTo>
                      <a:pt x="37213" y="47120"/>
                      <a:pt x="37454" y="49053"/>
                      <a:pt x="37454" y="51470"/>
                    </a:cubicBezTo>
                    <a:lnTo>
                      <a:pt x="37454" y="86024"/>
                    </a:lnTo>
                    <a:lnTo>
                      <a:pt x="47362" y="86024"/>
                    </a:lnTo>
                    <a:lnTo>
                      <a:pt x="47362" y="51470"/>
                    </a:lnTo>
                    <a:cubicBezTo>
                      <a:pt x="47362" y="48570"/>
                      <a:pt x="47120" y="45670"/>
                      <a:pt x="46879" y="43012"/>
                    </a:cubicBezTo>
                    <a:cubicBezTo>
                      <a:pt x="46637" y="40354"/>
                      <a:pt x="45912" y="37938"/>
                      <a:pt x="44704" y="36005"/>
                    </a:cubicBezTo>
                    <a:cubicBezTo>
                      <a:pt x="43496" y="34071"/>
                      <a:pt x="41562" y="32380"/>
                      <a:pt x="38904" y="31172"/>
                    </a:cubicBezTo>
                    <a:cubicBezTo>
                      <a:pt x="36246" y="29964"/>
                      <a:pt x="32863" y="29239"/>
                      <a:pt x="28272" y="29239"/>
                    </a:cubicBezTo>
                    <a:cubicBezTo>
                      <a:pt x="25372" y="29239"/>
                      <a:pt x="22956" y="29722"/>
                      <a:pt x="20781" y="30447"/>
                    </a:cubicBezTo>
                    <a:cubicBezTo>
                      <a:pt x="18606" y="31172"/>
                      <a:pt x="16915" y="32380"/>
                      <a:pt x="15465" y="33347"/>
                    </a:cubicBezTo>
                    <a:cubicBezTo>
                      <a:pt x="14015" y="34555"/>
                      <a:pt x="12807" y="35521"/>
                      <a:pt x="12082" y="36730"/>
                    </a:cubicBezTo>
                    <a:cubicBezTo>
                      <a:pt x="11116" y="37938"/>
                      <a:pt x="10632" y="38663"/>
                      <a:pt x="10149" y="39388"/>
                    </a:cubicBezTo>
                    <a:lnTo>
                      <a:pt x="1014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sp>
          <p:nvSpPr>
            <p:cNvPr id="348" name="Google Shape;348;p30"/>
            <p:cNvSpPr/>
            <p:nvPr/>
          </p:nvSpPr>
          <p:spPr>
            <a:xfrm>
              <a:off x="10808824" y="1089069"/>
              <a:ext cx="57994" cy="77325"/>
            </a:xfrm>
            <a:custGeom>
              <a:rect b="b" l="l" r="r" t="t"/>
              <a:pathLst>
                <a:path extrusionOk="0" h="77325" w="57994">
                  <a:moveTo>
                    <a:pt x="10149" y="78292"/>
                  </a:moveTo>
                  <a:lnTo>
                    <a:pt x="10149" y="40837"/>
                  </a:lnTo>
                  <a:lnTo>
                    <a:pt x="48812" y="40837"/>
                  </a:lnTo>
                  <a:lnTo>
                    <a:pt x="48812" y="78292"/>
                  </a:lnTo>
                  <a:lnTo>
                    <a:pt x="58961" y="78292"/>
                  </a:lnTo>
                  <a:lnTo>
                    <a:pt x="58961" y="0"/>
                  </a:lnTo>
                  <a:lnTo>
                    <a:pt x="48812" y="0"/>
                  </a:lnTo>
                  <a:lnTo>
                    <a:pt x="48812" y="34071"/>
                  </a:lnTo>
                  <a:lnTo>
                    <a:pt x="10149" y="34071"/>
                  </a:lnTo>
                  <a:lnTo>
                    <a:pt x="10149" y="0"/>
                  </a:lnTo>
                  <a:lnTo>
                    <a:pt x="0" y="0"/>
                  </a:lnTo>
                  <a:lnTo>
                    <a:pt x="0" y="7829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49" name="Google Shape;349;p30"/>
            <p:cNvSpPr/>
            <p:nvPr/>
          </p:nvSpPr>
          <p:spPr>
            <a:xfrm>
              <a:off x="10886391" y="1110575"/>
              <a:ext cx="48328" cy="57994"/>
            </a:xfrm>
            <a:custGeom>
              <a:rect b="b" l="l" r="r" t="t"/>
              <a:pathLst>
                <a:path extrusionOk="0" h="57994" w="48328">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8"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5" y="51711"/>
                  </a:cubicBezTo>
                  <a:cubicBezTo>
                    <a:pt x="21748" y="51711"/>
                    <a:pt x="17640" y="50020"/>
                    <a:pt x="14740" y="46395"/>
                  </a:cubicBezTo>
                  <a:cubicBezTo>
                    <a:pt x="11599" y="42529"/>
                    <a:pt x="9907" y="37454"/>
                    <a:pt x="9666" y="30930"/>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50" name="Google Shape;350;p30"/>
            <p:cNvSpPr/>
            <p:nvPr/>
          </p:nvSpPr>
          <p:spPr>
            <a:xfrm>
              <a:off x="10951151" y="1112266"/>
              <a:ext cx="9666" cy="53161"/>
            </a:xfrm>
            <a:custGeom>
              <a:rect b="b" l="l" r="r" t="t"/>
              <a:pathLst>
                <a:path extrusionOk="0" h="53161" w="9665">
                  <a:moveTo>
                    <a:pt x="0" y="0"/>
                  </a:moveTo>
                  <a:lnTo>
                    <a:pt x="10149" y="0"/>
                  </a:lnTo>
                  <a:lnTo>
                    <a:pt x="10149" y="55094"/>
                  </a:lnTo>
                  <a:lnTo>
                    <a:pt x="0" y="550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nvGrpSpPr>
            <p:cNvPr id="351" name="Google Shape;351;p30"/>
            <p:cNvGrpSpPr/>
            <p:nvPr/>
          </p:nvGrpSpPr>
          <p:grpSpPr>
            <a:xfrm>
              <a:off x="10321916" y="1110575"/>
              <a:ext cx="1400072" cy="241642"/>
              <a:chOff x="10321916" y="1110575"/>
              <a:chExt cx="1400072" cy="241642"/>
            </a:xfrm>
          </p:grpSpPr>
          <p:sp>
            <p:nvSpPr>
              <p:cNvPr id="352" name="Google Shape;352;p30"/>
              <p:cNvSpPr/>
              <p:nvPr/>
            </p:nvSpPr>
            <p:spPr>
              <a:xfrm>
                <a:off x="10981840" y="1110575"/>
                <a:ext cx="45912" cy="55578"/>
              </a:xfrm>
              <a:custGeom>
                <a:rect b="b" l="l" r="r" t="t"/>
                <a:pathLst>
                  <a:path extrusionOk="0" h="55577" w="45911">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53" name="Google Shape;353;p30"/>
              <p:cNvSpPr/>
              <p:nvPr/>
            </p:nvSpPr>
            <p:spPr>
              <a:xfrm>
                <a:off x="11046358" y="1110575"/>
                <a:ext cx="48328" cy="57994"/>
              </a:xfrm>
              <a:custGeom>
                <a:rect b="b" l="l" r="r" t="t"/>
                <a:pathLst>
                  <a:path extrusionOk="0" h="57994" w="48328">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8"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2" y="58477"/>
                      <a:pt x="26581" y="58477"/>
                    </a:cubicBezTo>
                    <a:cubicBezTo>
                      <a:pt x="31172" y="58477"/>
                      <a:pt x="35038" y="57511"/>
                      <a:pt x="38663" y="55819"/>
                    </a:cubicBezTo>
                    <a:cubicBezTo>
                      <a:pt x="42046" y="53886"/>
                      <a:pt x="45429" y="51228"/>
                      <a:pt x="48328" y="47845"/>
                    </a:cubicBezTo>
                    <a:lnTo>
                      <a:pt x="44462" y="43737"/>
                    </a:lnTo>
                    <a:cubicBezTo>
                      <a:pt x="40838" y="47120"/>
                      <a:pt x="37696" y="49053"/>
                      <a:pt x="35038" y="50261"/>
                    </a:cubicBezTo>
                    <a:cubicBezTo>
                      <a:pt x="32380" y="51228"/>
                      <a:pt x="29722" y="51711"/>
                      <a:pt x="27306" y="51711"/>
                    </a:cubicBezTo>
                    <a:cubicBezTo>
                      <a:pt x="21748" y="51711"/>
                      <a:pt x="17640" y="50020"/>
                      <a:pt x="14740" y="46395"/>
                    </a:cubicBezTo>
                    <a:cubicBezTo>
                      <a:pt x="11357" y="42529"/>
                      <a:pt x="9907" y="37454"/>
                      <a:pt x="9666" y="30930"/>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54" name="Google Shape;354;p30"/>
              <p:cNvSpPr/>
              <p:nvPr/>
            </p:nvSpPr>
            <p:spPr>
              <a:xfrm>
                <a:off x="10321916" y="1217139"/>
                <a:ext cx="1179212" cy="84575"/>
              </a:xfrm>
              <a:custGeom>
                <a:rect b="b" l="l" r="r" t="t"/>
                <a:pathLst>
                  <a:path extrusionOk="0" h="84574" w="1179211">
                    <a:moveTo>
                      <a:pt x="1181145" y="2658"/>
                    </a:moveTo>
                    <a:cubicBezTo>
                      <a:pt x="1179937" y="1933"/>
                      <a:pt x="1178245" y="1450"/>
                      <a:pt x="1176071" y="725"/>
                    </a:cubicBezTo>
                    <a:cubicBezTo>
                      <a:pt x="1173654" y="242"/>
                      <a:pt x="1171238" y="0"/>
                      <a:pt x="1168580" y="0"/>
                    </a:cubicBezTo>
                    <a:cubicBezTo>
                      <a:pt x="1164955" y="0"/>
                      <a:pt x="1161572" y="725"/>
                      <a:pt x="1158672" y="1933"/>
                    </a:cubicBezTo>
                    <a:cubicBezTo>
                      <a:pt x="1155773" y="3383"/>
                      <a:pt x="1153115" y="5558"/>
                      <a:pt x="1151182" y="8941"/>
                    </a:cubicBezTo>
                    <a:cubicBezTo>
                      <a:pt x="1149490" y="11357"/>
                      <a:pt x="1148523" y="14015"/>
                      <a:pt x="1148282" y="16915"/>
                    </a:cubicBezTo>
                    <a:cubicBezTo>
                      <a:pt x="1148040" y="19815"/>
                      <a:pt x="1147799" y="22473"/>
                      <a:pt x="1147799" y="25131"/>
                    </a:cubicBezTo>
                    <a:lnTo>
                      <a:pt x="1147799" y="29239"/>
                    </a:lnTo>
                    <a:lnTo>
                      <a:pt x="1137891" y="29239"/>
                    </a:lnTo>
                    <a:lnTo>
                      <a:pt x="1137891" y="35521"/>
                    </a:lnTo>
                    <a:lnTo>
                      <a:pt x="1147799" y="35521"/>
                    </a:lnTo>
                    <a:lnTo>
                      <a:pt x="1147799" y="84333"/>
                    </a:lnTo>
                    <a:lnTo>
                      <a:pt x="1157223" y="84333"/>
                    </a:lnTo>
                    <a:lnTo>
                      <a:pt x="1157223" y="35280"/>
                    </a:lnTo>
                    <a:lnTo>
                      <a:pt x="1172446" y="35280"/>
                    </a:lnTo>
                    <a:lnTo>
                      <a:pt x="1172446" y="28997"/>
                    </a:lnTo>
                    <a:lnTo>
                      <a:pt x="1157223" y="28997"/>
                    </a:lnTo>
                    <a:lnTo>
                      <a:pt x="1157223" y="25372"/>
                    </a:lnTo>
                    <a:cubicBezTo>
                      <a:pt x="1157223" y="23198"/>
                      <a:pt x="1157223" y="21023"/>
                      <a:pt x="1157464" y="18606"/>
                    </a:cubicBezTo>
                    <a:cubicBezTo>
                      <a:pt x="1157706" y="16190"/>
                      <a:pt x="1157948" y="14257"/>
                      <a:pt x="1158672" y="12324"/>
                    </a:cubicBezTo>
                    <a:cubicBezTo>
                      <a:pt x="1159397" y="10391"/>
                      <a:pt x="1160364" y="8941"/>
                      <a:pt x="1161572" y="7733"/>
                    </a:cubicBezTo>
                    <a:cubicBezTo>
                      <a:pt x="1162780" y="6524"/>
                      <a:pt x="1164714" y="5799"/>
                      <a:pt x="1167130" y="5799"/>
                    </a:cubicBezTo>
                    <a:cubicBezTo>
                      <a:pt x="1169546" y="5799"/>
                      <a:pt x="1171721" y="6283"/>
                      <a:pt x="1173413" y="7008"/>
                    </a:cubicBezTo>
                    <a:cubicBezTo>
                      <a:pt x="1175104" y="7733"/>
                      <a:pt x="1176554" y="8699"/>
                      <a:pt x="1177762" y="9666"/>
                    </a:cubicBezTo>
                    <a:lnTo>
                      <a:pt x="1181145" y="2658"/>
                    </a:lnTo>
                    <a:close/>
                    <a:moveTo>
                      <a:pt x="1092946" y="84091"/>
                    </a:moveTo>
                    <a:lnTo>
                      <a:pt x="1102370" y="84091"/>
                    </a:lnTo>
                    <a:lnTo>
                      <a:pt x="1102370" y="57511"/>
                    </a:lnTo>
                    <a:cubicBezTo>
                      <a:pt x="1102370" y="55578"/>
                      <a:pt x="1102370" y="53886"/>
                      <a:pt x="1102612" y="51953"/>
                    </a:cubicBezTo>
                    <a:cubicBezTo>
                      <a:pt x="1102853" y="50020"/>
                      <a:pt x="1103095" y="48328"/>
                      <a:pt x="1103337" y="46637"/>
                    </a:cubicBezTo>
                    <a:cubicBezTo>
                      <a:pt x="1104303" y="43254"/>
                      <a:pt x="1105511" y="40354"/>
                      <a:pt x="1107444" y="37938"/>
                    </a:cubicBezTo>
                    <a:cubicBezTo>
                      <a:pt x="1109136" y="35521"/>
                      <a:pt x="1111311" y="34555"/>
                      <a:pt x="1113485" y="34555"/>
                    </a:cubicBezTo>
                    <a:cubicBezTo>
                      <a:pt x="1117352" y="34555"/>
                      <a:pt x="1119285" y="36488"/>
                      <a:pt x="1119526" y="40596"/>
                    </a:cubicBezTo>
                    <a:lnTo>
                      <a:pt x="1127742" y="37696"/>
                    </a:lnTo>
                    <a:cubicBezTo>
                      <a:pt x="1127742" y="35763"/>
                      <a:pt x="1127259" y="34313"/>
                      <a:pt x="1126534" y="32863"/>
                    </a:cubicBezTo>
                    <a:cubicBezTo>
                      <a:pt x="1125809" y="31413"/>
                      <a:pt x="1125084" y="30447"/>
                      <a:pt x="1124118" y="29722"/>
                    </a:cubicBezTo>
                    <a:cubicBezTo>
                      <a:pt x="1123151" y="28997"/>
                      <a:pt x="1121943" y="28272"/>
                      <a:pt x="1120735" y="28030"/>
                    </a:cubicBezTo>
                    <a:cubicBezTo>
                      <a:pt x="1119526" y="27547"/>
                      <a:pt x="1118318" y="27547"/>
                      <a:pt x="1117352" y="27547"/>
                    </a:cubicBezTo>
                    <a:cubicBezTo>
                      <a:pt x="1113969" y="27547"/>
                      <a:pt x="1111311" y="28514"/>
                      <a:pt x="1108653" y="30205"/>
                    </a:cubicBezTo>
                    <a:cubicBezTo>
                      <a:pt x="1106236" y="32138"/>
                      <a:pt x="1104061" y="34555"/>
                      <a:pt x="1102370" y="37696"/>
                    </a:cubicBezTo>
                    <a:lnTo>
                      <a:pt x="1101162" y="28272"/>
                    </a:lnTo>
                    <a:lnTo>
                      <a:pt x="1091738" y="29239"/>
                    </a:lnTo>
                    <a:cubicBezTo>
                      <a:pt x="1091738" y="29722"/>
                      <a:pt x="1091979" y="30447"/>
                      <a:pt x="1091979" y="31413"/>
                    </a:cubicBezTo>
                    <a:cubicBezTo>
                      <a:pt x="1092221" y="32380"/>
                      <a:pt x="1092221" y="33588"/>
                      <a:pt x="1092463" y="35038"/>
                    </a:cubicBezTo>
                    <a:cubicBezTo>
                      <a:pt x="1092704" y="36488"/>
                      <a:pt x="1092704" y="37696"/>
                      <a:pt x="1092704" y="39146"/>
                    </a:cubicBezTo>
                    <a:cubicBezTo>
                      <a:pt x="1092704" y="40596"/>
                      <a:pt x="1092946" y="41804"/>
                      <a:pt x="1092946" y="43254"/>
                    </a:cubicBezTo>
                    <a:lnTo>
                      <a:pt x="1092946" y="84091"/>
                    </a:lnTo>
                    <a:close/>
                    <a:moveTo>
                      <a:pt x="1062016" y="72251"/>
                    </a:moveTo>
                    <a:cubicBezTo>
                      <a:pt x="1059116" y="76359"/>
                      <a:pt x="1055008" y="78292"/>
                      <a:pt x="1049934" y="78292"/>
                    </a:cubicBezTo>
                    <a:cubicBezTo>
                      <a:pt x="1044617" y="78292"/>
                      <a:pt x="1040751" y="76359"/>
                      <a:pt x="1037852" y="72251"/>
                    </a:cubicBezTo>
                    <a:cubicBezTo>
                      <a:pt x="1034952" y="68143"/>
                      <a:pt x="1033502" y="62827"/>
                      <a:pt x="1033502" y="55819"/>
                    </a:cubicBezTo>
                    <a:cubicBezTo>
                      <a:pt x="1033502" y="49053"/>
                      <a:pt x="1034952" y="43737"/>
                      <a:pt x="1037852" y="39629"/>
                    </a:cubicBezTo>
                    <a:cubicBezTo>
                      <a:pt x="1040751" y="35521"/>
                      <a:pt x="1044859" y="33588"/>
                      <a:pt x="1050175" y="33588"/>
                    </a:cubicBezTo>
                    <a:cubicBezTo>
                      <a:pt x="1055491" y="33588"/>
                      <a:pt x="1059599" y="35521"/>
                      <a:pt x="1062499" y="39629"/>
                    </a:cubicBezTo>
                    <a:cubicBezTo>
                      <a:pt x="1065399" y="43737"/>
                      <a:pt x="1066849" y="49053"/>
                      <a:pt x="1066849" y="55819"/>
                    </a:cubicBezTo>
                    <a:cubicBezTo>
                      <a:pt x="1066365" y="62827"/>
                      <a:pt x="1064915" y="68143"/>
                      <a:pt x="1062016" y="72251"/>
                    </a:cubicBezTo>
                    <a:moveTo>
                      <a:pt x="1075306" y="44462"/>
                    </a:moveTo>
                    <a:cubicBezTo>
                      <a:pt x="1074098" y="40837"/>
                      <a:pt x="1072406" y="37938"/>
                      <a:pt x="1070232" y="35280"/>
                    </a:cubicBezTo>
                    <a:cubicBezTo>
                      <a:pt x="1068057" y="32863"/>
                      <a:pt x="1065157" y="30930"/>
                      <a:pt x="1061774" y="29480"/>
                    </a:cubicBezTo>
                    <a:cubicBezTo>
                      <a:pt x="1058391" y="28030"/>
                      <a:pt x="1054525" y="27306"/>
                      <a:pt x="1050175" y="27306"/>
                    </a:cubicBezTo>
                    <a:cubicBezTo>
                      <a:pt x="1045826" y="27306"/>
                      <a:pt x="1041959" y="28030"/>
                      <a:pt x="1038576" y="29480"/>
                    </a:cubicBezTo>
                    <a:cubicBezTo>
                      <a:pt x="1035193" y="30930"/>
                      <a:pt x="1032294" y="32863"/>
                      <a:pt x="1030119" y="35280"/>
                    </a:cubicBezTo>
                    <a:cubicBezTo>
                      <a:pt x="1027703" y="37696"/>
                      <a:pt x="1026011" y="40837"/>
                      <a:pt x="1024803" y="44462"/>
                    </a:cubicBezTo>
                    <a:cubicBezTo>
                      <a:pt x="1023595" y="48087"/>
                      <a:pt x="1023111" y="51953"/>
                      <a:pt x="1023111" y="56303"/>
                    </a:cubicBezTo>
                    <a:cubicBezTo>
                      <a:pt x="1023111" y="60894"/>
                      <a:pt x="1023836" y="65002"/>
                      <a:pt x="1025286" y="68626"/>
                    </a:cubicBezTo>
                    <a:cubicBezTo>
                      <a:pt x="1026736" y="72251"/>
                      <a:pt x="1028669" y="75392"/>
                      <a:pt x="1031086" y="77809"/>
                    </a:cubicBezTo>
                    <a:cubicBezTo>
                      <a:pt x="1033502" y="80467"/>
                      <a:pt x="1036402" y="82400"/>
                      <a:pt x="1039785" y="83608"/>
                    </a:cubicBezTo>
                    <a:cubicBezTo>
                      <a:pt x="1043168" y="85058"/>
                      <a:pt x="1046551" y="85783"/>
                      <a:pt x="1050417" y="85783"/>
                    </a:cubicBezTo>
                    <a:cubicBezTo>
                      <a:pt x="1054283" y="85783"/>
                      <a:pt x="1057666" y="85058"/>
                      <a:pt x="1061049" y="83608"/>
                    </a:cubicBezTo>
                    <a:cubicBezTo>
                      <a:pt x="1064432" y="82158"/>
                      <a:pt x="1067332" y="80225"/>
                      <a:pt x="1069748" y="77809"/>
                    </a:cubicBezTo>
                    <a:cubicBezTo>
                      <a:pt x="1072165" y="75151"/>
                      <a:pt x="1074098" y="72251"/>
                      <a:pt x="1075548" y="68626"/>
                    </a:cubicBezTo>
                    <a:cubicBezTo>
                      <a:pt x="1076998" y="65002"/>
                      <a:pt x="1077722" y="60894"/>
                      <a:pt x="1077722" y="56303"/>
                    </a:cubicBezTo>
                    <a:cubicBezTo>
                      <a:pt x="1076998" y="51953"/>
                      <a:pt x="1076514" y="48087"/>
                      <a:pt x="1075306" y="44462"/>
                    </a:cubicBezTo>
                    <a:moveTo>
                      <a:pt x="998464" y="84816"/>
                    </a:moveTo>
                    <a:lnTo>
                      <a:pt x="1007888" y="83850"/>
                    </a:lnTo>
                    <a:cubicBezTo>
                      <a:pt x="1007888" y="83366"/>
                      <a:pt x="1007646" y="82641"/>
                      <a:pt x="1007646" y="81675"/>
                    </a:cubicBezTo>
                    <a:cubicBezTo>
                      <a:pt x="1007405" y="80708"/>
                      <a:pt x="1007405" y="79500"/>
                      <a:pt x="1007163" y="78050"/>
                    </a:cubicBezTo>
                    <a:cubicBezTo>
                      <a:pt x="1006921" y="76842"/>
                      <a:pt x="1006921" y="75392"/>
                      <a:pt x="1006921" y="73942"/>
                    </a:cubicBezTo>
                    <a:cubicBezTo>
                      <a:pt x="1006921" y="72493"/>
                      <a:pt x="1006680" y="71043"/>
                      <a:pt x="1006680" y="69834"/>
                    </a:cubicBezTo>
                    <a:lnTo>
                      <a:pt x="1006680" y="483"/>
                    </a:lnTo>
                    <a:lnTo>
                      <a:pt x="997497" y="483"/>
                    </a:lnTo>
                    <a:lnTo>
                      <a:pt x="997497" y="36730"/>
                    </a:lnTo>
                    <a:cubicBezTo>
                      <a:pt x="996048" y="34071"/>
                      <a:pt x="993873" y="31897"/>
                      <a:pt x="990973" y="29964"/>
                    </a:cubicBezTo>
                    <a:cubicBezTo>
                      <a:pt x="988073" y="28030"/>
                      <a:pt x="984449" y="27064"/>
                      <a:pt x="980341" y="27064"/>
                    </a:cubicBezTo>
                    <a:cubicBezTo>
                      <a:pt x="976958" y="27064"/>
                      <a:pt x="973575" y="27789"/>
                      <a:pt x="970675" y="28997"/>
                    </a:cubicBezTo>
                    <a:cubicBezTo>
                      <a:pt x="967534" y="30205"/>
                      <a:pt x="965117" y="32138"/>
                      <a:pt x="962701" y="34555"/>
                    </a:cubicBezTo>
                    <a:cubicBezTo>
                      <a:pt x="960526" y="36971"/>
                      <a:pt x="958593" y="40113"/>
                      <a:pt x="957385" y="43737"/>
                    </a:cubicBezTo>
                    <a:cubicBezTo>
                      <a:pt x="955935" y="47362"/>
                      <a:pt x="955452" y="51711"/>
                      <a:pt x="955452" y="56544"/>
                    </a:cubicBezTo>
                    <a:cubicBezTo>
                      <a:pt x="955452" y="60410"/>
                      <a:pt x="955935" y="64277"/>
                      <a:pt x="956902" y="67660"/>
                    </a:cubicBezTo>
                    <a:cubicBezTo>
                      <a:pt x="957868" y="71043"/>
                      <a:pt x="959318" y="74184"/>
                      <a:pt x="961251" y="76842"/>
                    </a:cubicBezTo>
                    <a:cubicBezTo>
                      <a:pt x="963184" y="79500"/>
                      <a:pt x="965842" y="81433"/>
                      <a:pt x="968742" y="83125"/>
                    </a:cubicBezTo>
                    <a:cubicBezTo>
                      <a:pt x="971883" y="84575"/>
                      <a:pt x="975508" y="85300"/>
                      <a:pt x="979616" y="85300"/>
                    </a:cubicBezTo>
                    <a:cubicBezTo>
                      <a:pt x="982274" y="85300"/>
                      <a:pt x="984690" y="84816"/>
                      <a:pt x="986623" y="84091"/>
                    </a:cubicBezTo>
                    <a:cubicBezTo>
                      <a:pt x="988557" y="83366"/>
                      <a:pt x="990248" y="82400"/>
                      <a:pt x="991698" y="81433"/>
                    </a:cubicBezTo>
                    <a:cubicBezTo>
                      <a:pt x="993148" y="80467"/>
                      <a:pt x="994114" y="79259"/>
                      <a:pt x="995081" y="78050"/>
                    </a:cubicBezTo>
                    <a:cubicBezTo>
                      <a:pt x="995806" y="76842"/>
                      <a:pt x="996531" y="75875"/>
                      <a:pt x="997014" y="74909"/>
                    </a:cubicBezTo>
                    <a:lnTo>
                      <a:pt x="998464" y="84816"/>
                    </a:lnTo>
                    <a:close/>
                    <a:moveTo>
                      <a:pt x="996048" y="67660"/>
                    </a:moveTo>
                    <a:cubicBezTo>
                      <a:pt x="994839" y="70559"/>
                      <a:pt x="993148" y="72976"/>
                      <a:pt x="991456" y="74667"/>
                    </a:cubicBezTo>
                    <a:cubicBezTo>
                      <a:pt x="989765" y="76359"/>
                      <a:pt x="987832" y="77325"/>
                      <a:pt x="985657" y="78050"/>
                    </a:cubicBezTo>
                    <a:cubicBezTo>
                      <a:pt x="983482" y="78775"/>
                      <a:pt x="982032" y="78775"/>
                      <a:pt x="980582" y="78775"/>
                    </a:cubicBezTo>
                    <a:cubicBezTo>
                      <a:pt x="978166" y="78775"/>
                      <a:pt x="975991" y="78292"/>
                      <a:pt x="974058" y="77084"/>
                    </a:cubicBezTo>
                    <a:cubicBezTo>
                      <a:pt x="972125" y="75875"/>
                      <a:pt x="970675" y="74426"/>
                      <a:pt x="969467" y="72493"/>
                    </a:cubicBezTo>
                    <a:cubicBezTo>
                      <a:pt x="968259" y="70559"/>
                      <a:pt x="967292" y="68143"/>
                      <a:pt x="966809" y="65243"/>
                    </a:cubicBezTo>
                    <a:cubicBezTo>
                      <a:pt x="966326" y="62585"/>
                      <a:pt x="965842" y="59444"/>
                      <a:pt x="965842" y="56303"/>
                    </a:cubicBezTo>
                    <a:cubicBezTo>
                      <a:pt x="965842" y="53161"/>
                      <a:pt x="966326" y="50020"/>
                      <a:pt x="967051" y="47362"/>
                    </a:cubicBezTo>
                    <a:cubicBezTo>
                      <a:pt x="967775" y="44704"/>
                      <a:pt x="968984" y="42287"/>
                      <a:pt x="970192" y="40354"/>
                    </a:cubicBezTo>
                    <a:cubicBezTo>
                      <a:pt x="971642" y="38421"/>
                      <a:pt x="973333" y="36971"/>
                      <a:pt x="975266" y="36005"/>
                    </a:cubicBezTo>
                    <a:cubicBezTo>
                      <a:pt x="977199" y="35038"/>
                      <a:pt x="979374" y="34555"/>
                      <a:pt x="981549" y="34555"/>
                    </a:cubicBezTo>
                    <a:cubicBezTo>
                      <a:pt x="983724" y="34555"/>
                      <a:pt x="985899" y="35038"/>
                      <a:pt x="987832" y="35763"/>
                    </a:cubicBezTo>
                    <a:cubicBezTo>
                      <a:pt x="989765" y="36488"/>
                      <a:pt x="991456" y="37938"/>
                      <a:pt x="992906" y="39629"/>
                    </a:cubicBezTo>
                    <a:cubicBezTo>
                      <a:pt x="994356" y="41321"/>
                      <a:pt x="995564" y="43496"/>
                      <a:pt x="996531" y="46395"/>
                    </a:cubicBezTo>
                    <a:cubicBezTo>
                      <a:pt x="997497" y="49053"/>
                      <a:pt x="997739" y="52195"/>
                      <a:pt x="997739" y="56061"/>
                    </a:cubicBezTo>
                    <a:cubicBezTo>
                      <a:pt x="997981" y="60652"/>
                      <a:pt x="997256" y="64760"/>
                      <a:pt x="996048" y="67660"/>
                    </a:cubicBezTo>
                    <a:moveTo>
                      <a:pt x="938537" y="725"/>
                    </a:moveTo>
                    <a:lnTo>
                      <a:pt x="928629" y="725"/>
                    </a:lnTo>
                    <a:lnTo>
                      <a:pt x="928629" y="84333"/>
                    </a:lnTo>
                    <a:lnTo>
                      <a:pt x="938537" y="84333"/>
                    </a:lnTo>
                    <a:lnTo>
                      <a:pt x="938537" y="725"/>
                    </a:lnTo>
                    <a:close/>
                    <a:moveTo>
                      <a:pt x="897699" y="38179"/>
                    </a:moveTo>
                    <a:cubicBezTo>
                      <a:pt x="899874" y="41079"/>
                      <a:pt x="900841" y="45187"/>
                      <a:pt x="900841" y="50262"/>
                    </a:cubicBezTo>
                    <a:lnTo>
                      <a:pt x="900841" y="52195"/>
                    </a:lnTo>
                    <a:lnTo>
                      <a:pt x="873535" y="52195"/>
                    </a:lnTo>
                    <a:cubicBezTo>
                      <a:pt x="873777" y="49778"/>
                      <a:pt x="874502" y="47362"/>
                      <a:pt x="875227" y="45187"/>
                    </a:cubicBezTo>
                    <a:cubicBezTo>
                      <a:pt x="875952" y="43012"/>
                      <a:pt x="877160" y="41079"/>
                      <a:pt x="878368" y="39388"/>
                    </a:cubicBezTo>
                    <a:cubicBezTo>
                      <a:pt x="879576" y="37696"/>
                      <a:pt x="881268" y="36246"/>
                      <a:pt x="882959" y="35280"/>
                    </a:cubicBezTo>
                    <a:cubicBezTo>
                      <a:pt x="884651" y="34313"/>
                      <a:pt x="886825" y="33830"/>
                      <a:pt x="889000" y="33830"/>
                    </a:cubicBezTo>
                    <a:cubicBezTo>
                      <a:pt x="892866" y="33588"/>
                      <a:pt x="895766" y="35038"/>
                      <a:pt x="897699" y="38179"/>
                    </a:cubicBezTo>
                    <a:moveTo>
                      <a:pt x="910748" y="58236"/>
                    </a:moveTo>
                    <a:lnTo>
                      <a:pt x="910748" y="52678"/>
                    </a:lnTo>
                    <a:cubicBezTo>
                      <a:pt x="910748" y="49537"/>
                      <a:pt x="910506" y="46395"/>
                      <a:pt x="909781" y="43496"/>
                    </a:cubicBezTo>
                    <a:cubicBezTo>
                      <a:pt x="909056" y="40354"/>
                      <a:pt x="907848" y="37696"/>
                      <a:pt x="906157" y="35280"/>
                    </a:cubicBezTo>
                    <a:cubicBezTo>
                      <a:pt x="904465" y="32863"/>
                      <a:pt x="902290" y="30930"/>
                      <a:pt x="899391" y="29480"/>
                    </a:cubicBezTo>
                    <a:cubicBezTo>
                      <a:pt x="896491" y="28030"/>
                      <a:pt x="893108" y="27306"/>
                      <a:pt x="888759" y="27306"/>
                    </a:cubicBezTo>
                    <a:cubicBezTo>
                      <a:pt x="885134" y="27306"/>
                      <a:pt x="881993" y="28030"/>
                      <a:pt x="878851" y="29480"/>
                    </a:cubicBezTo>
                    <a:cubicBezTo>
                      <a:pt x="875710" y="30930"/>
                      <a:pt x="873052" y="32863"/>
                      <a:pt x="870877" y="35521"/>
                    </a:cubicBezTo>
                    <a:cubicBezTo>
                      <a:pt x="868702" y="38179"/>
                      <a:pt x="866769" y="41079"/>
                      <a:pt x="865561" y="44704"/>
                    </a:cubicBezTo>
                    <a:cubicBezTo>
                      <a:pt x="864353" y="48328"/>
                      <a:pt x="863628" y="52195"/>
                      <a:pt x="863628" y="56544"/>
                    </a:cubicBezTo>
                    <a:cubicBezTo>
                      <a:pt x="863628" y="66210"/>
                      <a:pt x="865803" y="73459"/>
                      <a:pt x="870394" y="78292"/>
                    </a:cubicBezTo>
                    <a:cubicBezTo>
                      <a:pt x="874985" y="83125"/>
                      <a:pt x="881509" y="85783"/>
                      <a:pt x="890208" y="85783"/>
                    </a:cubicBezTo>
                    <a:cubicBezTo>
                      <a:pt x="894800" y="85783"/>
                      <a:pt x="898666" y="84816"/>
                      <a:pt x="902290" y="83125"/>
                    </a:cubicBezTo>
                    <a:cubicBezTo>
                      <a:pt x="905673" y="81192"/>
                      <a:pt x="909056" y="78534"/>
                      <a:pt x="911956" y="75151"/>
                    </a:cubicBezTo>
                    <a:lnTo>
                      <a:pt x="908090" y="71043"/>
                    </a:lnTo>
                    <a:cubicBezTo>
                      <a:pt x="904465" y="74426"/>
                      <a:pt x="901324" y="76359"/>
                      <a:pt x="898666" y="77567"/>
                    </a:cubicBezTo>
                    <a:cubicBezTo>
                      <a:pt x="896008" y="78534"/>
                      <a:pt x="893350" y="79017"/>
                      <a:pt x="890933" y="79017"/>
                    </a:cubicBezTo>
                    <a:cubicBezTo>
                      <a:pt x="885376" y="79017"/>
                      <a:pt x="881268" y="77325"/>
                      <a:pt x="878368" y="73701"/>
                    </a:cubicBezTo>
                    <a:cubicBezTo>
                      <a:pt x="875468" y="70076"/>
                      <a:pt x="874018" y="65002"/>
                      <a:pt x="873777" y="58477"/>
                    </a:cubicBezTo>
                    <a:lnTo>
                      <a:pt x="910748" y="58477"/>
                    </a:lnTo>
                    <a:close/>
                    <a:moveTo>
                      <a:pt x="848404" y="61377"/>
                    </a:moveTo>
                    <a:cubicBezTo>
                      <a:pt x="847438" y="59444"/>
                      <a:pt x="845988" y="57994"/>
                      <a:pt x="844296" y="56544"/>
                    </a:cubicBezTo>
                    <a:cubicBezTo>
                      <a:pt x="842605" y="55094"/>
                      <a:pt x="840913" y="54128"/>
                      <a:pt x="838980" y="53403"/>
                    </a:cubicBezTo>
                    <a:cubicBezTo>
                      <a:pt x="837047" y="52678"/>
                      <a:pt x="835114" y="51953"/>
                      <a:pt x="833181" y="51470"/>
                    </a:cubicBezTo>
                    <a:cubicBezTo>
                      <a:pt x="829798" y="50503"/>
                      <a:pt x="826898" y="49295"/>
                      <a:pt x="824723" y="47603"/>
                    </a:cubicBezTo>
                    <a:cubicBezTo>
                      <a:pt x="822549" y="45912"/>
                      <a:pt x="821582" y="43737"/>
                      <a:pt x="821582" y="40837"/>
                    </a:cubicBezTo>
                    <a:cubicBezTo>
                      <a:pt x="821582" y="38663"/>
                      <a:pt x="822549" y="36730"/>
                      <a:pt x="824482" y="35280"/>
                    </a:cubicBezTo>
                    <a:cubicBezTo>
                      <a:pt x="826415" y="33830"/>
                      <a:pt x="828831" y="33105"/>
                      <a:pt x="831731" y="33105"/>
                    </a:cubicBezTo>
                    <a:cubicBezTo>
                      <a:pt x="834872" y="33105"/>
                      <a:pt x="837289" y="33588"/>
                      <a:pt x="838980" y="34796"/>
                    </a:cubicBezTo>
                    <a:cubicBezTo>
                      <a:pt x="840672" y="36005"/>
                      <a:pt x="842122" y="37213"/>
                      <a:pt x="843572" y="38421"/>
                    </a:cubicBezTo>
                    <a:lnTo>
                      <a:pt x="848404" y="32380"/>
                    </a:lnTo>
                    <a:cubicBezTo>
                      <a:pt x="846955" y="31172"/>
                      <a:pt x="845021" y="29964"/>
                      <a:pt x="842605" y="28997"/>
                    </a:cubicBezTo>
                    <a:cubicBezTo>
                      <a:pt x="840189" y="28030"/>
                      <a:pt x="836564" y="27306"/>
                      <a:pt x="832214" y="27306"/>
                    </a:cubicBezTo>
                    <a:cubicBezTo>
                      <a:pt x="829556" y="27306"/>
                      <a:pt x="827140" y="27547"/>
                      <a:pt x="824723" y="28272"/>
                    </a:cubicBezTo>
                    <a:cubicBezTo>
                      <a:pt x="822307" y="28997"/>
                      <a:pt x="820374" y="29722"/>
                      <a:pt x="818441" y="31172"/>
                    </a:cubicBezTo>
                    <a:cubicBezTo>
                      <a:pt x="816749" y="32380"/>
                      <a:pt x="815299" y="34071"/>
                      <a:pt x="814091" y="36005"/>
                    </a:cubicBezTo>
                    <a:cubicBezTo>
                      <a:pt x="812883" y="37938"/>
                      <a:pt x="812400" y="40113"/>
                      <a:pt x="812400" y="42771"/>
                    </a:cubicBezTo>
                    <a:cubicBezTo>
                      <a:pt x="812400" y="45670"/>
                      <a:pt x="812883" y="48087"/>
                      <a:pt x="813850" y="50020"/>
                    </a:cubicBezTo>
                    <a:cubicBezTo>
                      <a:pt x="814816" y="51953"/>
                      <a:pt x="816266" y="53644"/>
                      <a:pt x="817716" y="54853"/>
                    </a:cubicBezTo>
                    <a:cubicBezTo>
                      <a:pt x="819407" y="56061"/>
                      <a:pt x="821099" y="57269"/>
                      <a:pt x="822790" y="57752"/>
                    </a:cubicBezTo>
                    <a:cubicBezTo>
                      <a:pt x="824723" y="58477"/>
                      <a:pt x="826415" y="58961"/>
                      <a:pt x="828106" y="59686"/>
                    </a:cubicBezTo>
                    <a:cubicBezTo>
                      <a:pt x="831731" y="60652"/>
                      <a:pt x="834389" y="61860"/>
                      <a:pt x="836564" y="63310"/>
                    </a:cubicBezTo>
                    <a:cubicBezTo>
                      <a:pt x="838739" y="64760"/>
                      <a:pt x="839705" y="67176"/>
                      <a:pt x="839705" y="70559"/>
                    </a:cubicBezTo>
                    <a:cubicBezTo>
                      <a:pt x="839705" y="73459"/>
                      <a:pt x="838739" y="75634"/>
                      <a:pt x="837047" y="77325"/>
                    </a:cubicBezTo>
                    <a:cubicBezTo>
                      <a:pt x="835356" y="78775"/>
                      <a:pt x="832939" y="79742"/>
                      <a:pt x="829556" y="79742"/>
                    </a:cubicBezTo>
                    <a:cubicBezTo>
                      <a:pt x="827865" y="79742"/>
                      <a:pt x="826415" y="79500"/>
                      <a:pt x="824723" y="79017"/>
                    </a:cubicBezTo>
                    <a:cubicBezTo>
                      <a:pt x="823274" y="78534"/>
                      <a:pt x="821824" y="77809"/>
                      <a:pt x="820616" y="76842"/>
                    </a:cubicBezTo>
                    <a:cubicBezTo>
                      <a:pt x="819407" y="76117"/>
                      <a:pt x="818199" y="75151"/>
                      <a:pt x="817233" y="74184"/>
                    </a:cubicBezTo>
                    <a:cubicBezTo>
                      <a:pt x="816266" y="73217"/>
                      <a:pt x="815541" y="72493"/>
                      <a:pt x="814816" y="71768"/>
                    </a:cubicBezTo>
                    <a:lnTo>
                      <a:pt x="809983" y="79500"/>
                    </a:lnTo>
                    <a:cubicBezTo>
                      <a:pt x="815299" y="83608"/>
                      <a:pt x="821582" y="85783"/>
                      <a:pt x="829073" y="85783"/>
                    </a:cubicBezTo>
                    <a:cubicBezTo>
                      <a:pt x="831731" y="85783"/>
                      <a:pt x="834389" y="85300"/>
                      <a:pt x="836806" y="84575"/>
                    </a:cubicBezTo>
                    <a:cubicBezTo>
                      <a:pt x="839222" y="83850"/>
                      <a:pt x="841397" y="82641"/>
                      <a:pt x="843088" y="81192"/>
                    </a:cubicBezTo>
                    <a:cubicBezTo>
                      <a:pt x="844780" y="79742"/>
                      <a:pt x="846230" y="77809"/>
                      <a:pt x="847438" y="75634"/>
                    </a:cubicBezTo>
                    <a:cubicBezTo>
                      <a:pt x="848404" y="73459"/>
                      <a:pt x="849129" y="71043"/>
                      <a:pt x="849129" y="68143"/>
                    </a:cubicBezTo>
                    <a:cubicBezTo>
                      <a:pt x="849854" y="65485"/>
                      <a:pt x="849371" y="63310"/>
                      <a:pt x="848404" y="61377"/>
                    </a:cubicBezTo>
                    <a:moveTo>
                      <a:pt x="796693" y="61377"/>
                    </a:moveTo>
                    <a:cubicBezTo>
                      <a:pt x="795726" y="59444"/>
                      <a:pt x="794277" y="57994"/>
                      <a:pt x="792585" y="56544"/>
                    </a:cubicBezTo>
                    <a:cubicBezTo>
                      <a:pt x="790894" y="55094"/>
                      <a:pt x="789202" y="54128"/>
                      <a:pt x="787269" y="53403"/>
                    </a:cubicBezTo>
                    <a:cubicBezTo>
                      <a:pt x="785336" y="52678"/>
                      <a:pt x="783403" y="51953"/>
                      <a:pt x="781470" y="51470"/>
                    </a:cubicBezTo>
                    <a:cubicBezTo>
                      <a:pt x="778087" y="50503"/>
                      <a:pt x="775187" y="49295"/>
                      <a:pt x="773012" y="47603"/>
                    </a:cubicBezTo>
                    <a:cubicBezTo>
                      <a:pt x="770837" y="45912"/>
                      <a:pt x="769871" y="43737"/>
                      <a:pt x="769871" y="40837"/>
                    </a:cubicBezTo>
                    <a:cubicBezTo>
                      <a:pt x="769871" y="38663"/>
                      <a:pt x="770837" y="36730"/>
                      <a:pt x="772770" y="35280"/>
                    </a:cubicBezTo>
                    <a:cubicBezTo>
                      <a:pt x="774704" y="33830"/>
                      <a:pt x="777120" y="33105"/>
                      <a:pt x="780020" y="33105"/>
                    </a:cubicBezTo>
                    <a:cubicBezTo>
                      <a:pt x="783161" y="33105"/>
                      <a:pt x="785578" y="33588"/>
                      <a:pt x="787269" y="34796"/>
                    </a:cubicBezTo>
                    <a:cubicBezTo>
                      <a:pt x="788960" y="36005"/>
                      <a:pt x="790410" y="37213"/>
                      <a:pt x="791860" y="38421"/>
                    </a:cubicBezTo>
                    <a:lnTo>
                      <a:pt x="796693" y="32380"/>
                    </a:lnTo>
                    <a:cubicBezTo>
                      <a:pt x="795243" y="31172"/>
                      <a:pt x="793310" y="29964"/>
                      <a:pt x="790894" y="28997"/>
                    </a:cubicBezTo>
                    <a:cubicBezTo>
                      <a:pt x="788236" y="27789"/>
                      <a:pt x="784853" y="27306"/>
                      <a:pt x="780503" y="27306"/>
                    </a:cubicBezTo>
                    <a:cubicBezTo>
                      <a:pt x="777845" y="27306"/>
                      <a:pt x="775429" y="27547"/>
                      <a:pt x="773012" y="28272"/>
                    </a:cubicBezTo>
                    <a:cubicBezTo>
                      <a:pt x="770596" y="28997"/>
                      <a:pt x="768663" y="29722"/>
                      <a:pt x="766729" y="31172"/>
                    </a:cubicBezTo>
                    <a:cubicBezTo>
                      <a:pt x="765038" y="32380"/>
                      <a:pt x="763346" y="34071"/>
                      <a:pt x="762380" y="36005"/>
                    </a:cubicBezTo>
                    <a:cubicBezTo>
                      <a:pt x="761172" y="37938"/>
                      <a:pt x="760688" y="40113"/>
                      <a:pt x="760688" y="42771"/>
                    </a:cubicBezTo>
                    <a:cubicBezTo>
                      <a:pt x="760688" y="45670"/>
                      <a:pt x="761172" y="48087"/>
                      <a:pt x="762138" y="50020"/>
                    </a:cubicBezTo>
                    <a:cubicBezTo>
                      <a:pt x="763105" y="51953"/>
                      <a:pt x="764555" y="53644"/>
                      <a:pt x="766005" y="54853"/>
                    </a:cubicBezTo>
                    <a:cubicBezTo>
                      <a:pt x="767696" y="56061"/>
                      <a:pt x="769387" y="57269"/>
                      <a:pt x="771079" y="57752"/>
                    </a:cubicBezTo>
                    <a:cubicBezTo>
                      <a:pt x="773012" y="58477"/>
                      <a:pt x="774704" y="58961"/>
                      <a:pt x="776395" y="59686"/>
                    </a:cubicBezTo>
                    <a:cubicBezTo>
                      <a:pt x="780020" y="60652"/>
                      <a:pt x="782678" y="61860"/>
                      <a:pt x="784853" y="63310"/>
                    </a:cubicBezTo>
                    <a:cubicBezTo>
                      <a:pt x="787027" y="64760"/>
                      <a:pt x="787994" y="67176"/>
                      <a:pt x="787994" y="70559"/>
                    </a:cubicBezTo>
                    <a:cubicBezTo>
                      <a:pt x="787994" y="73459"/>
                      <a:pt x="787027" y="75634"/>
                      <a:pt x="785336" y="77325"/>
                    </a:cubicBezTo>
                    <a:cubicBezTo>
                      <a:pt x="783644" y="78775"/>
                      <a:pt x="781228" y="79742"/>
                      <a:pt x="777845" y="79742"/>
                    </a:cubicBezTo>
                    <a:cubicBezTo>
                      <a:pt x="776154" y="79742"/>
                      <a:pt x="774704" y="79500"/>
                      <a:pt x="773012" y="79017"/>
                    </a:cubicBezTo>
                    <a:cubicBezTo>
                      <a:pt x="771562" y="78534"/>
                      <a:pt x="770112" y="77809"/>
                      <a:pt x="768904" y="76842"/>
                    </a:cubicBezTo>
                    <a:cubicBezTo>
                      <a:pt x="767696" y="76117"/>
                      <a:pt x="766488" y="75151"/>
                      <a:pt x="765521" y="74184"/>
                    </a:cubicBezTo>
                    <a:cubicBezTo>
                      <a:pt x="764555" y="73217"/>
                      <a:pt x="763830" y="72493"/>
                      <a:pt x="763105" y="71768"/>
                    </a:cubicBezTo>
                    <a:lnTo>
                      <a:pt x="758272" y="79500"/>
                    </a:lnTo>
                    <a:cubicBezTo>
                      <a:pt x="763588" y="83608"/>
                      <a:pt x="769871" y="85783"/>
                      <a:pt x="777362" y="85783"/>
                    </a:cubicBezTo>
                    <a:cubicBezTo>
                      <a:pt x="780261" y="85783"/>
                      <a:pt x="782678" y="85300"/>
                      <a:pt x="785094" y="84575"/>
                    </a:cubicBezTo>
                    <a:cubicBezTo>
                      <a:pt x="787511" y="83850"/>
                      <a:pt x="789685" y="82641"/>
                      <a:pt x="791377" y="81192"/>
                    </a:cubicBezTo>
                    <a:cubicBezTo>
                      <a:pt x="793068" y="79742"/>
                      <a:pt x="794518" y="77809"/>
                      <a:pt x="795726" y="75634"/>
                    </a:cubicBezTo>
                    <a:cubicBezTo>
                      <a:pt x="796693" y="73459"/>
                      <a:pt x="797418" y="71043"/>
                      <a:pt x="797418" y="68143"/>
                    </a:cubicBezTo>
                    <a:cubicBezTo>
                      <a:pt x="798385" y="65485"/>
                      <a:pt x="797660" y="63310"/>
                      <a:pt x="796693" y="61377"/>
                    </a:cubicBezTo>
                    <a:moveTo>
                      <a:pt x="711393" y="6041"/>
                    </a:moveTo>
                    <a:cubicBezTo>
                      <a:pt x="710185" y="4833"/>
                      <a:pt x="708977" y="4350"/>
                      <a:pt x="707286" y="4350"/>
                    </a:cubicBezTo>
                    <a:cubicBezTo>
                      <a:pt x="705594" y="4350"/>
                      <a:pt x="704386" y="4833"/>
                      <a:pt x="703178" y="6041"/>
                    </a:cubicBezTo>
                    <a:cubicBezTo>
                      <a:pt x="701969" y="7249"/>
                      <a:pt x="701486" y="8457"/>
                      <a:pt x="701486" y="9907"/>
                    </a:cubicBezTo>
                    <a:cubicBezTo>
                      <a:pt x="701486" y="11357"/>
                      <a:pt x="701969" y="12807"/>
                      <a:pt x="703178" y="13774"/>
                    </a:cubicBezTo>
                    <a:cubicBezTo>
                      <a:pt x="704386" y="14982"/>
                      <a:pt x="705594" y="15465"/>
                      <a:pt x="707286" y="15465"/>
                    </a:cubicBezTo>
                    <a:cubicBezTo>
                      <a:pt x="708977" y="15465"/>
                      <a:pt x="710427" y="14982"/>
                      <a:pt x="711393" y="13774"/>
                    </a:cubicBezTo>
                    <a:cubicBezTo>
                      <a:pt x="712602" y="12565"/>
                      <a:pt x="713085" y="11357"/>
                      <a:pt x="713085" y="9907"/>
                    </a:cubicBezTo>
                    <a:cubicBezTo>
                      <a:pt x="713085" y="8457"/>
                      <a:pt x="712602" y="7249"/>
                      <a:pt x="711393" y="6041"/>
                    </a:cubicBezTo>
                    <a:moveTo>
                      <a:pt x="734833" y="6041"/>
                    </a:moveTo>
                    <a:cubicBezTo>
                      <a:pt x="733625" y="4833"/>
                      <a:pt x="732416" y="4350"/>
                      <a:pt x="730725" y="4350"/>
                    </a:cubicBezTo>
                    <a:cubicBezTo>
                      <a:pt x="729033" y="4350"/>
                      <a:pt x="727583" y="4833"/>
                      <a:pt x="726617" y="6041"/>
                    </a:cubicBezTo>
                    <a:cubicBezTo>
                      <a:pt x="725409" y="7249"/>
                      <a:pt x="724925" y="8457"/>
                      <a:pt x="724925" y="9907"/>
                    </a:cubicBezTo>
                    <a:cubicBezTo>
                      <a:pt x="724925" y="11357"/>
                      <a:pt x="725409" y="12807"/>
                      <a:pt x="726617" y="13774"/>
                    </a:cubicBezTo>
                    <a:cubicBezTo>
                      <a:pt x="727825" y="14982"/>
                      <a:pt x="729033" y="15465"/>
                      <a:pt x="730725" y="15465"/>
                    </a:cubicBezTo>
                    <a:cubicBezTo>
                      <a:pt x="732416" y="15465"/>
                      <a:pt x="733625" y="14982"/>
                      <a:pt x="734833" y="13774"/>
                    </a:cubicBezTo>
                    <a:cubicBezTo>
                      <a:pt x="736041" y="12565"/>
                      <a:pt x="736524" y="11357"/>
                      <a:pt x="736524" y="9907"/>
                    </a:cubicBezTo>
                    <a:cubicBezTo>
                      <a:pt x="736524" y="8457"/>
                      <a:pt x="735799" y="7249"/>
                      <a:pt x="734833" y="6041"/>
                    </a:cubicBezTo>
                    <a:moveTo>
                      <a:pt x="695445" y="28997"/>
                    </a:moveTo>
                    <a:lnTo>
                      <a:pt x="695445" y="63552"/>
                    </a:lnTo>
                    <a:cubicBezTo>
                      <a:pt x="695445" y="66451"/>
                      <a:pt x="695687" y="69351"/>
                      <a:pt x="695928" y="72009"/>
                    </a:cubicBezTo>
                    <a:cubicBezTo>
                      <a:pt x="696170" y="74667"/>
                      <a:pt x="696895" y="77084"/>
                      <a:pt x="698103" y="79017"/>
                    </a:cubicBezTo>
                    <a:cubicBezTo>
                      <a:pt x="699311" y="80950"/>
                      <a:pt x="701245" y="82641"/>
                      <a:pt x="703903" y="83850"/>
                    </a:cubicBezTo>
                    <a:cubicBezTo>
                      <a:pt x="706561" y="85058"/>
                      <a:pt x="709944" y="85783"/>
                      <a:pt x="714535" y="85783"/>
                    </a:cubicBezTo>
                    <a:cubicBezTo>
                      <a:pt x="717435" y="85783"/>
                      <a:pt x="719851" y="85300"/>
                      <a:pt x="722026" y="84575"/>
                    </a:cubicBezTo>
                    <a:cubicBezTo>
                      <a:pt x="724201" y="83608"/>
                      <a:pt x="725892" y="82641"/>
                      <a:pt x="727342" y="81433"/>
                    </a:cubicBezTo>
                    <a:cubicBezTo>
                      <a:pt x="728792" y="80225"/>
                      <a:pt x="730000" y="79017"/>
                      <a:pt x="730725" y="77809"/>
                    </a:cubicBezTo>
                    <a:cubicBezTo>
                      <a:pt x="731450" y="76600"/>
                      <a:pt x="732175" y="75875"/>
                      <a:pt x="732658" y="75151"/>
                    </a:cubicBezTo>
                    <a:lnTo>
                      <a:pt x="733866" y="84575"/>
                    </a:lnTo>
                    <a:lnTo>
                      <a:pt x="743290" y="83608"/>
                    </a:lnTo>
                    <a:cubicBezTo>
                      <a:pt x="743290" y="83125"/>
                      <a:pt x="743049" y="82400"/>
                      <a:pt x="743049" y="81433"/>
                    </a:cubicBezTo>
                    <a:cubicBezTo>
                      <a:pt x="742807" y="80467"/>
                      <a:pt x="742807" y="79259"/>
                      <a:pt x="742565" y="77809"/>
                    </a:cubicBezTo>
                    <a:cubicBezTo>
                      <a:pt x="742324" y="76600"/>
                      <a:pt x="742324" y="75151"/>
                      <a:pt x="742324" y="73701"/>
                    </a:cubicBezTo>
                    <a:cubicBezTo>
                      <a:pt x="742324" y="72251"/>
                      <a:pt x="742082" y="70801"/>
                      <a:pt x="742082" y="69593"/>
                    </a:cubicBezTo>
                    <a:lnTo>
                      <a:pt x="742082" y="28755"/>
                    </a:lnTo>
                    <a:lnTo>
                      <a:pt x="732175" y="28755"/>
                    </a:lnTo>
                    <a:lnTo>
                      <a:pt x="732175" y="59686"/>
                    </a:lnTo>
                    <a:cubicBezTo>
                      <a:pt x="732175" y="62102"/>
                      <a:pt x="731691" y="64518"/>
                      <a:pt x="730966" y="66935"/>
                    </a:cubicBezTo>
                    <a:cubicBezTo>
                      <a:pt x="730242" y="69110"/>
                      <a:pt x="729033" y="71284"/>
                      <a:pt x="727583" y="72734"/>
                    </a:cubicBezTo>
                    <a:cubicBezTo>
                      <a:pt x="726134" y="74426"/>
                      <a:pt x="724442" y="75634"/>
                      <a:pt x="722751" y="76600"/>
                    </a:cubicBezTo>
                    <a:cubicBezTo>
                      <a:pt x="720817" y="77567"/>
                      <a:pt x="718884" y="78050"/>
                      <a:pt x="716468" y="78050"/>
                    </a:cubicBezTo>
                    <a:cubicBezTo>
                      <a:pt x="714052" y="78050"/>
                      <a:pt x="711877" y="77809"/>
                      <a:pt x="710427" y="77084"/>
                    </a:cubicBezTo>
                    <a:cubicBezTo>
                      <a:pt x="708977" y="76359"/>
                      <a:pt x="707769" y="75634"/>
                      <a:pt x="706802" y="74184"/>
                    </a:cubicBezTo>
                    <a:cubicBezTo>
                      <a:pt x="706077" y="72976"/>
                      <a:pt x="705594" y="71284"/>
                      <a:pt x="705111" y="69593"/>
                    </a:cubicBezTo>
                    <a:cubicBezTo>
                      <a:pt x="704869" y="67660"/>
                      <a:pt x="704628" y="65727"/>
                      <a:pt x="704628" y="63310"/>
                    </a:cubicBezTo>
                    <a:lnTo>
                      <a:pt x="704628" y="28755"/>
                    </a:lnTo>
                    <a:lnTo>
                      <a:pt x="695445" y="28755"/>
                    </a:lnTo>
                    <a:close/>
                    <a:moveTo>
                      <a:pt x="664515" y="60894"/>
                    </a:moveTo>
                    <a:cubicBezTo>
                      <a:pt x="662823" y="65243"/>
                      <a:pt x="660649" y="68626"/>
                      <a:pt x="657991" y="71284"/>
                    </a:cubicBezTo>
                    <a:cubicBezTo>
                      <a:pt x="655091" y="73701"/>
                      <a:pt x="651950" y="75634"/>
                      <a:pt x="648325" y="76600"/>
                    </a:cubicBezTo>
                    <a:cubicBezTo>
                      <a:pt x="644700" y="77567"/>
                      <a:pt x="640834" y="78050"/>
                      <a:pt x="636726" y="78050"/>
                    </a:cubicBezTo>
                    <a:cubicBezTo>
                      <a:pt x="635035" y="78050"/>
                      <a:pt x="633585" y="78050"/>
                      <a:pt x="631893" y="77809"/>
                    </a:cubicBezTo>
                    <a:cubicBezTo>
                      <a:pt x="630202" y="77809"/>
                      <a:pt x="628510" y="77567"/>
                      <a:pt x="626577" y="77325"/>
                    </a:cubicBezTo>
                    <a:lnTo>
                      <a:pt x="626577" y="10874"/>
                    </a:lnTo>
                    <a:cubicBezTo>
                      <a:pt x="628027" y="10874"/>
                      <a:pt x="629477" y="10632"/>
                      <a:pt x="630927" y="10632"/>
                    </a:cubicBezTo>
                    <a:lnTo>
                      <a:pt x="635276" y="10632"/>
                    </a:lnTo>
                    <a:cubicBezTo>
                      <a:pt x="646392" y="10632"/>
                      <a:pt x="654366" y="13290"/>
                      <a:pt x="659440" y="18848"/>
                    </a:cubicBezTo>
                    <a:cubicBezTo>
                      <a:pt x="664515" y="24406"/>
                      <a:pt x="666931" y="33588"/>
                      <a:pt x="666931" y="44220"/>
                    </a:cubicBezTo>
                    <a:cubicBezTo>
                      <a:pt x="666931" y="50986"/>
                      <a:pt x="666206" y="56544"/>
                      <a:pt x="664515" y="60894"/>
                    </a:cubicBezTo>
                    <a:moveTo>
                      <a:pt x="675389" y="25856"/>
                    </a:moveTo>
                    <a:cubicBezTo>
                      <a:pt x="673456" y="21023"/>
                      <a:pt x="670798" y="16915"/>
                      <a:pt x="667173" y="13774"/>
                    </a:cubicBezTo>
                    <a:cubicBezTo>
                      <a:pt x="663548" y="10632"/>
                      <a:pt x="659440" y="8216"/>
                      <a:pt x="654366" y="6524"/>
                    </a:cubicBezTo>
                    <a:cubicBezTo>
                      <a:pt x="649292" y="4833"/>
                      <a:pt x="643734" y="4108"/>
                      <a:pt x="637451" y="4108"/>
                    </a:cubicBezTo>
                    <a:cubicBezTo>
                      <a:pt x="634793" y="4108"/>
                      <a:pt x="632860" y="4108"/>
                      <a:pt x="631168" y="4108"/>
                    </a:cubicBezTo>
                    <a:cubicBezTo>
                      <a:pt x="629719" y="4108"/>
                      <a:pt x="628269" y="4108"/>
                      <a:pt x="627060" y="4350"/>
                    </a:cubicBezTo>
                    <a:cubicBezTo>
                      <a:pt x="625852" y="4350"/>
                      <a:pt x="624402" y="4350"/>
                      <a:pt x="622953" y="4350"/>
                    </a:cubicBezTo>
                    <a:cubicBezTo>
                      <a:pt x="621503" y="4350"/>
                      <a:pt x="619328" y="4350"/>
                      <a:pt x="616670" y="4591"/>
                    </a:cubicBezTo>
                    <a:lnTo>
                      <a:pt x="616670" y="84091"/>
                    </a:lnTo>
                    <a:cubicBezTo>
                      <a:pt x="619086" y="84091"/>
                      <a:pt x="622228" y="84091"/>
                      <a:pt x="625611" y="84333"/>
                    </a:cubicBezTo>
                    <a:cubicBezTo>
                      <a:pt x="629235" y="84333"/>
                      <a:pt x="633102" y="84575"/>
                      <a:pt x="637209" y="84575"/>
                    </a:cubicBezTo>
                    <a:cubicBezTo>
                      <a:pt x="641317" y="84575"/>
                      <a:pt x="645909" y="84091"/>
                      <a:pt x="650741" y="82883"/>
                    </a:cubicBezTo>
                    <a:cubicBezTo>
                      <a:pt x="655574" y="81675"/>
                      <a:pt x="659924" y="79742"/>
                      <a:pt x="664032" y="76842"/>
                    </a:cubicBezTo>
                    <a:cubicBezTo>
                      <a:pt x="668140" y="73942"/>
                      <a:pt x="671523" y="69834"/>
                      <a:pt x="674181" y="64518"/>
                    </a:cubicBezTo>
                    <a:cubicBezTo>
                      <a:pt x="676839" y="59202"/>
                      <a:pt x="678289" y="52436"/>
                      <a:pt x="678289" y="43979"/>
                    </a:cubicBezTo>
                    <a:cubicBezTo>
                      <a:pt x="678289" y="37454"/>
                      <a:pt x="677322" y="30689"/>
                      <a:pt x="675389" y="25856"/>
                    </a:cubicBezTo>
                    <a:moveTo>
                      <a:pt x="562059" y="77325"/>
                    </a:moveTo>
                    <a:cubicBezTo>
                      <a:pt x="560851" y="77809"/>
                      <a:pt x="559884" y="78292"/>
                      <a:pt x="558918" y="78534"/>
                    </a:cubicBezTo>
                    <a:cubicBezTo>
                      <a:pt x="557951" y="78775"/>
                      <a:pt x="556984" y="79017"/>
                      <a:pt x="555776" y="79017"/>
                    </a:cubicBezTo>
                    <a:cubicBezTo>
                      <a:pt x="555051" y="79017"/>
                      <a:pt x="554326" y="78775"/>
                      <a:pt x="553360" y="78534"/>
                    </a:cubicBezTo>
                    <a:cubicBezTo>
                      <a:pt x="552393" y="78292"/>
                      <a:pt x="551668" y="78050"/>
                      <a:pt x="551185" y="77567"/>
                    </a:cubicBezTo>
                    <a:cubicBezTo>
                      <a:pt x="549977" y="76600"/>
                      <a:pt x="549252" y="75634"/>
                      <a:pt x="549010" y="74184"/>
                    </a:cubicBezTo>
                    <a:cubicBezTo>
                      <a:pt x="548769" y="72734"/>
                      <a:pt x="548769" y="70801"/>
                      <a:pt x="548769" y="67901"/>
                    </a:cubicBezTo>
                    <a:lnTo>
                      <a:pt x="548769" y="35280"/>
                    </a:lnTo>
                    <a:lnTo>
                      <a:pt x="561817" y="35280"/>
                    </a:lnTo>
                    <a:lnTo>
                      <a:pt x="561817" y="28997"/>
                    </a:lnTo>
                    <a:lnTo>
                      <a:pt x="548769" y="28997"/>
                    </a:lnTo>
                    <a:lnTo>
                      <a:pt x="548769" y="12807"/>
                    </a:lnTo>
                    <a:lnTo>
                      <a:pt x="539103" y="14982"/>
                    </a:lnTo>
                    <a:lnTo>
                      <a:pt x="539103" y="28997"/>
                    </a:lnTo>
                    <a:lnTo>
                      <a:pt x="529679" y="28997"/>
                    </a:lnTo>
                    <a:lnTo>
                      <a:pt x="529679" y="35280"/>
                    </a:lnTo>
                    <a:lnTo>
                      <a:pt x="539103" y="35280"/>
                    </a:lnTo>
                    <a:lnTo>
                      <a:pt x="539103" y="68868"/>
                    </a:lnTo>
                    <a:cubicBezTo>
                      <a:pt x="539103" y="71768"/>
                      <a:pt x="539103" y="74184"/>
                      <a:pt x="539345" y="76117"/>
                    </a:cubicBezTo>
                    <a:cubicBezTo>
                      <a:pt x="539586" y="78050"/>
                      <a:pt x="540311" y="79983"/>
                      <a:pt x="541278" y="81433"/>
                    </a:cubicBezTo>
                    <a:cubicBezTo>
                      <a:pt x="542486" y="83125"/>
                      <a:pt x="543936" y="84091"/>
                      <a:pt x="545869" y="84816"/>
                    </a:cubicBezTo>
                    <a:cubicBezTo>
                      <a:pt x="547802" y="85541"/>
                      <a:pt x="549735" y="85783"/>
                      <a:pt x="551910" y="85783"/>
                    </a:cubicBezTo>
                    <a:cubicBezTo>
                      <a:pt x="554085" y="85783"/>
                      <a:pt x="556259" y="85541"/>
                      <a:pt x="558434" y="84816"/>
                    </a:cubicBezTo>
                    <a:cubicBezTo>
                      <a:pt x="560609" y="84091"/>
                      <a:pt x="562300" y="83125"/>
                      <a:pt x="563992" y="82158"/>
                    </a:cubicBezTo>
                    <a:lnTo>
                      <a:pt x="562059" y="77325"/>
                    </a:lnTo>
                    <a:close/>
                    <a:moveTo>
                      <a:pt x="487392" y="6041"/>
                    </a:moveTo>
                    <a:cubicBezTo>
                      <a:pt x="486183" y="4833"/>
                      <a:pt x="484975" y="4350"/>
                      <a:pt x="483284" y="4350"/>
                    </a:cubicBezTo>
                    <a:cubicBezTo>
                      <a:pt x="481592" y="4350"/>
                      <a:pt x="480384" y="4833"/>
                      <a:pt x="479176" y="6041"/>
                    </a:cubicBezTo>
                    <a:cubicBezTo>
                      <a:pt x="477967" y="7249"/>
                      <a:pt x="477484" y="8457"/>
                      <a:pt x="477484" y="9907"/>
                    </a:cubicBezTo>
                    <a:cubicBezTo>
                      <a:pt x="477484" y="11357"/>
                      <a:pt x="477967" y="12807"/>
                      <a:pt x="479176" y="13774"/>
                    </a:cubicBezTo>
                    <a:cubicBezTo>
                      <a:pt x="480384" y="14982"/>
                      <a:pt x="481592" y="15465"/>
                      <a:pt x="483284" y="15465"/>
                    </a:cubicBezTo>
                    <a:cubicBezTo>
                      <a:pt x="484975" y="15465"/>
                      <a:pt x="486425" y="14982"/>
                      <a:pt x="487392" y="13774"/>
                    </a:cubicBezTo>
                    <a:cubicBezTo>
                      <a:pt x="488600" y="12565"/>
                      <a:pt x="489083" y="11357"/>
                      <a:pt x="489083" y="9907"/>
                    </a:cubicBezTo>
                    <a:cubicBezTo>
                      <a:pt x="488841" y="8457"/>
                      <a:pt x="488358" y="7249"/>
                      <a:pt x="487392" y="6041"/>
                    </a:cubicBezTo>
                    <a:moveTo>
                      <a:pt x="510589" y="6041"/>
                    </a:moveTo>
                    <a:cubicBezTo>
                      <a:pt x="509381" y="4833"/>
                      <a:pt x="508173" y="4350"/>
                      <a:pt x="506481" y="4350"/>
                    </a:cubicBezTo>
                    <a:cubicBezTo>
                      <a:pt x="504790" y="4350"/>
                      <a:pt x="503340" y="4833"/>
                      <a:pt x="502373" y="6041"/>
                    </a:cubicBezTo>
                    <a:cubicBezTo>
                      <a:pt x="501165" y="7249"/>
                      <a:pt x="500682" y="8457"/>
                      <a:pt x="500682" y="9907"/>
                    </a:cubicBezTo>
                    <a:cubicBezTo>
                      <a:pt x="500682" y="11357"/>
                      <a:pt x="501165" y="12807"/>
                      <a:pt x="502373" y="13774"/>
                    </a:cubicBezTo>
                    <a:cubicBezTo>
                      <a:pt x="503582" y="14982"/>
                      <a:pt x="504790" y="15465"/>
                      <a:pt x="506481" y="15465"/>
                    </a:cubicBezTo>
                    <a:cubicBezTo>
                      <a:pt x="508173" y="15465"/>
                      <a:pt x="509381" y="14982"/>
                      <a:pt x="510589" y="13774"/>
                    </a:cubicBezTo>
                    <a:cubicBezTo>
                      <a:pt x="511797" y="12565"/>
                      <a:pt x="512281" y="11357"/>
                      <a:pt x="512281" y="9907"/>
                    </a:cubicBezTo>
                    <a:cubicBezTo>
                      <a:pt x="512281" y="8457"/>
                      <a:pt x="511797" y="7249"/>
                      <a:pt x="510589" y="6041"/>
                    </a:cubicBezTo>
                    <a:moveTo>
                      <a:pt x="504548" y="62827"/>
                    </a:moveTo>
                    <a:cubicBezTo>
                      <a:pt x="504548" y="64518"/>
                      <a:pt x="504306" y="65968"/>
                      <a:pt x="504306" y="67660"/>
                    </a:cubicBezTo>
                    <a:cubicBezTo>
                      <a:pt x="504065" y="69834"/>
                      <a:pt x="503340" y="71526"/>
                      <a:pt x="502373" y="72976"/>
                    </a:cubicBezTo>
                    <a:cubicBezTo>
                      <a:pt x="501407" y="74426"/>
                      <a:pt x="500199" y="75634"/>
                      <a:pt x="498990" y="76600"/>
                    </a:cubicBezTo>
                    <a:cubicBezTo>
                      <a:pt x="497782" y="77567"/>
                      <a:pt x="496332" y="78050"/>
                      <a:pt x="495124" y="78534"/>
                    </a:cubicBezTo>
                    <a:cubicBezTo>
                      <a:pt x="493916" y="79017"/>
                      <a:pt x="492708" y="79017"/>
                      <a:pt x="491741" y="79017"/>
                    </a:cubicBezTo>
                    <a:cubicBezTo>
                      <a:pt x="490533" y="79017"/>
                      <a:pt x="489325" y="78775"/>
                      <a:pt x="488116" y="78534"/>
                    </a:cubicBezTo>
                    <a:cubicBezTo>
                      <a:pt x="486908" y="78292"/>
                      <a:pt x="485942" y="77567"/>
                      <a:pt x="484975" y="76842"/>
                    </a:cubicBezTo>
                    <a:cubicBezTo>
                      <a:pt x="484009" y="76117"/>
                      <a:pt x="483284" y="75151"/>
                      <a:pt x="482800" y="73942"/>
                    </a:cubicBezTo>
                    <a:cubicBezTo>
                      <a:pt x="482317" y="72734"/>
                      <a:pt x="482075" y="71284"/>
                      <a:pt x="482075" y="69351"/>
                    </a:cubicBezTo>
                    <a:cubicBezTo>
                      <a:pt x="482075" y="67418"/>
                      <a:pt x="482559" y="65968"/>
                      <a:pt x="483284" y="64760"/>
                    </a:cubicBezTo>
                    <a:cubicBezTo>
                      <a:pt x="484009" y="63552"/>
                      <a:pt x="484975" y="62585"/>
                      <a:pt x="486183" y="61619"/>
                    </a:cubicBezTo>
                    <a:cubicBezTo>
                      <a:pt x="487392" y="60894"/>
                      <a:pt x="488358" y="60169"/>
                      <a:pt x="489566" y="59686"/>
                    </a:cubicBezTo>
                    <a:cubicBezTo>
                      <a:pt x="490775" y="59202"/>
                      <a:pt x="491741" y="58961"/>
                      <a:pt x="492708" y="58719"/>
                    </a:cubicBezTo>
                    <a:cubicBezTo>
                      <a:pt x="493674" y="58477"/>
                      <a:pt x="494882" y="58236"/>
                      <a:pt x="496091" y="58236"/>
                    </a:cubicBezTo>
                    <a:cubicBezTo>
                      <a:pt x="497299" y="58236"/>
                      <a:pt x="498507" y="57994"/>
                      <a:pt x="499715" y="57994"/>
                    </a:cubicBezTo>
                    <a:cubicBezTo>
                      <a:pt x="500923" y="57994"/>
                      <a:pt x="501890" y="57752"/>
                      <a:pt x="502857" y="57752"/>
                    </a:cubicBezTo>
                    <a:lnTo>
                      <a:pt x="505031" y="57752"/>
                    </a:lnTo>
                    <a:cubicBezTo>
                      <a:pt x="504548" y="59444"/>
                      <a:pt x="504548" y="61135"/>
                      <a:pt x="504548" y="62827"/>
                    </a:cubicBezTo>
                    <a:moveTo>
                      <a:pt x="522188" y="78292"/>
                    </a:moveTo>
                    <a:cubicBezTo>
                      <a:pt x="520738" y="78775"/>
                      <a:pt x="519288" y="79017"/>
                      <a:pt x="517838" y="79017"/>
                    </a:cubicBezTo>
                    <a:cubicBezTo>
                      <a:pt x="516630" y="79017"/>
                      <a:pt x="515664" y="78534"/>
                      <a:pt x="514939" y="77809"/>
                    </a:cubicBezTo>
                    <a:cubicBezTo>
                      <a:pt x="514214" y="77084"/>
                      <a:pt x="513972" y="75392"/>
                      <a:pt x="513972" y="72734"/>
                    </a:cubicBezTo>
                    <a:lnTo>
                      <a:pt x="513972" y="43496"/>
                    </a:lnTo>
                    <a:cubicBezTo>
                      <a:pt x="513972" y="42529"/>
                      <a:pt x="513972" y="41562"/>
                      <a:pt x="513972" y="40354"/>
                    </a:cubicBezTo>
                    <a:cubicBezTo>
                      <a:pt x="513972" y="39146"/>
                      <a:pt x="513730" y="38179"/>
                      <a:pt x="513489" y="36971"/>
                    </a:cubicBezTo>
                    <a:cubicBezTo>
                      <a:pt x="513247" y="35763"/>
                      <a:pt x="512764" y="34796"/>
                      <a:pt x="512281" y="33830"/>
                    </a:cubicBezTo>
                    <a:cubicBezTo>
                      <a:pt x="511797" y="32863"/>
                      <a:pt x="510831" y="31897"/>
                      <a:pt x="509864" y="31172"/>
                    </a:cubicBezTo>
                    <a:cubicBezTo>
                      <a:pt x="507689" y="29480"/>
                      <a:pt x="505273" y="28514"/>
                      <a:pt x="502615" y="27789"/>
                    </a:cubicBezTo>
                    <a:cubicBezTo>
                      <a:pt x="499957" y="27306"/>
                      <a:pt x="497540" y="27064"/>
                      <a:pt x="494882" y="27064"/>
                    </a:cubicBezTo>
                    <a:cubicBezTo>
                      <a:pt x="492708" y="27064"/>
                      <a:pt x="490291" y="27306"/>
                      <a:pt x="488116" y="27789"/>
                    </a:cubicBezTo>
                    <a:cubicBezTo>
                      <a:pt x="485942" y="28272"/>
                      <a:pt x="483767" y="28997"/>
                      <a:pt x="482075" y="29964"/>
                    </a:cubicBezTo>
                    <a:cubicBezTo>
                      <a:pt x="480142" y="30930"/>
                      <a:pt x="478692" y="32380"/>
                      <a:pt x="477243" y="33830"/>
                    </a:cubicBezTo>
                    <a:cubicBezTo>
                      <a:pt x="475793" y="35280"/>
                      <a:pt x="475068" y="37454"/>
                      <a:pt x="474584" y="40113"/>
                    </a:cubicBezTo>
                    <a:lnTo>
                      <a:pt x="482317" y="42529"/>
                    </a:lnTo>
                    <a:cubicBezTo>
                      <a:pt x="482559" y="41321"/>
                      <a:pt x="482800" y="40113"/>
                      <a:pt x="483284" y="38904"/>
                    </a:cubicBezTo>
                    <a:cubicBezTo>
                      <a:pt x="483767" y="37938"/>
                      <a:pt x="484250" y="36730"/>
                      <a:pt x="485217" y="36005"/>
                    </a:cubicBezTo>
                    <a:cubicBezTo>
                      <a:pt x="486183" y="35038"/>
                      <a:pt x="487150" y="34555"/>
                      <a:pt x="488600" y="33830"/>
                    </a:cubicBezTo>
                    <a:cubicBezTo>
                      <a:pt x="490050" y="33347"/>
                      <a:pt x="491741" y="33105"/>
                      <a:pt x="493916" y="33105"/>
                    </a:cubicBezTo>
                    <a:cubicBezTo>
                      <a:pt x="495124" y="33105"/>
                      <a:pt x="496332" y="33105"/>
                      <a:pt x="497299" y="33347"/>
                    </a:cubicBezTo>
                    <a:cubicBezTo>
                      <a:pt x="498507" y="33588"/>
                      <a:pt x="499474" y="33830"/>
                      <a:pt x="500440" y="34313"/>
                    </a:cubicBezTo>
                    <a:cubicBezTo>
                      <a:pt x="501890" y="35038"/>
                      <a:pt x="502857" y="36005"/>
                      <a:pt x="503582" y="37213"/>
                    </a:cubicBezTo>
                    <a:cubicBezTo>
                      <a:pt x="504065" y="38421"/>
                      <a:pt x="504548" y="40113"/>
                      <a:pt x="504548" y="42287"/>
                    </a:cubicBezTo>
                    <a:lnTo>
                      <a:pt x="504548" y="51711"/>
                    </a:lnTo>
                    <a:cubicBezTo>
                      <a:pt x="501648" y="51711"/>
                      <a:pt x="499232" y="51711"/>
                      <a:pt x="497057" y="51953"/>
                    </a:cubicBezTo>
                    <a:cubicBezTo>
                      <a:pt x="494882" y="51953"/>
                      <a:pt x="492949" y="52195"/>
                      <a:pt x="491016" y="52436"/>
                    </a:cubicBezTo>
                    <a:cubicBezTo>
                      <a:pt x="488358" y="52920"/>
                      <a:pt x="485942" y="53644"/>
                      <a:pt x="483525" y="54369"/>
                    </a:cubicBezTo>
                    <a:cubicBezTo>
                      <a:pt x="481350" y="55336"/>
                      <a:pt x="479176" y="56544"/>
                      <a:pt x="477484" y="57994"/>
                    </a:cubicBezTo>
                    <a:cubicBezTo>
                      <a:pt x="475793" y="59444"/>
                      <a:pt x="474584" y="61135"/>
                      <a:pt x="473618" y="63310"/>
                    </a:cubicBezTo>
                    <a:cubicBezTo>
                      <a:pt x="472651" y="65243"/>
                      <a:pt x="472168" y="67660"/>
                      <a:pt x="472168" y="70076"/>
                    </a:cubicBezTo>
                    <a:cubicBezTo>
                      <a:pt x="472168" y="72493"/>
                      <a:pt x="472651" y="74909"/>
                      <a:pt x="473618" y="76842"/>
                    </a:cubicBezTo>
                    <a:cubicBezTo>
                      <a:pt x="474584" y="78775"/>
                      <a:pt x="475793" y="80467"/>
                      <a:pt x="477243" y="81675"/>
                    </a:cubicBezTo>
                    <a:cubicBezTo>
                      <a:pt x="478692" y="82883"/>
                      <a:pt x="480384" y="83850"/>
                      <a:pt x="482317" y="84575"/>
                    </a:cubicBezTo>
                    <a:cubicBezTo>
                      <a:pt x="484250" y="85300"/>
                      <a:pt x="485942" y="85541"/>
                      <a:pt x="488116" y="85541"/>
                    </a:cubicBezTo>
                    <a:cubicBezTo>
                      <a:pt x="492708" y="85541"/>
                      <a:pt x="496332" y="84575"/>
                      <a:pt x="499232" y="82641"/>
                    </a:cubicBezTo>
                    <a:cubicBezTo>
                      <a:pt x="502132" y="80708"/>
                      <a:pt x="504065" y="78292"/>
                      <a:pt x="505031" y="75634"/>
                    </a:cubicBezTo>
                    <a:cubicBezTo>
                      <a:pt x="505273" y="78050"/>
                      <a:pt x="506240" y="80225"/>
                      <a:pt x="507689" y="82158"/>
                    </a:cubicBezTo>
                    <a:cubicBezTo>
                      <a:pt x="509139" y="84091"/>
                      <a:pt x="511314" y="84816"/>
                      <a:pt x="514214" y="84816"/>
                    </a:cubicBezTo>
                    <a:cubicBezTo>
                      <a:pt x="515905" y="84816"/>
                      <a:pt x="517597" y="84575"/>
                      <a:pt x="519047" y="84333"/>
                    </a:cubicBezTo>
                    <a:cubicBezTo>
                      <a:pt x="520496" y="84091"/>
                      <a:pt x="521705" y="83850"/>
                      <a:pt x="522430" y="83608"/>
                    </a:cubicBezTo>
                    <a:lnTo>
                      <a:pt x="522430" y="78292"/>
                    </a:lnTo>
                    <a:close/>
                    <a:moveTo>
                      <a:pt x="458636" y="77325"/>
                    </a:moveTo>
                    <a:cubicBezTo>
                      <a:pt x="457428" y="77809"/>
                      <a:pt x="456461" y="78292"/>
                      <a:pt x="455495" y="78534"/>
                    </a:cubicBezTo>
                    <a:cubicBezTo>
                      <a:pt x="454528" y="78775"/>
                      <a:pt x="453562" y="79017"/>
                      <a:pt x="452353" y="79017"/>
                    </a:cubicBezTo>
                    <a:cubicBezTo>
                      <a:pt x="451629" y="79017"/>
                      <a:pt x="450904" y="78775"/>
                      <a:pt x="449937" y="78534"/>
                    </a:cubicBezTo>
                    <a:cubicBezTo>
                      <a:pt x="448970" y="78292"/>
                      <a:pt x="448246" y="78050"/>
                      <a:pt x="447762" y="77567"/>
                    </a:cubicBezTo>
                    <a:cubicBezTo>
                      <a:pt x="446554" y="76600"/>
                      <a:pt x="445829" y="75634"/>
                      <a:pt x="445587" y="74184"/>
                    </a:cubicBezTo>
                    <a:cubicBezTo>
                      <a:pt x="445346" y="72734"/>
                      <a:pt x="445346" y="70801"/>
                      <a:pt x="445346" y="67901"/>
                    </a:cubicBezTo>
                    <a:lnTo>
                      <a:pt x="445346" y="35280"/>
                    </a:lnTo>
                    <a:lnTo>
                      <a:pt x="458394" y="35280"/>
                    </a:lnTo>
                    <a:lnTo>
                      <a:pt x="458394" y="28997"/>
                    </a:lnTo>
                    <a:lnTo>
                      <a:pt x="445346" y="28997"/>
                    </a:lnTo>
                    <a:lnTo>
                      <a:pt x="445346" y="12807"/>
                    </a:lnTo>
                    <a:lnTo>
                      <a:pt x="435680" y="14982"/>
                    </a:lnTo>
                    <a:lnTo>
                      <a:pt x="435680" y="28997"/>
                    </a:lnTo>
                    <a:lnTo>
                      <a:pt x="426256" y="28997"/>
                    </a:lnTo>
                    <a:lnTo>
                      <a:pt x="426256" y="35280"/>
                    </a:lnTo>
                    <a:lnTo>
                      <a:pt x="435680" y="35280"/>
                    </a:lnTo>
                    <a:lnTo>
                      <a:pt x="435680" y="68868"/>
                    </a:lnTo>
                    <a:cubicBezTo>
                      <a:pt x="435680" y="71768"/>
                      <a:pt x="435680" y="74184"/>
                      <a:pt x="435922" y="76117"/>
                    </a:cubicBezTo>
                    <a:cubicBezTo>
                      <a:pt x="436163" y="78050"/>
                      <a:pt x="436888" y="79983"/>
                      <a:pt x="437855" y="81433"/>
                    </a:cubicBezTo>
                    <a:cubicBezTo>
                      <a:pt x="439063" y="83125"/>
                      <a:pt x="440513" y="84091"/>
                      <a:pt x="442446" y="84816"/>
                    </a:cubicBezTo>
                    <a:cubicBezTo>
                      <a:pt x="444379" y="85541"/>
                      <a:pt x="446312" y="85783"/>
                      <a:pt x="448487" y="85783"/>
                    </a:cubicBezTo>
                    <a:cubicBezTo>
                      <a:pt x="450662" y="85783"/>
                      <a:pt x="452837" y="85541"/>
                      <a:pt x="455012" y="84816"/>
                    </a:cubicBezTo>
                    <a:cubicBezTo>
                      <a:pt x="457186" y="84091"/>
                      <a:pt x="458878" y="83125"/>
                      <a:pt x="460569" y="82158"/>
                    </a:cubicBezTo>
                    <a:lnTo>
                      <a:pt x="458636" y="77325"/>
                    </a:lnTo>
                    <a:close/>
                    <a:moveTo>
                      <a:pt x="409825" y="28997"/>
                    </a:moveTo>
                    <a:lnTo>
                      <a:pt x="399676" y="28997"/>
                    </a:lnTo>
                    <a:lnTo>
                      <a:pt x="399676" y="84091"/>
                    </a:lnTo>
                    <a:lnTo>
                      <a:pt x="409825" y="84091"/>
                    </a:lnTo>
                    <a:lnTo>
                      <a:pt x="409825" y="28997"/>
                    </a:lnTo>
                    <a:close/>
                    <a:moveTo>
                      <a:pt x="409341" y="2416"/>
                    </a:moveTo>
                    <a:cubicBezTo>
                      <a:pt x="408133" y="1208"/>
                      <a:pt x="406683" y="483"/>
                      <a:pt x="404992" y="483"/>
                    </a:cubicBezTo>
                    <a:cubicBezTo>
                      <a:pt x="403300" y="483"/>
                      <a:pt x="401609" y="1208"/>
                      <a:pt x="400400" y="2416"/>
                    </a:cubicBezTo>
                    <a:cubicBezTo>
                      <a:pt x="399192" y="3625"/>
                      <a:pt x="398467" y="5316"/>
                      <a:pt x="398467" y="6766"/>
                    </a:cubicBezTo>
                    <a:cubicBezTo>
                      <a:pt x="398467" y="8457"/>
                      <a:pt x="399192" y="9907"/>
                      <a:pt x="400400" y="11116"/>
                    </a:cubicBezTo>
                    <a:cubicBezTo>
                      <a:pt x="401609" y="12324"/>
                      <a:pt x="403059" y="13049"/>
                      <a:pt x="404992" y="13049"/>
                    </a:cubicBezTo>
                    <a:cubicBezTo>
                      <a:pt x="406683" y="13049"/>
                      <a:pt x="408133" y="12324"/>
                      <a:pt x="409341" y="11116"/>
                    </a:cubicBezTo>
                    <a:cubicBezTo>
                      <a:pt x="410549" y="9907"/>
                      <a:pt x="411274" y="8457"/>
                      <a:pt x="411274" y="6766"/>
                    </a:cubicBezTo>
                    <a:cubicBezTo>
                      <a:pt x="411274" y="5074"/>
                      <a:pt x="410549" y="3625"/>
                      <a:pt x="409341" y="2416"/>
                    </a:cubicBezTo>
                    <a:moveTo>
                      <a:pt x="379619" y="61377"/>
                    </a:moveTo>
                    <a:cubicBezTo>
                      <a:pt x="378653" y="59444"/>
                      <a:pt x="377203" y="57994"/>
                      <a:pt x="375511" y="56544"/>
                    </a:cubicBezTo>
                    <a:cubicBezTo>
                      <a:pt x="373820" y="55094"/>
                      <a:pt x="372128" y="54128"/>
                      <a:pt x="370195" y="53403"/>
                    </a:cubicBezTo>
                    <a:cubicBezTo>
                      <a:pt x="368262" y="52678"/>
                      <a:pt x="366329" y="51953"/>
                      <a:pt x="364396" y="51470"/>
                    </a:cubicBezTo>
                    <a:cubicBezTo>
                      <a:pt x="361013" y="50503"/>
                      <a:pt x="358113" y="49295"/>
                      <a:pt x="355938" y="47603"/>
                    </a:cubicBezTo>
                    <a:cubicBezTo>
                      <a:pt x="353764" y="45912"/>
                      <a:pt x="352797" y="43737"/>
                      <a:pt x="352797" y="40837"/>
                    </a:cubicBezTo>
                    <a:cubicBezTo>
                      <a:pt x="352797" y="38663"/>
                      <a:pt x="353764" y="36730"/>
                      <a:pt x="355697" y="35280"/>
                    </a:cubicBezTo>
                    <a:cubicBezTo>
                      <a:pt x="357630" y="33830"/>
                      <a:pt x="360046" y="33105"/>
                      <a:pt x="362946" y="33105"/>
                    </a:cubicBezTo>
                    <a:cubicBezTo>
                      <a:pt x="366087" y="33105"/>
                      <a:pt x="368504" y="33588"/>
                      <a:pt x="370195" y="34796"/>
                    </a:cubicBezTo>
                    <a:cubicBezTo>
                      <a:pt x="371887" y="36005"/>
                      <a:pt x="373337" y="37213"/>
                      <a:pt x="374786" y="38421"/>
                    </a:cubicBezTo>
                    <a:lnTo>
                      <a:pt x="379619" y="32380"/>
                    </a:lnTo>
                    <a:cubicBezTo>
                      <a:pt x="378169" y="31172"/>
                      <a:pt x="376236" y="29964"/>
                      <a:pt x="373820" y="28997"/>
                    </a:cubicBezTo>
                    <a:cubicBezTo>
                      <a:pt x="371162" y="27789"/>
                      <a:pt x="367779" y="27306"/>
                      <a:pt x="363429" y="27306"/>
                    </a:cubicBezTo>
                    <a:cubicBezTo>
                      <a:pt x="360771" y="27306"/>
                      <a:pt x="358355" y="27547"/>
                      <a:pt x="355938" y="28272"/>
                    </a:cubicBezTo>
                    <a:cubicBezTo>
                      <a:pt x="353522" y="28997"/>
                      <a:pt x="351589" y="29722"/>
                      <a:pt x="349656" y="31172"/>
                    </a:cubicBezTo>
                    <a:cubicBezTo>
                      <a:pt x="347964" y="32380"/>
                      <a:pt x="346514" y="34071"/>
                      <a:pt x="345306" y="36005"/>
                    </a:cubicBezTo>
                    <a:cubicBezTo>
                      <a:pt x="344098" y="37938"/>
                      <a:pt x="343615" y="40113"/>
                      <a:pt x="343615" y="42771"/>
                    </a:cubicBezTo>
                    <a:cubicBezTo>
                      <a:pt x="343615" y="45670"/>
                      <a:pt x="344098" y="48087"/>
                      <a:pt x="345065" y="50020"/>
                    </a:cubicBezTo>
                    <a:cubicBezTo>
                      <a:pt x="346031" y="51953"/>
                      <a:pt x="347481" y="53644"/>
                      <a:pt x="348931" y="54853"/>
                    </a:cubicBezTo>
                    <a:cubicBezTo>
                      <a:pt x="350622" y="56061"/>
                      <a:pt x="352314" y="57269"/>
                      <a:pt x="354005" y="57752"/>
                    </a:cubicBezTo>
                    <a:cubicBezTo>
                      <a:pt x="355938" y="58477"/>
                      <a:pt x="357630" y="58961"/>
                      <a:pt x="359321" y="59686"/>
                    </a:cubicBezTo>
                    <a:cubicBezTo>
                      <a:pt x="362946" y="60652"/>
                      <a:pt x="365604" y="61860"/>
                      <a:pt x="367779" y="63310"/>
                    </a:cubicBezTo>
                    <a:cubicBezTo>
                      <a:pt x="369954" y="64760"/>
                      <a:pt x="370920" y="67176"/>
                      <a:pt x="370920" y="70559"/>
                    </a:cubicBezTo>
                    <a:cubicBezTo>
                      <a:pt x="370920" y="73459"/>
                      <a:pt x="369954" y="75634"/>
                      <a:pt x="368262" y="77325"/>
                    </a:cubicBezTo>
                    <a:cubicBezTo>
                      <a:pt x="366571" y="78775"/>
                      <a:pt x="364154" y="79742"/>
                      <a:pt x="360771" y="79742"/>
                    </a:cubicBezTo>
                    <a:cubicBezTo>
                      <a:pt x="359080" y="79742"/>
                      <a:pt x="357630" y="79500"/>
                      <a:pt x="355938" y="79017"/>
                    </a:cubicBezTo>
                    <a:cubicBezTo>
                      <a:pt x="354489" y="78534"/>
                      <a:pt x="353039" y="77809"/>
                      <a:pt x="351830" y="76842"/>
                    </a:cubicBezTo>
                    <a:cubicBezTo>
                      <a:pt x="350622" y="76117"/>
                      <a:pt x="349414" y="75151"/>
                      <a:pt x="348447" y="74184"/>
                    </a:cubicBezTo>
                    <a:cubicBezTo>
                      <a:pt x="347481" y="73217"/>
                      <a:pt x="346756" y="72493"/>
                      <a:pt x="346031" y="71768"/>
                    </a:cubicBezTo>
                    <a:lnTo>
                      <a:pt x="341198" y="79500"/>
                    </a:lnTo>
                    <a:cubicBezTo>
                      <a:pt x="346514" y="83608"/>
                      <a:pt x="352797" y="85783"/>
                      <a:pt x="360288" y="85783"/>
                    </a:cubicBezTo>
                    <a:cubicBezTo>
                      <a:pt x="363188" y="85783"/>
                      <a:pt x="365604" y="85300"/>
                      <a:pt x="368020" y="84575"/>
                    </a:cubicBezTo>
                    <a:cubicBezTo>
                      <a:pt x="370437" y="83850"/>
                      <a:pt x="372612" y="82641"/>
                      <a:pt x="374303" y="81192"/>
                    </a:cubicBezTo>
                    <a:cubicBezTo>
                      <a:pt x="375995" y="79742"/>
                      <a:pt x="377444" y="77809"/>
                      <a:pt x="378411" y="75634"/>
                    </a:cubicBezTo>
                    <a:cubicBezTo>
                      <a:pt x="379378" y="73459"/>
                      <a:pt x="380103" y="71043"/>
                      <a:pt x="380103" y="68143"/>
                    </a:cubicBezTo>
                    <a:cubicBezTo>
                      <a:pt x="381069" y="65485"/>
                      <a:pt x="380586" y="63310"/>
                      <a:pt x="379619" y="61377"/>
                    </a:cubicBezTo>
                    <a:moveTo>
                      <a:pt x="298428" y="84091"/>
                    </a:moveTo>
                    <a:lnTo>
                      <a:pt x="307852" y="84091"/>
                    </a:lnTo>
                    <a:lnTo>
                      <a:pt x="307852" y="57511"/>
                    </a:lnTo>
                    <a:cubicBezTo>
                      <a:pt x="307852" y="55578"/>
                      <a:pt x="307852" y="53886"/>
                      <a:pt x="308093" y="51953"/>
                    </a:cubicBezTo>
                    <a:cubicBezTo>
                      <a:pt x="308335" y="50020"/>
                      <a:pt x="308577" y="48328"/>
                      <a:pt x="308818" y="46637"/>
                    </a:cubicBezTo>
                    <a:cubicBezTo>
                      <a:pt x="309785" y="43254"/>
                      <a:pt x="310993" y="40354"/>
                      <a:pt x="312926" y="37938"/>
                    </a:cubicBezTo>
                    <a:cubicBezTo>
                      <a:pt x="314618" y="35521"/>
                      <a:pt x="316792" y="34555"/>
                      <a:pt x="318967" y="34555"/>
                    </a:cubicBezTo>
                    <a:cubicBezTo>
                      <a:pt x="322833" y="34555"/>
                      <a:pt x="324767" y="36488"/>
                      <a:pt x="325008" y="40596"/>
                    </a:cubicBezTo>
                    <a:lnTo>
                      <a:pt x="333224" y="37696"/>
                    </a:lnTo>
                    <a:cubicBezTo>
                      <a:pt x="333224" y="35763"/>
                      <a:pt x="332741" y="34313"/>
                      <a:pt x="332016" y="32863"/>
                    </a:cubicBezTo>
                    <a:cubicBezTo>
                      <a:pt x="331291" y="31413"/>
                      <a:pt x="330566" y="30447"/>
                      <a:pt x="329599" y="29722"/>
                    </a:cubicBezTo>
                    <a:cubicBezTo>
                      <a:pt x="328633" y="28997"/>
                      <a:pt x="327425" y="28272"/>
                      <a:pt x="326216" y="28030"/>
                    </a:cubicBezTo>
                    <a:cubicBezTo>
                      <a:pt x="325008" y="27547"/>
                      <a:pt x="323800" y="27547"/>
                      <a:pt x="322833" y="27547"/>
                    </a:cubicBezTo>
                    <a:cubicBezTo>
                      <a:pt x="319450" y="27547"/>
                      <a:pt x="316792" y="28514"/>
                      <a:pt x="314134" y="30205"/>
                    </a:cubicBezTo>
                    <a:cubicBezTo>
                      <a:pt x="311718" y="32138"/>
                      <a:pt x="309543" y="34555"/>
                      <a:pt x="307852" y="37696"/>
                    </a:cubicBezTo>
                    <a:lnTo>
                      <a:pt x="306643" y="28272"/>
                    </a:lnTo>
                    <a:lnTo>
                      <a:pt x="297219" y="29239"/>
                    </a:lnTo>
                    <a:cubicBezTo>
                      <a:pt x="297219" y="29722"/>
                      <a:pt x="297461" y="30447"/>
                      <a:pt x="297461" y="31413"/>
                    </a:cubicBezTo>
                    <a:cubicBezTo>
                      <a:pt x="297703" y="32380"/>
                      <a:pt x="297703" y="33588"/>
                      <a:pt x="297944" y="35038"/>
                    </a:cubicBezTo>
                    <a:cubicBezTo>
                      <a:pt x="298186" y="36488"/>
                      <a:pt x="298186" y="37696"/>
                      <a:pt x="298186" y="39146"/>
                    </a:cubicBezTo>
                    <a:cubicBezTo>
                      <a:pt x="298186" y="40596"/>
                      <a:pt x="298428" y="41804"/>
                      <a:pt x="298428" y="43254"/>
                    </a:cubicBezTo>
                    <a:lnTo>
                      <a:pt x="298428" y="84091"/>
                    </a:lnTo>
                    <a:close/>
                    <a:moveTo>
                      <a:pt x="267981" y="38179"/>
                    </a:moveTo>
                    <a:cubicBezTo>
                      <a:pt x="270156" y="41079"/>
                      <a:pt x="271122" y="45187"/>
                      <a:pt x="271122" y="50262"/>
                    </a:cubicBezTo>
                    <a:lnTo>
                      <a:pt x="271122" y="52195"/>
                    </a:lnTo>
                    <a:lnTo>
                      <a:pt x="243817" y="52195"/>
                    </a:lnTo>
                    <a:cubicBezTo>
                      <a:pt x="244058" y="49778"/>
                      <a:pt x="244783" y="47362"/>
                      <a:pt x="245508" y="45187"/>
                    </a:cubicBezTo>
                    <a:cubicBezTo>
                      <a:pt x="246233" y="43012"/>
                      <a:pt x="247441" y="41079"/>
                      <a:pt x="248649" y="39388"/>
                    </a:cubicBezTo>
                    <a:cubicBezTo>
                      <a:pt x="249858" y="37696"/>
                      <a:pt x="251549" y="36246"/>
                      <a:pt x="253241" y="35280"/>
                    </a:cubicBezTo>
                    <a:cubicBezTo>
                      <a:pt x="254932" y="34313"/>
                      <a:pt x="257107" y="33830"/>
                      <a:pt x="259282" y="33830"/>
                    </a:cubicBezTo>
                    <a:cubicBezTo>
                      <a:pt x="262906" y="33588"/>
                      <a:pt x="265806" y="35038"/>
                      <a:pt x="267981" y="38179"/>
                    </a:cubicBezTo>
                    <a:moveTo>
                      <a:pt x="281029" y="58236"/>
                    </a:moveTo>
                    <a:lnTo>
                      <a:pt x="281029" y="52678"/>
                    </a:lnTo>
                    <a:cubicBezTo>
                      <a:pt x="281029" y="49537"/>
                      <a:pt x="280788" y="46395"/>
                      <a:pt x="280063" y="43496"/>
                    </a:cubicBezTo>
                    <a:cubicBezTo>
                      <a:pt x="279338" y="40354"/>
                      <a:pt x="278130" y="37696"/>
                      <a:pt x="276438" y="35280"/>
                    </a:cubicBezTo>
                    <a:cubicBezTo>
                      <a:pt x="274747" y="32863"/>
                      <a:pt x="272572" y="30930"/>
                      <a:pt x="269672" y="29480"/>
                    </a:cubicBezTo>
                    <a:cubicBezTo>
                      <a:pt x="266773" y="28030"/>
                      <a:pt x="263390" y="27306"/>
                      <a:pt x="259040" y="27306"/>
                    </a:cubicBezTo>
                    <a:cubicBezTo>
                      <a:pt x="255415" y="27306"/>
                      <a:pt x="252274" y="28030"/>
                      <a:pt x="249133" y="29480"/>
                    </a:cubicBezTo>
                    <a:cubicBezTo>
                      <a:pt x="245991" y="30930"/>
                      <a:pt x="243333" y="32863"/>
                      <a:pt x="241159" y="35521"/>
                    </a:cubicBezTo>
                    <a:cubicBezTo>
                      <a:pt x="238984" y="38179"/>
                      <a:pt x="237051" y="41079"/>
                      <a:pt x="235842" y="44704"/>
                    </a:cubicBezTo>
                    <a:cubicBezTo>
                      <a:pt x="234634" y="48328"/>
                      <a:pt x="233909" y="52195"/>
                      <a:pt x="233909" y="56544"/>
                    </a:cubicBezTo>
                    <a:cubicBezTo>
                      <a:pt x="233909" y="66210"/>
                      <a:pt x="236084" y="73459"/>
                      <a:pt x="240675" y="78292"/>
                    </a:cubicBezTo>
                    <a:cubicBezTo>
                      <a:pt x="245025" y="83125"/>
                      <a:pt x="251791" y="85783"/>
                      <a:pt x="260490" y="85783"/>
                    </a:cubicBezTo>
                    <a:cubicBezTo>
                      <a:pt x="265081" y="85783"/>
                      <a:pt x="268947" y="84816"/>
                      <a:pt x="272572" y="83125"/>
                    </a:cubicBezTo>
                    <a:cubicBezTo>
                      <a:pt x="275955" y="81192"/>
                      <a:pt x="279338" y="78534"/>
                      <a:pt x="282238" y="75151"/>
                    </a:cubicBezTo>
                    <a:lnTo>
                      <a:pt x="278371" y="71043"/>
                    </a:lnTo>
                    <a:cubicBezTo>
                      <a:pt x="274747" y="74426"/>
                      <a:pt x="271605" y="76359"/>
                      <a:pt x="268947" y="77567"/>
                    </a:cubicBezTo>
                    <a:cubicBezTo>
                      <a:pt x="266289" y="78534"/>
                      <a:pt x="263631" y="79017"/>
                      <a:pt x="261215" y="79017"/>
                    </a:cubicBezTo>
                    <a:cubicBezTo>
                      <a:pt x="255657" y="79017"/>
                      <a:pt x="251549" y="77325"/>
                      <a:pt x="248649" y="73701"/>
                    </a:cubicBezTo>
                    <a:cubicBezTo>
                      <a:pt x="245750" y="70076"/>
                      <a:pt x="244300" y="65002"/>
                      <a:pt x="244058" y="58477"/>
                    </a:cubicBezTo>
                    <a:lnTo>
                      <a:pt x="281029" y="58477"/>
                    </a:lnTo>
                    <a:close/>
                    <a:moveTo>
                      <a:pt x="183648" y="28997"/>
                    </a:moveTo>
                    <a:lnTo>
                      <a:pt x="172774" y="28997"/>
                    </a:lnTo>
                    <a:lnTo>
                      <a:pt x="195247" y="85300"/>
                    </a:lnTo>
                    <a:lnTo>
                      <a:pt x="203221" y="85300"/>
                    </a:lnTo>
                    <a:lnTo>
                      <a:pt x="226418" y="28997"/>
                    </a:lnTo>
                    <a:lnTo>
                      <a:pt x="217236" y="28997"/>
                    </a:lnTo>
                    <a:lnTo>
                      <a:pt x="202496" y="67660"/>
                    </a:lnTo>
                    <a:cubicBezTo>
                      <a:pt x="201046" y="71526"/>
                      <a:pt x="200321" y="74426"/>
                      <a:pt x="200079" y="76359"/>
                    </a:cubicBezTo>
                    <a:cubicBezTo>
                      <a:pt x="199838" y="75392"/>
                      <a:pt x="199596" y="74184"/>
                      <a:pt x="199354" y="72734"/>
                    </a:cubicBezTo>
                    <a:cubicBezTo>
                      <a:pt x="199113" y="71284"/>
                      <a:pt x="198388" y="69351"/>
                      <a:pt x="197663" y="67176"/>
                    </a:cubicBezTo>
                    <a:lnTo>
                      <a:pt x="183648" y="28997"/>
                    </a:lnTo>
                    <a:close/>
                    <a:moveTo>
                      <a:pt x="159000" y="28997"/>
                    </a:moveTo>
                    <a:lnTo>
                      <a:pt x="148851" y="28997"/>
                    </a:lnTo>
                    <a:lnTo>
                      <a:pt x="148851" y="84091"/>
                    </a:lnTo>
                    <a:lnTo>
                      <a:pt x="159000" y="84091"/>
                    </a:lnTo>
                    <a:lnTo>
                      <a:pt x="159000" y="28997"/>
                    </a:lnTo>
                    <a:close/>
                    <a:moveTo>
                      <a:pt x="158517" y="2416"/>
                    </a:moveTo>
                    <a:cubicBezTo>
                      <a:pt x="157309" y="1208"/>
                      <a:pt x="155859" y="483"/>
                      <a:pt x="154167" y="483"/>
                    </a:cubicBezTo>
                    <a:cubicBezTo>
                      <a:pt x="152476" y="483"/>
                      <a:pt x="150784" y="1208"/>
                      <a:pt x="149576" y="2416"/>
                    </a:cubicBezTo>
                    <a:cubicBezTo>
                      <a:pt x="148368" y="3625"/>
                      <a:pt x="147643" y="5316"/>
                      <a:pt x="147643" y="6766"/>
                    </a:cubicBezTo>
                    <a:cubicBezTo>
                      <a:pt x="147643" y="8457"/>
                      <a:pt x="148368" y="9907"/>
                      <a:pt x="149576" y="11116"/>
                    </a:cubicBezTo>
                    <a:cubicBezTo>
                      <a:pt x="150784" y="12324"/>
                      <a:pt x="152476" y="13049"/>
                      <a:pt x="154167" y="13049"/>
                    </a:cubicBezTo>
                    <a:cubicBezTo>
                      <a:pt x="155859" y="13049"/>
                      <a:pt x="157309" y="12324"/>
                      <a:pt x="158517" y="11116"/>
                    </a:cubicBezTo>
                    <a:cubicBezTo>
                      <a:pt x="159725" y="9907"/>
                      <a:pt x="160450" y="8457"/>
                      <a:pt x="160450" y="6766"/>
                    </a:cubicBezTo>
                    <a:cubicBezTo>
                      <a:pt x="160450" y="5074"/>
                      <a:pt x="159725" y="3625"/>
                      <a:pt x="158517" y="2416"/>
                    </a:cubicBezTo>
                    <a:moveTo>
                      <a:pt x="128795" y="84091"/>
                    </a:moveTo>
                    <a:lnTo>
                      <a:pt x="128795" y="49537"/>
                    </a:lnTo>
                    <a:cubicBezTo>
                      <a:pt x="128795" y="46637"/>
                      <a:pt x="128553" y="43737"/>
                      <a:pt x="128312" y="41079"/>
                    </a:cubicBezTo>
                    <a:cubicBezTo>
                      <a:pt x="128070" y="38421"/>
                      <a:pt x="127345" y="36005"/>
                      <a:pt x="126137" y="34071"/>
                    </a:cubicBezTo>
                    <a:cubicBezTo>
                      <a:pt x="124929" y="32138"/>
                      <a:pt x="122996" y="30447"/>
                      <a:pt x="120338" y="29239"/>
                    </a:cubicBezTo>
                    <a:cubicBezTo>
                      <a:pt x="117680" y="28030"/>
                      <a:pt x="114297" y="27306"/>
                      <a:pt x="109705" y="27306"/>
                    </a:cubicBezTo>
                    <a:cubicBezTo>
                      <a:pt x="106806" y="27306"/>
                      <a:pt x="104389" y="27789"/>
                      <a:pt x="102214" y="28514"/>
                    </a:cubicBezTo>
                    <a:cubicBezTo>
                      <a:pt x="100040" y="29480"/>
                      <a:pt x="98348" y="30447"/>
                      <a:pt x="96898" y="31655"/>
                    </a:cubicBezTo>
                    <a:cubicBezTo>
                      <a:pt x="95449" y="32863"/>
                      <a:pt x="94240" y="34071"/>
                      <a:pt x="93274" y="35280"/>
                    </a:cubicBezTo>
                    <a:cubicBezTo>
                      <a:pt x="92307" y="36488"/>
                      <a:pt x="91824" y="37213"/>
                      <a:pt x="91341" y="37938"/>
                    </a:cubicBezTo>
                    <a:lnTo>
                      <a:pt x="90132" y="28514"/>
                    </a:lnTo>
                    <a:lnTo>
                      <a:pt x="80708" y="29480"/>
                    </a:lnTo>
                    <a:cubicBezTo>
                      <a:pt x="80708" y="29964"/>
                      <a:pt x="80950" y="30689"/>
                      <a:pt x="80950" y="31655"/>
                    </a:cubicBezTo>
                    <a:cubicBezTo>
                      <a:pt x="81192" y="32622"/>
                      <a:pt x="81192" y="33830"/>
                      <a:pt x="81433" y="35280"/>
                    </a:cubicBezTo>
                    <a:cubicBezTo>
                      <a:pt x="81675" y="36730"/>
                      <a:pt x="81675" y="37938"/>
                      <a:pt x="81675" y="39388"/>
                    </a:cubicBezTo>
                    <a:cubicBezTo>
                      <a:pt x="81675" y="40837"/>
                      <a:pt x="81917" y="42046"/>
                      <a:pt x="81917" y="43496"/>
                    </a:cubicBezTo>
                    <a:lnTo>
                      <a:pt x="81917" y="84333"/>
                    </a:lnTo>
                    <a:lnTo>
                      <a:pt x="91824" y="84333"/>
                    </a:lnTo>
                    <a:lnTo>
                      <a:pt x="91824" y="53403"/>
                    </a:lnTo>
                    <a:cubicBezTo>
                      <a:pt x="91824" y="50986"/>
                      <a:pt x="92307" y="48570"/>
                      <a:pt x="93032" y="46154"/>
                    </a:cubicBezTo>
                    <a:cubicBezTo>
                      <a:pt x="93757" y="43979"/>
                      <a:pt x="94965" y="41804"/>
                      <a:pt x="96415" y="40354"/>
                    </a:cubicBezTo>
                    <a:cubicBezTo>
                      <a:pt x="97865" y="38663"/>
                      <a:pt x="99556" y="37454"/>
                      <a:pt x="101248" y="36488"/>
                    </a:cubicBezTo>
                    <a:cubicBezTo>
                      <a:pt x="103181" y="35521"/>
                      <a:pt x="105114" y="35038"/>
                      <a:pt x="107531" y="35038"/>
                    </a:cubicBezTo>
                    <a:cubicBezTo>
                      <a:pt x="109947" y="35038"/>
                      <a:pt x="112122" y="35280"/>
                      <a:pt x="113572" y="36005"/>
                    </a:cubicBezTo>
                    <a:cubicBezTo>
                      <a:pt x="115021" y="36730"/>
                      <a:pt x="116230" y="37454"/>
                      <a:pt x="117196" y="38904"/>
                    </a:cubicBezTo>
                    <a:cubicBezTo>
                      <a:pt x="117921" y="40113"/>
                      <a:pt x="118404" y="41804"/>
                      <a:pt x="118888" y="43496"/>
                    </a:cubicBezTo>
                    <a:cubicBezTo>
                      <a:pt x="119129" y="45429"/>
                      <a:pt x="119371" y="47362"/>
                      <a:pt x="119371" y="49778"/>
                    </a:cubicBezTo>
                    <a:lnTo>
                      <a:pt x="119371" y="84333"/>
                    </a:lnTo>
                    <a:lnTo>
                      <a:pt x="128795" y="84333"/>
                    </a:lnTo>
                    <a:close/>
                    <a:moveTo>
                      <a:pt x="60894" y="5799"/>
                    </a:moveTo>
                    <a:lnTo>
                      <a:pt x="50986" y="5799"/>
                    </a:lnTo>
                    <a:lnTo>
                      <a:pt x="50986" y="54128"/>
                    </a:lnTo>
                    <a:cubicBezTo>
                      <a:pt x="50986" y="59202"/>
                      <a:pt x="50503" y="63552"/>
                      <a:pt x="49295" y="66935"/>
                    </a:cubicBezTo>
                    <a:cubicBezTo>
                      <a:pt x="48328" y="70318"/>
                      <a:pt x="46879" y="72976"/>
                      <a:pt x="44945" y="74667"/>
                    </a:cubicBezTo>
                    <a:cubicBezTo>
                      <a:pt x="43012" y="76600"/>
                      <a:pt x="40837" y="77809"/>
                      <a:pt x="38421" y="78534"/>
                    </a:cubicBezTo>
                    <a:cubicBezTo>
                      <a:pt x="36005" y="79259"/>
                      <a:pt x="33347" y="79500"/>
                      <a:pt x="30447" y="79500"/>
                    </a:cubicBezTo>
                    <a:cubicBezTo>
                      <a:pt x="27547" y="79500"/>
                      <a:pt x="24889" y="79259"/>
                      <a:pt x="22231" y="78534"/>
                    </a:cubicBezTo>
                    <a:cubicBezTo>
                      <a:pt x="19815" y="77809"/>
                      <a:pt x="17640" y="76600"/>
                      <a:pt x="15707" y="74667"/>
                    </a:cubicBezTo>
                    <a:cubicBezTo>
                      <a:pt x="14015" y="72734"/>
                      <a:pt x="12565" y="70076"/>
                      <a:pt x="11357" y="66935"/>
                    </a:cubicBezTo>
                    <a:cubicBezTo>
                      <a:pt x="10391" y="63552"/>
                      <a:pt x="9666" y="59444"/>
                      <a:pt x="9666" y="54128"/>
                    </a:cubicBezTo>
                    <a:lnTo>
                      <a:pt x="9666" y="5799"/>
                    </a:lnTo>
                    <a:lnTo>
                      <a:pt x="0" y="5799"/>
                    </a:lnTo>
                    <a:lnTo>
                      <a:pt x="0" y="54853"/>
                    </a:lnTo>
                    <a:cubicBezTo>
                      <a:pt x="0" y="66451"/>
                      <a:pt x="2658" y="74667"/>
                      <a:pt x="7733" y="79500"/>
                    </a:cubicBezTo>
                    <a:cubicBezTo>
                      <a:pt x="12807" y="84333"/>
                      <a:pt x="20540" y="86749"/>
                      <a:pt x="30689" y="86749"/>
                    </a:cubicBezTo>
                    <a:cubicBezTo>
                      <a:pt x="40837" y="86749"/>
                      <a:pt x="48570" y="84333"/>
                      <a:pt x="53403" y="79500"/>
                    </a:cubicBezTo>
                    <a:cubicBezTo>
                      <a:pt x="58477" y="74667"/>
                      <a:pt x="60894" y="66451"/>
                      <a:pt x="60894" y="54853"/>
                    </a:cubicBezTo>
                    <a:lnTo>
                      <a:pt x="60894" y="579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55" name="Google Shape;355;p30"/>
              <p:cNvSpPr/>
              <p:nvPr/>
            </p:nvSpPr>
            <p:spPr>
              <a:xfrm>
                <a:off x="11569754" y="1219314"/>
                <a:ext cx="152234" cy="132903"/>
              </a:xfrm>
              <a:custGeom>
                <a:rect b="b" l="l" r="r" t="t"/>
                <a:pathLst>
                  <a:path extrusionOk="0" h="132902" w="152234">
                    <a:moveTo>
                      <a:pt x="0" y="134353"/>
                    </a:moveTo>
                    <a:lnTo>
                      <a:pt x="84816" y="134353"/>
                    </a:lnTo>
                    <a:cubicBezTo>
                      <a:pt x="122029" y="134353"/>
                      <a:pt x="152234" y="104389"/>
                      <a:pt x="152234" y="67176"/>
                    </a:cubicBezTo>
                    <a:cubicBezTo>
                      <a:pt x="152234" y="29964"/>
                      <a:pt x="122029" y="0"/>
                      <a:pt x="84816" y="0"/>
                    </a:cubicBezTo>
                    <a:lnTo>
                      <a:pt x="0" y="0"/>
                    </a:lnTo>
                    <a:lnTo>
                      <a:pt x="0" y="13435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grpSp>
      <p:sp>
        <p:nvSpPr>
          <p:cNvPr id="356" name="Google Shape;356;p30"/>
          <p:cNvSpPr txBox="1"/>
          <p:nvPr>
            <p:ph idx="3" type="body"/>
          </p:nvPr>
        </p:nvSpPr>
        <p:spPr>
          <a:xfrm>
            <a:off x="4625578" y="1089025"/>
            <a:ext cx="3997722" cy="333375"/>
          </a:xfrm>
          <a:prstGeom prst="rect">
            <a:avLst/>
          </a:prstGeom>
          <a:noFill/>
          <a:ln>
            <a:noFill/>
          </a:ln>
        </p:spPr>
        <p:txBody>
          <a:bodyPr anchorCtr="0" anchor="t" bIns="0" lIns="0" spcFirstLastPara="1" rIns="0" wrap="square" tIns="72000">
            <a:noAutofit/>
          </a:bodyPr>
          <a:lstStyle>
            <a:lvl1pPr indent="-228600" lvl="0" marL="457200" algn="l">
              <a:lnSpc>
                <a:spcPct val="90000"/>
              </a:lnSpc>
              <a:spcBef>
                <a:spcPts val="600"/>
              </a:spcBef>
              <a:spcAft>
                <a:spcPts val="0"/>
              </a:spcAft>
              <a:buSzPts val="1800"/>
              <a:buNone/>
              <a:defRPr sz="1800">
                <a:solidFill>
                  <a:srgbClr val="006AB3"/>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lnSpc>
                <a:spcPct val="90000"/>
              </a:lnSpc>
              <a:spcBef>
                <a:spcPts val="600"/>
              </a:spcBef>
              <a:spcAft>
                <a:spcPts val="0"/>
              </a:spcAft>
              <a:buSzPts val="12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 zwei Bilder links" showMasterSp="0">
  <p:cSld name="Inhalt + zwei Bilder links">
    <p:spTree>
      <p:nvGrpSpPr>
        <p:cNvPr id="357" name="Shape 357"/>
        <p:cNvGrpSpPr/>
        <p:nvPr/>
      </p:nvGrpSpPr>
      <p:grpSpPr>
        <a:xfrm>
          <a:off x="0" y="0"/>
          <a:ext cx="0" cy="0"/>
          <a:chOff x="0" y="0"/>
          <a:chExt cx="0" cy="0"/>
        </a:xfrm>
      </p:grpSpPr>
      <p:grpSp>
        <p:nvGrpSpPr>
          <p:cNvPr id="358" name="Google Shape;358;p31"/>
          <p:cNvGrpSpPr/>
          <p:nvPr/>
        </p:nvGrpSpPr>
        <p:grpSpPr>
          <a:xfrm>
            <a:off x="-4877" y="4950860"/>
            <a:ext cx="9148877" cy="198120"/>
            <a:chOff x="-4877" y="4950860"/>
            <a:chExt cx="9148877" cy="198120"/>
          </a:xfrm>
        </p:grpSpPr>
        <p:sp>
          <p:nvSpPr>
            <p:cNvPr id="359" name="Google Shape;359;p31"/>
            <p:cNvSpPr/>
            <p:nvPr/>
          </p:nvSpPr>
          <p:spPr>
            <a:xfrm>
              <a:off x="-4877" y="4950860"/>
              <a:ext cx="484937" cy="198120"/>
            </a:xfrm>
            <a:custGeom>
              <a:rect b="b" l="l" r="r" t="t"/>
              <a:pathLst>
                <a:path extrusionOk="0" h="198120" w="9144000">
                  <a:moveTo>
                    <a:pt x="0" y="197993"/>
                  </a:moveTo>
                  <a:lnTo>
                    <a:pt x="9144000" y="197993"/>
                  </a:lnTo>
                  <a:lnTo>
                    <a:pt x="9144000" y="0"/>
                  </a:lnTo>
                  <a:lnTo>
                    <a:pt x="0" y="0"/>
                  </a:lnTo>
                  <a:lnTo>
                    <a:pt x="0" y="197993"/>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60" name="Google Shape;360;p31"/>
            <p:cNvSpPr/>
            <p:nvPr/>
          </p:nvSpPr>
          <p:spPr>
            <a:xfrm>
              <a:off x="522288" y="4950860"/>
              <a:ext cx="8621712" cy="198120"/>
            </a:xfrm>
            <a:custGeom>
              <a:rect b="b" l="l" r="r" t="t"/>
              <a:pathLst>
                <a:path extrusionOk="0" h="198120" w="9144000">
                  <a:moveTo>
                    <a:pt x="0" y="197993"/>
                  </a:moveTo>
                  <a:lnTo>
                    <a:pt x="9144000" y="197993"/>
                  </a:lnTo>
                  <a:lnTo>
                    <a:pt x="9144000" y="0"/>
                  </a:lnTo>
                  <a:lnTo>
                    <a:pt x="0" y="0"/>
                  </a:lnTo>
                  <a:lnTo>
                    <a:pt x="0" y="197993"/>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61" name="Google Shape;361;p31"/>
            <p:cNvSpPr txBox="1"/>
            <p:nvPr/>
          </p:nvSpPr>
          <p:spPr>
            <a:xfrm>
              <a:off x="8194726" y="4966101"/>
              <a:ext cx="449579" cy="167639"/>
            </a:xfrm>
            <a:prstGeom prst="rect">
              <a:avLst/>
            </a:prstGeom>
            <a:solidFill>
              <a:schemeClr val="dk2"/>
            </a:solidFill>
            <a:ln>
              <a:noFill/>
            </a:ln>
          </p:spPr>
          <p:txBody>
            <a:bodyPr anchorCtr="0" anchor="ctr" bIns="0" lIns="0" spcFirstLastPara="1" rIns="0" wrap="square" tIns="0">
              <a:noAutofit/>
            </a:bodyPr>
            <a:lstStyle/>
            <a:p>
              <a:pPr indent="0" lvl="0" marL="12700" marR="0" rtl="0" algn="l">
                <a:spcBef>
                  <a:spcPts val="0"/>
                </a:spcBef>
                <a:spcAft>
                  <a:spcPts val="0"/>
                </a:spcAft>
                <a:buNone/>
              </a:pPr>
              <a:r>
                <a:rPr b="1" i="0" lang="de-DE" sz="1000">
                  <a:solidFill>
                    <a:schemeClr val="lt1"/>
                  </a:solidFill>
                  <a:latin typeface="Arial"/>
                  <a:ea typeface="Arial"/>
                  <a:cs typeface="Arial"/>
                  <a:sym typeface="Arial"/>
                </a:rPr>
                <a:t>hhu.de</a:t>
              </a:r>
              <a:endParaRPr/>
            </a:p>
          </p:txBody>
        </p:sp>
      </p:grpSp>
      <p:sp>
        <p:nvSpPr>
          <p:cNvPr id="362" name="Google Shape;362;p31"/>
          <p:cNvSpPr txBox="1"/>
          <p:nvPr>
            <p:ph idx="11" type="ftr"/>
          </p:nvPr>
        </p:nvSpPr>
        <p:spPr>
          <a:xfrm>
            <a:off x="628650" y="4975579"/>
            <a:ext cx="7129704" cy="14868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3" name="Google Shape;363;p31"/>
          <p:cNvSpPr txBox="1"/>
          <p:nvPr>
            <p:ph idx="12" type="sldNum"/>
          </p:nvPr>
        </p:nvSpPr>
        <p:spPr>
          <a:xfrm>
            <a:off x="35496" y="4975579"/>
            <a:ext cx="337406" cy="14868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364" name="Google Shape;364;p31"/>
          <p:cNvSpPr txBox="1"/>
          <p:nvPr>
            <p:ph type="title"/>
          </p:nvPr>
        </p:nvSpPr>
        <p:spPr>
          <a:xfrm>
            <a:off x="4625579" y="330910"/>
            <a:ext cx="2727787" cy="45232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65" name="Google Shape;365;p31"/>
          <p:cNvCxnSpPr/>
          <p:nvPr/>
        </p:nvCxnSpPr>
        <p:spPr>
          <a:xfrm>
            <a:off x="4625975" y="974732"/>
            <a:ext cx="2727391" cy="0"/>
          </a:xfrm>
          <a:prstGeom prst="straightConnector1">
            <a:avLst/>
          </a:prstGeom>
          <a:noFill/>
          <a:ln cap="flat" cmpd="sng" w="19050">
            <a:solidFill>
              <a:srgbClr val="CCDDE7"/>
            </a:solidFill>
            <a:prstDash val="solid"/>
            <a:miter lim="800000"/>
            <a:headEnd len="sm" w="sm" type="none"/>
            <a:tailEnd len="sm" w="sm" type="none"/>
          </a:ln>
        </p:spPr>
      </p:cxnSp>
      <p:sp>
        <p:nvSpPr>
          <p:cNvPr id="366" name="Google Shape;366;p31"/>
          <p:cNvSpPr txBox="1"/>
          <p:nvPr>
            <p:ph idx="1" type="body"/>
          </p:nvPr>
        </p:nvSpPr>
        <p:spPr>
          <a:xfrm>
            <a:off x="0" y="0"/>
            <a:ext cx="4276259" cy="2431145"/>
          </a:xfrm>
          <a:prstGeom prst="rect">
            <a:avLst/>
          </a:prstGeom>
          <a:solidFill>
            <a:schemeClr val="lt2"/>
          </a:solidFill>
          <a:ln>
            <a:noFill/>
          </a:ln>
        </p:spPr>
        <p:txBody>
          <a:bodyPr anchorCtr="0" anchor="t" bIns="0" lIns="0" spcFirstLastPara="1" rIns="0" wrap="square" tIns="540000">
            <a:noAutofit/>
          </a:bodyPr>
          <a:lstStyle>
            <a:lvl1pPr indent="-228600" lvl="0" marL="457200" marR="0" algn="l">
              <a:lnSpc>
                <a:spcPct val="90000"/>
              </a:lnSpc>
              <a:spcBef>
                <a:spcPts val="600"/>
              </a:spcBef>
              <a:spcAft>
                <a:spcPts val="0"/>
              </a:spcAft>
              <a:buClr>
                <a:schemeClr val="dk2"/>
              </a:buClr>
              <a:buSzPts val="1600"/>
              <a:buFont typeface="Noto Sans Symbols"/>
              <a:buNone/>
              <a:defRPr b="0">
                <a:solidFill>
                  <a:schemeClr val="dk1"/>
                </a:solidFill>
                <a:latin typeface="Arial"/>
                <a:ea typeface="Arial"/>
                <a:cs typeface="Arial"/>
                <a:sym typeface="Aria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367" name="Google Shape;367;p31"/>
          <p:cNvSpPr txBox="1"/>
          <p:nvPr>
            <p:ph idx="2" type="body"/>
          </p:nvPr>
        </p:nvSpPr>
        <p:spPr>
          <a:xfrm>
            <a:off x="0" y="2493863"/>
            <a:ext cx="4276259" cy="2421037"/>
          </a:xfrm>
          <a:prstGeom prst="rect">
            <a:avLst/>
          </a:prstGeom>
          <a:solidFill>
            <a:schemeClr val="lt2"/>
          </a:solidFill>
          <a:ln>
            <a:noFill/>
          </a:ln>
        </p:spPr>
        <p:txBody>
          <a:bodyPr anchorCtr="0" anchor="t" bIns="0" lIns="0" spcFirstLastPara="1" rIns="0" wrap="square" tIns="540000">
            <a:noAutofit/>
          </a:bodyPr>
          <a:lstStyle>
            <a:lvl1pPr indent="-228600" lvl="0" marL="457200" marR="0" algn="l">
              <a:lnSpc>
                <a:spcPct val="90000"/>
              </a:lnSpc>
              <a:spcBef>
                <a:spcPts val="600"/>
              </a:spcBef>
              <a:spcAft>
                <a:spcPts val="0"/>
              </a:spcAft>
              <a:buClr>
                <a:schemeClr val="dk2"/>
              </a:buClr>
              <a:buSzPts val="1600"/>
              <a:buFont typeface="Noto Sans Symbols"/>
              <a:buNone/>
              <a:defRPr b="0">
                <a:solidFill>
                  <a:schemeClr val="dk1"/>
                </a:solidFill>
                <a:latin typeface="Arial"/>
                <a:ea typeface="Arial"/>
                <a:cs typeface="Arial"/>
                <a:sym typeface="Aria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368" name="Google Shape;368;p31"/>
          <p:cNvSpPr txBox="1"/>
          <p:nvPr>
            <p:ph idx="3" type="body"/>
          </p:nvPr>
        </p:nvSpPr>
        <p:spPr>
          <a:xfrm>
            <a:off x="4625578" y="1422400"/>
            <a:ext cx="4000268" cy="3487738"/>
          </a:xfrm>
          <a:prstGeom prst="rect">
            <a:avLst/>
          </a:prstGeom>
          <a:noFill/>
          <a:ln>
            <a:noFill/>
          </a:ln>
        </p:spPr>
        <p:txBody>
          <a:bodyPr anchorCtr="0" anchor="t" bIns="0" lIns="0" spcFirstLastPara="1" rIns="0" wrap="square" tIns="72000">
            <a:noAutofit/>
          </a:bodyPr>
          <a:lstStyle>
            <a:lvl1pPr indent="-342900" lvl="0" marL="457200" algn="l">
              <a:lnSpc>
                <a:spcPct val="90000"/>
              </a:lnSpc>
              <a:spcBef>
                <a:spcPts val="6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grpSp>
        <p:nvGrpSpPr>
          <p:cNvPr id="369" name="Google Shape;369;p31"/>
          <p:cNvGrpSpPr/>
          <p:nvPr/>
        </p:nvGrpSpPr>
        <p:grpSpPr>
          <a:xfrm>
            <a:off x="7741437" y="394294"/>
            <a:ext cx="1050055" cy="621121"/>
            <a:chOff x="10321916" y="525077"/>
            <a:chExt cx="1400072" cy="827140"/>
          </a:xfrm>
        </p:grpSpPr>
        <p:grpSp>
          <p:nvGrpSpPr>
            <p:cNvPr id="370" name="Google Shape;370;p31"/>
            <p:cNvGrpSpPr/>
            <p:nvPr/>
          </p:nvGrpSpPr>
          <p:grpSpPr>
            <a:xfrm>
              <a:off x="10321916" y="525077"/>
              <a:ext cx="1179695" cy="575590"/>
              <a:chOff x="10321916" y="525077"/>
              <a:chExt cx="1179695" cy="575590"/>
            </a:xfrm>
          </p:grpSpPr>
          <p:sp>
            <p:nvSpPr>
              <p:cNvPr id="371" name="Google Shape;371;p31"/>
              <p:cNvSpPr/>
              <p:nvPr/>
            </p:nvSpPr>
            <p:spPr>
              <a:xfrm>
                <a:off x="11143981" y="639857"/>
                <a:ext cx="357630" cy="357630"/>
              </a:xfrm>
              <a:custGeom>
                <a:rect b="b" l="l" r="r" t="t"/>
                <a:pathLst>
                  <a:path extrusionOk="0" h="357629" w="357629">
                    <a:moveTo>
                      <a:pt x="358113" y="0"/>
                    </a:moveTo>
                    <a:lnTo>
                      <a:pt x="358113" y="179540"/>
                    </a:lnTo>
                    <a:cubicBezTo>
                      <a:pt x="358113" y="286587"/>
                      <a:pt x="277888" y="359080"/>
                      <a:pt x="179057" y="359080"/>
                    </a:cubicBezTo>
                    <a:cubicBezTo>
                      <a:pt x="80225" y="359080"/>
                      <a:pt x="0" y="286587"/>
                      <a:pt x="0" y="179540"/>
                    </a:cubicBezTo>
                    <a:cubicBezTo>
                      <a:pt x="0" y="164075"/>
                      <a:pt x="0" y="0"/>
                      <a:pt x="0" y="0"/>
                    </a:cubicBezTo>
                    <a:lnTo>
                      <a:pt x="90857" y="0"/>
                    </a:lnTo>
                    <a:cubicBezTo>
                      <a:pt x="90857" y="32622"/>
                      <a:pt x="90857" y="165041"/>
                      <a:pt x="90857" y="171807"/>
                    </a:cubicBezTo>
                    <a:cubicBezTo>
                      <a:pt x="90857" y="227385"/>
                      <a:pt x="130487" y="265323"/>
                      <a:pt x="179057" y="265323"/>
                    </a:cubicBezTo>
                    <a:cubicBezTo>
                      <a:pt x="227868" y="265323"/>
                      <a:pt x="267256" y="227385"/>
                      <a:pt x="267256" y="171807"/>
                    </a:cubicBezTo>
                    <a:lnTo>
                      <a:pt x="267256" y="0"/>
                    </a:lnTo>
                    <a:lnTo>
                      <a:pt x="358113"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72" name="Google Shape;372;p31"/>
              <p:cNvSpPr/>
              <p:nvPr/>
            </p:nvSpPr>
            <p:spPr>
              <a:xfrm>
                <a:off x="10321916" y="525077"/>
                <a:ext cx="357630" cy="463952"/>
              </a:xfrm>
              <a:custGeom>
                <a:rect b="b" l="l" r="r" t="t"/>
                <a:pathLst>
                  <a:path extrusionOk="0" h="463952" w="357629">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73" name="Google Shape;373;p31"/>
              <p:cNvSpPr/>
              <p:nvPr/>
            </p:nvSpPr>
            <p:spPr>
              <a:xfrm>
                <a:off x="10734399" y="525077"/>
                <a:ext cx="357630" cy="463952"/>
              </a:xfrm>
              <a:custGeom>
                <a:rect b="b" l="l" r="r" t="t"/>
                <a:pathLst>
                  <a:path extrusionOk="0" h="463952" w="357629">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74" name="Google Shape;374;p31"/>
              <p:cNvSpPr/>
              <p:nvPr/>
            </p:nvSpPr>
            <p:spPr>
              <a:xfrm>
                <a:off x="10464001" y="1088585"/>
                <a:ext cx="12082" cy="12082"/>
              </a:xfrm>
              <a:custGeom>
                <a:rect b="b" l="l" r="r" t="t"/>
                <a:pathLst>
                  <a:path extrusionOk="0" h="12082" w="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75" name="Google Shape;375;p31"/>
              <p:cNvSpPr/>
              <p:nvPr/>
            </p:nvSpPr>
            <p:spPr>
              <a:xfrm>
                <a:off x="10610678" y="1088585"/>
                <a:ext cx="12082" cy="12082"/>
              </a:xfrm>
              <a:custGeom>
                <a:rect b="b" l="l" r="r" t="t"/>
                <a:pathLst>
                  <a:path extrusionOk="0" h="12082" w="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76" name="Google Shape;376;p31"/>
              <p:cNvSpPr/>
              <p:nvPr/>
            </p:nvSpPr>
            <p:spPr>
              <a:xfrm>
                <a:off x="10949701" y="1088585"/>
                <a:ext cx="12082" cy="12082"/>
              </a:xfrm>
              <a:custGeom>
                <a:rect b="b" l="l" r="r" t="t"/>
                <a:pathLst>
                  <a:path extrusionOk="0" h="12082" w="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324" y="3383"/>
                      <a:pt x="10874" y="1933"/>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sp>
          <p:nvSpPr>
            <p:cNvPr id="377" name="Google Shape;377;p31"/>
            <p:cNvSpPr/>
            <p:nvPr/>
          </p:nvSpPr>
          <p:spPr>
            <a:xfrm>
              <a:off x="10322158" y="1089069"/>
              <a:ext cx="57994" cy="77325"/>
            </a:xfrm>
            <a:custGeom>
              <a:rect b="b" l="l" r="r" t="t"/>
              <a:pathLst>
                <a:path extrusionOk="0" h="77325" w="57994">
                  <a:moveTo>
                    <a:pt x="49053" y="0"/>
                  </a:moveTo>
                  <a:lnTo>
                    <a:pt x="49053" y="34071"/>
                  </a:lnTo>
                  <a:lnTo>
                    <a:pt x="10149" y="34071"/>
                  </a:lnTo>
                  <a:lnTo>
                    <a:pt x="10149" y="0"/>
                  </a:lnTo>
                  <a:lnTo>
                    <a:pt x="0" y="0"/>
                  </a:lnTo>
                  <a:lnTo>
                    <a:pt x="0" y="78292"/>
                  </a:lnTo>
                  <a:lnTo>
                    <a:pt x="10149" y="78292"/>
                  </a:lnTo>
                  <a:lnTo>
                    <a:pt x="10149" y="40837"/>
                  </a:lnTo>
                  <a:lnTo>
                    <a:pt x="49053" y="40837"/>
                  </a:lnTo>
                  <a:lnTo>
                    <a:pt x="49053" y="78292"/>
                  </a:lnTo>
                  <a:lnTo>
                    <a:pt x="58961" y="78292"/>
                  </a:lnTo>
                  <a:lnTo>
                    <a:pt x="58961"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78" name="Google Shape;378;p31"/>
            <p:cNvSpPr/>
            <p:nvPr/>
          </p:nvSpPr>
          <p:spPr>
            <a:xfrm>
              <a:off x="10399483" y="1110575"/>
              <a:ext cx="48328" cy="57994"/>
            </a:xfrm>
            <a:custGeom>
              <a:rect b="b" l="l" r="r" t="t"/>
              <a:pathLst>
                <a:path extrusionOk="0" h="57994" w="48328">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6" y="51711"/>
                  </a:cubicBezTo>
                  <a:cubicBezTo>
                    <a:pt x="21748" y="51711"/>
                    <a:pt x="17640" y="50020"/>
                    <a:pt x="14740" y="46395"/>
                  </a:cubicBezTo>
                  <a:cubicBezTo>
                    <a:pt x="11599" y="42529"/>
                    <a:pt x="10149" y="37454"/>
                    <a:pt x="9666" y="30930"/>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79" name="Google Shape;379;p31"/>
            <p:cNvSpPr/>
            <p:nvPr/>
          </p:nvSpPr>
          <p:spPr>
            <a:xfrm>
              <a:off x="10465451" y="1112266"/>
              <a:ext cx="9666" cy="53161"/>
            </a:xfrm>
            <a:custGeom>
              <a:rect b="b" l="l" r="r" t="t"/>
              <a:pathLst>
                <a:path extrusionOk="0" h="53161" w="9665">
                  <a:moveTo>
                    <a:pt x="0" y="0"/>
                  </a:moveTo>
                  <a:lnTo>
                    <a:pt x="10149" y="0"/>
                  </a:lnTo>
                  <a:lnTo>
                    <a:pt x="10149" y="55094"/>
                  </a:lnTo>
                  <a:lnTo>
                    <a:pt x="0" y="550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nvGrpSpPr>
            <p:cNvPr id="380" name="Google Shape;380;p31"/>
            <p:cNvGrpSpPr/>
            <p:nvPr/>
          </p:nvGrpSpPr>
          <p:grpSpPr>
            <a:xfrm>
              <a:off x="10496140" y="1110575"/>
              <a:ext cx="100523" cy="55819"/>
              <a:chOff x="10496140" y="1110575"/>
              <a:chExt cx="100523" cy="55819"/>
            </a:xfrm>
          </p:grpSpPr>
          <p:sp>
            <p:nvSpPr>
              <p:cNvPr id="381" name="Google Shape;381;p31"/>
              <p:cNvSpPr/>
              <p:nvPr/>
            </p:nvSpPr>
            <p:spPr>
              <a:xfrm>
                <a:off x="10496140" y="1110575"/>
                <a:ext cx="45912" cy="55578"/>
              </a:xfrm>
              <a:custGeom>
                <a:rect b="b" l="l" r="r" t="t"/>
                <a:pathLst>
                  <a:path extrusionOk="0" h="55577" w="45911">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82" name="Google Shape;382;p31"/>
              <p:cNvSpPr/>
              <p:nvPr/>
            </p:nvSpPr>
            <p:spPr>
              <a:xfrm>
                <a:off x="10562833" y="1110816"/>
                <a:ext cx="33830" cy="55578"/>
              </a:xfrm>
              <a:custGeom>
                <a:rect b="b" l="l" r="r" t="t"/>
                <a:pathLst>
                  <a:path extrusionOk="0" h="55577" w="33829">
                    <a:moveTo>
                      <a:pt x="1208" y="56544"/>
                    </a:moveTo>
                    <a:lnTo>
                      <a:pt x="10632" y="56544"/>
                    </a:lnTo>
                    <a:lnTo>
                      <a:pt x="10632" y="29964"/>
                    </a:lnTo>
                    <a:cubicBezTo>
                      <a:pt x="10632" y="28030"/>
                      <a:pt x="10632" y="26339"/>
                      <a:pt x="10874" y="24406"/>
                    </a:cubicBezTo>
                    <a:cubicBezTo>
                      <a:pt x="11116" y="22473"/>
                      <a:pt x="11357" y="20781"/>
                      <a:pt x="11599" y="19090"/>
                    </a:cubicBezTo>
                    <a:cubicBezTo>
                      <a:pt x="12565" y="15707"/>
                      <a:pt x="13774" y="12807"/>
                      <a:pt x="15707" y="10391"/>
                    </a:cubicBezTo>
                    <a:cubicBezTo>
                      <a:pt x="17398" y="7974"/>
                      <a:pt x="19573" y="7008"/>
                      <a:pt x="21748" y="7008"/>
                    </a:cubicBezTo>
                    <a:cubicBezTo>
                      <a:pt x="25614" y="7008"/>
                      <a:pt x="27547" y="8941"/>
                      <a:pt x="27789" y="13049"/>
                    </a:cubicBezTo>
                    <a:lnTo>
                      <a:pt x="36005" y="10149"/>
                    </a:lnTo>
                    <a:cubicBezTo>
                      <a:pt x="36005" y="8216"/>
                      <a:pt x="35521" y="6766"/>
                      <a:pt x="34796" y="5316"/>
                    </a:cubicBezTo>
                    <a:cubicBezTo>
                      <a:pt x="34072" y="3866"/>
                      <a:pt x="33347" y="2900"/>
                      <a:pt x="32380" y="2175"/>
                    </a:cubicBezTo>
                    <a:cubicBezTo>
                      <a:pt x="31413" y="1450"/>
                      <a:pt x="30205" y="725"/>
                      <a:pt x="28997" y="483"/>
                    </a:cubicBezTo>
                    <a:cubicBezTo>
                      <a:pt x="27789" y="0"/>
                      <a:pt x="26581" y="0"/>
                      <a:pt x="25614" y="0"/>
                    </a:cubicBezTo>
                    <a:cubicBezTo>
                      <a:pt x="22231" y="0"/>
                      <a:pt x="19573" y="967"/>
                      <a:pt x="16915" y="2658"/>
                    </a:cubicBezTo>
                    <a:cubicBezTo>
                      <a:pt x="14499" y="4591"/>
                      <a:pt x="12324" y="7008"/>
                      <a:pt x="10632" y="10149"/>
                    </a:cubicBezTo>
                    <a:lnTo>
                      <a:pt x="9424" y="483"/>
                    </a:lnTo>
                    <a:lnTo>
                      <a:pt x="0" y="1450"/>
                    </a:lnTo>
                    <a:cubicBezTo>
                      <a:pt x="0" y="1933"/>
                      <a:pt x="242" y="2658"/>
                      <a:pt x="242" y="3625"/>
                    </a:cubicBezTo>
                    <a:cubicBezTo>
                      <a:pt x="483" y="4591"/>
                      <a:pt x="483" y="5799"/>
                      <a:pt x="725" y="7249"/>
                    </a:cubicBezTo>
                    <a:cubicBezTo>
                      <a:pt x="967" y="8699"/>
                      <a:pt x="967" y="9907"/>
                      <a:pt x="967" y="11357"/>
                    </a:cubicBezTo>
                    <a:cubicBezTo>
                      <a:pt x="967" y="12807"/>
                      <a:pt x="1208" y="14015"/>
                      <a:pt x="1208" y="15465"/>
                    </a:cubicBezTo>
                    <a:lnTo>
                      <a:pt x="1208" y="5654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sp>
          <p:nvSpPr>
            <p:cNvPr id="383" name="Google Shape;383;p31"/>
            <p:cNvSpPr/>
            <p:nvPr/>
          </p:nvSpPr>
          <p:spPr>
            <a:xfrm>
              <a:off x="10612128" y="1112266"/>
              <a:ext cx="9666" cy="53161"/>
            </a:xfrm>
            <a:custGeom>
              <a:rect b="b" l="l" r="r" t="t"/>
              <a:pathLst>
                <a:path extrusionOk="0" h="53161" w="9665">
                  <a:moveTo>
                    <a:pt x="0" y="0"/>
                  </a:moveTo>
                  <a:lnTo>
                    <a:pt x="10149" y="0"/>
                  </a:lnTo>
                  <a:lnTo>
                    <a:pt x="10149" y="55094"/>
                  </a:lnTo>
                  <a:lnTo>
                    <a:pt x="0" y="550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nvGrpSpPr>
            <p:cNvPr id="384" name="Google Shape;384;p31"/>
            <p:cNvGrpSpPr/>
            <p:nvPr/>
          </p:nvGrpSpPr>
          <p:grpSpPr>
            <a:xfrm>
              <a:off x="10639675" y="1081336"/>
              <a:ext cx="105597" cy="87233"/>
              <a:chOff x="10639675" y="1081336"/>
              <a:chExt cx="105597" cy="87233"/>
            </a:xfrm>
          </p:grpSpPr>
          <p:sp>
            <p:nvSpPr>
              <p:cNvPr id="385" name="Google Shape;385;p31"/>
              <p:cNvSpPr/>
              <p:nvPr/>
            </p:nvSpPr>
            <p:spPr>
              <a:xfrm>
                <a:off x="10639675" y="1110575"/>
                <a:ext cx="45912" cy="57994"/>
              </a:xfrm>
              <a:custGeom>
                <a:rect b="b" l="l" r="r" t="t"/>
                <a:pathLst>
                  <a:path extrusionOk="0" h="57994" w="45911">
                    <a:moveTo>
                      <a:pt x="41804" y="44462"/>
                    </a:moveTo>
                    <a:cubicBezTo>
                      <a:pt x="38663" y="47362"/>
                      <a:pt x="36005" y="49295"/>
                      <a:pt x="33830" y="50261"/>
                    </a:cubicBezTo>
                    <a:cubicBezTo>
                      <a:pt x="31655" y="51228"/>
                      <a:pt x="28997" y="51711"/>
                      <a:pt x="26581" y="51711"/>
                    </a:cubicBezTo>
                    <a:cubicBezTo>
                      <a:pt x="23439" y="51711"/>
                      <a:pt x="21023" y="51228"/>
                      <a:pt x="18848" y="50020"/>
                    </a:cubicBezTo>
                    <a:cubicBezTo>
                      <a:pt x="16673" y="48812"/>
                      <a:pt x="15223" y="47362"/>
                      <a:pt x="13774" y="45187"/>
                    </a:cubicBezTo>
                    <a:cubicBezTo>
                      <a:pt x="12565" y="43254"/>
                      <a:pt x="11599" y="40837"/>
                      <a:pt x="11116" y="38179"/>
                    </a:cubicBezTo>
                    <a:cubicBezTo>
                      <a:pt x="10632" y="35521"/>
                      <a:pt x="10391" y="32863"/>
                      <a:pt x="10391" y="30205"/>
                    </a:cubicBezTo>
                    <a:cubicBezTo>
                      <a:pt x="10391" y="27547"/>
                      <a:pt x="10632" y="24647"/>
                      <a:pt x="11357" y="21748"/>
                    </a:cubicBezTo>
                    <a:cubicBezTo>
                      <a:pt x="12082" y="18848"/>
                      <a:pt x="13049" y="16432"/>
                      <a:pt x="14257" y="14015"/>
                    </a:cubicBezTo>
                    <a:cubicBezTo>
                      <a:pt x="15707" y="11599"/>
                      <a:pt x="17398" y="9907"/>
                      <a:pt x="19331" y="8457"/>
                    </a:cubicBezTo>
                    <a:cubicBezTo>
                      <a:pt x="21506" y="7008"/>
                      <a:pt x="23923" y="6283"/>
                      <a:pt x="26822" y="6283"/>
                    </a:cubicBezTo>
                    <a:cubicBezTo>
                      <a:pt x="29964" y="6283"/>
                      <a:pt x="32622" y="6766"/>
                      <a:pt x="34555" y="7733"/>
                    </a:cubicBezTo>
                    <a:cubicBezTo>
                      <a:pt x="36488" y="8699"/>
                      <a:pt x="38179" y="9907"/>
                      <a:pt x="39629" y="11599"/>
                    </a:cubicBezTo>
                    <a:lnTo>
                      <a:pt x="44462" y="4350"/>
                    </a:lnTo>
                    <a:cubicBezTo>
                      <a:pt x="42046" y="2658"/>
                      <a:pt x="39388" y="1450"/>
                      <a:pt x="36488" y="967"/>
                    </a:cubicBezTo>
                    <a:cubicBezTo>
                      <a:pt x="33588" y="483"/>
                      <a:pt x="30689" y="0"/>
                      <a:pt x="28030" y="0"/>
                    </a:cubicBezTo>
                    <a:cubicBezTo>
                      <a:pt x="23681" y="0"/>
                      <a:pt x="19815" y="725"/>
                      <a:pt x="16432" y="2175"/>
                    </a:cubicBezTo>
                    <a:cubicBezTo>
                      <a:pt x="13049" y="3625"/>
                      <a:pt x="9907" y="5799"/>
                      <a:pt x="7491" y="8216"/>
                    </a:cubicBezTo>
                    <a:cubicBezTo>
                      <a:pt x="5074" y="10874"/>
                      <a:pt x="3141" y="14015"/>
                      <a:pt x="1933" y="17640"/>
                    </a:cubicBezTo>
                    <a:cubicBezTo>
                      <a:pt x="725" y="21264"/>
                      <a:pt x="0" y="25372"/>
                      <a:pt x="0" y="29722"/>
                    </a:cubicBezTo>
                    <a:cubicBezTo>
                      <a:pt x="0" y="39146"/>
                      <a:pt x="2416" y="46154"/>
                      <a:pt x="7008" y="50986"/>
                    </a:cubicBezTo>
                    <a:cubicBezTo>
                      <a:pt x="11599" y="55819"/>
                      <a:pt x="18123" y="58236"/>
                      <a:pt x="26581" y="58236"/>
                    </a:cubicBezTo>
                    <a:cubicBezTo>
                      <a:pt x="28030" y="58236"/>
                      <a:pt x="29480" y="57994"/>
                      <a:pt x="31172" y="57752"/>
                    </a:cubicBezTo>
                    <a:cubicBezTo>
                      <a:pt x="32863" y="57511"/>
                      <a:pt x="34555" y="57027"/>
                      <a:pt x="36246" y="56303"/>
                    </a:cubicBezTo>
                    <a:cubicBezTo>
                      <a:pt x="37938" y="55578"/>
                      <a:pt x="39629" y="54611"/>
                      <a:pt x="41321" y="53403"/>
                    </a:cubicBezTo>
                    <a:cubicBezTo>
                      <a:pt x="43012" y="52195"/>
                      <a:pt x="44462" y="50503"/>
                      <a:pt x="46154" y="48328"/>
                    </a:cubicBezTo>
                    <a:lnTo>
                      <a:pt x="41804" y="444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86" name="Google Shape;386;p31"/>
              <p:cNvSpPr/>
              <p:nvPr/>
            </p:nvSpPr>
            <p:spPr>
              <a:xfrm>
                <a:off x="10699360" y="1081336"/>
                <a:ext cx="45912" cy="84575"/>
              </a:xfrm>
              <a:custGeom>
                <a:rect b="b" l="l" r="r" t="t"/>
                <a:pathLst>
                  <a:path extrusionOk="0" h="84574" w="45911">
                    <a:moveTo>
                      <a:pt x="9907" y="0"/>
                    </a:moveTo>
                    <a:lnTo>
                      <a:pt x="0" y="0"/>
                    </a:lnTo>
                    <a:lnTo>
                      <a:pt x="0" y="86266"/>
                    </a:lnTo>
                    <a:lnTo>
                      <a:pt x="9907" y="86266"/>
                    </a:lnTo>
                    <a:lnTo>
                      <a:pt x="9907" y="55094"/>
                    </a:lnTo>
                    <a:cubicBezTo>
                      <a:pt x="9907" y="52678"/>
                      <a:pt x="10391" y="50261"/>
                      <a:pt x="11116" y="47845"/>
                    </a:cubicBezTo>
                    <a:cubicBezTo>
                      <a:pt x="11840" y="45670"/>
                      <a:pt x="13049" y="43737"/>
                      <a:pt x="14499" y="42046"/>
                    </a:cubicBezTo>
                    <a:cubicBezTo>
                      <a:pt x="15948" y="40354"/>
                      <a:pt x="17640" y="39146"/>
                      <a:pt x="19331" y="38179"/>
                    </a:cubicBezTo>
                    <a:cubicBezTo>
                      <a:pt x="21264" y="37213"/>
                      <a:pt x="23198" y="36730"/>
                      <a:pt x="25614" y="36730"/>
                    </a:cubicBezTo>
                    <a:cubicBezTo>
                      <a:pt x="28030" y="36730"/>
                      <a:pt x="30205" y="36971"/>
                      <a:pt x="31655" y="37696"/>
                    </a:cubicBezTo>
                    <a:cubicBezTo>
                      <a:pt x="33105" y="38421"/>
                      <a:pt x="34313" y="39146"/>
                      <a:pt x="35280" y="40596"/>
                    </a:cubicBezTo>
                    <a:cubicBezTo>
                      <a:pt x="36246" y="42046"/>
                      <a:pt x="36488" y="43496"/>
                      <a:pt x="36971" y="45187"/>
                    </a:cubicBezTo>
                    <a:cubicBezTo>
                      <a:pt x="37213" y="47120"/>
                      <a:pt x="37454" y="49053"/>
                      <a:pt x="37454" y="51470"/>
                    </a:cubicBezTo>
                    <a:lnTo>
                      <a:pt x="37454" y="86024"/>
                    </a:lnTo>
                    <a:lnTo>
                      <a:pt x="47362" y="86024"/>
                    </a:lnTo>
                    <a:lnTo>
                      <a:pt x="47362" y="51470"/>
                    </a:lnTo>
                    <a:cubicBezTo>
                      <a:pt x="47362" y="48570"/>
                      <a:pt x="47120" y="45670"/>
                      <a:pt x="46879" y="43012"/>
                    </a:cubicBezTo>
                    <a:cubicBezTo>
                      <a:pt x="46637" y="40354"/>
                      <a:pt x="45912" y="37938"/>
                      <a:pt x="44704" y="36005"/>
                    </a:cubicBezTo>
                    <a:cubicBezTo>
                      <a:pt x="43496" y="34071"/>
                      <a:pt x="41562" y="32380"/>
                      <a:pt x="38904" y="31172"/>
                    </a:cubicBezTo>
                    <a:cubicBezTo>
                      <a:pt x="36246" y="29964"/>
                      <a:pt x="32863" y="29239"/>
                      <a:pt x="28272" y="29239"/>
                    </a:cubicBezTo>
                    <a:cubicBezTo>
                      <a:pt x="25372" y="29239"/>
                      <a:pt x="22956" y="29722"/>
                      <a:pt x="20781" y="30447"/>
                    </a:cubicBezTo>
                    <a:cubicBezTo>
                      <a:pt x="18606" y="31172"/>
                      <a:pt x="16915" y="32380"/>
                      <a:pt x="15465" y="33347"/>
                    </a:cubicBezTo>
                    <a:cubicBezTo>
                      <a:pt x="14015" y="34555"/>
                      <a:pt x="12807" y="35521"/>
                      <a:pt x="12082" y="36730"/>
                    </a:cubicBezTo>
                    <a:cubicBezTo>
                      <a:pt x="11116" y="37938"/>
                      <a:pt x="10632" y="38663"/>
                      <a:pt x="10149" y="39388"/>
                    </a:cubicBezTo>
                    <a:lnTo>
                      <a:pt x="1014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sp>
          <p:nvSpPr>
            <p:cNvPr id="387" name="Google Shape;387;p31"/>
            <p:cNvSpPr/>
            <p:nvPr/>
          </p:nvSpPr>
          <p:spPr>
            <a:xfrm>
              <a:off x="10808824" y="1089069"/>
              <a:ext cx="57994" cy="77325"/>
            </a:xfrm>
            <a:custGeom>
              <a:rect b="b" l="l" r="r" t="t"/>
              <a:pathLst>
                <a:path extrusionOk="0" h="77325" w="57994">
                  <a:moveTo>
                    <a:pt x="10149" y="78292"/>
                  </a:moveTo>
                  <a:lnTo>
                    <a:pt x="10149" y="40837"/>
                  </a:lnTo>
                  <a:lnTo>
                    <a:pt x="48812" y="40837"/>
                  </a:lnTo>
                  <a:lnTo>
                    <a:pt x="48812" y="78292"/>
                  </a:lnTo>
                  <a:lnTo>
                    <a:pt x="58961" y="78292"/>
                  </a:lnTo>
                  <a:lnTo>
                    <a:pt x="58961" y="0"/>
                  </a:lnTo>
                  <a:lnTo>
                    <a:pt x="48812" y="0"/>
                  </a:lnTo>
                  <a:lnTo>
                    <a:pt x="48812" y="34071"/>
                  </a:lnTo>
                  <a:lnTo>
                    <a:pt x="10149" y="34071"/>
                  </a:lnTo>
                  <a:lnTo>
                    <a:pt x="10149" y="0"/>
                  </a:lnTo>
                  <a:lnTo>
                    <a:pt x="0" y="0"/>
                  </a:lnTo>
                  <a:lnTo>
                    <a:pt x="0" y="7829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88" name="Google Shape;388;p31"/>
            <p:cNvSpPr/>
            <p:nvPr/>
          </p:nvSpPr>
          <p:spPr>
            <a:xfrm>
              <a:off x="10886391" y="1110575"/>
              <a:ext cx="48328" cy="57994"/>
            </a:xfrm>
            <a:custGeom>
              <a:rect b="b" l="l" r="r" t="t"/>
              <a:pathLst>
                <a:path extrusionOk="0" h="57994" w="48328">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8"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5" y="51711"/>
                  </a:cubicBezTo>
                  <a:cubicBezTo>
                    <a:pt x="21748" y="51711"/>
                    <a:pt x="17640" y="50020"/>
                    <a:pt x="14740" y="46395"/>
                  </a:cubicBezTo>
                  <a:cubicBezTo>
                    <a:pt x="11599" y="42529"/>
                    <a:pt x="9907" y="37454"/>
                    <a:pt x="9666" y="30930"/>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89" name="Google Shape;389;p31"/>
            <p:cNvSpPr/>
            <p:nvPr/>
          </p:nvSpPr>
          <p:spPr>
            <a:xfrm>
              <a:off x="10951151" y="1112266"/>
              <a:ext cx="9666" cy="53161"/>
            </a:xfrm>
            <a:custGeom>
              <a:rect b="b" l="l" r="r" t="t"/>
              <a:pathLst>
                <a:path extrusionOk="0" h="53161" w="9665">
                  <a:moveTo>
                    <a:pt x="0" y="0"/>
                  </a:moveTo>
                  <a:lnTo>
                    <a:pt x="10149" y="0"/>
                  </a:lnTo>
                  <a:lnTo>
                    <a:pt x="10149" y="55094"/>
                  </a:lnTo>
                  <a:lnTo>
                    <a:pt x="0" y="550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nvGrpSpPr>
            <p:cNvPr id="390" name="Google Shape;390;p31"/>
            <p:cNvGrpSpPr/>
            <p:nvPr/>
          </p:nvGrpSpPr>
          <p:grpSpPr>
            <a:xfrm>
              <a:off x="10321916" y="1110575"/>
              <a:ext cx="1400072" cy="241642"/>
              <a:chOff x="10321916" y="1110575"/>
              <a:chExt cx="1400072" cy="241642"/>
            </a:xfrm>
          </p:grpSpPr>
          <p:sp>
            <p:nvSpPr>
              <p:cNvPr id="391" name="Google Shape;391;p31"/>
              <p:cNvSpPr/>
              <p:nvPr/>
            </p:nvSpPr>
            <p:spPr>
              <a:xfrm>
                <a:off x="10981840" y="1110575"/>
                <a:ext cx="45912" cy="55578"/>
              </a:xfrm>
              <a:custGeom>
                <a:rect b="b" l="l" r="r" t="t"/>
                <a:pathLst>
                  <a:path extrusionOk="0" h="55577" w="45911">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92" name="Google Shape;392;p31"/>
              <p:cNvSpPr/>
              <p:nvPr/>
            </p:nvSpPr>
            <p:spPr>
              <a:xfrm>
                <a:off x="11046358" y="1110575"/>
                <a:ext cx="48328" cy="57994"/>
              </a:xfrm>
              <a:custGeom>
                <a:rect b="b" l="l" r="r" t="t"/>
                <a:pathLst>
                  <a:path extrusionOk="0" h="57994" w="48328">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8"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2" y="58477"/>
                      <a:pt x="26581" y="58477"/>
                    </a:cubicBezTo>
                    <a:cubicBezTo>
                      <a:pt x="31172" y="58477"/>
                      <a:pt x="35038" y="57511"/>
                      <a:pt x="38663" y="55819"/>
                    </a:cubicBezTo>
                    <a:cubicBezTo>
                      <a:pt x="42046" y="53886"/>
                      <a:pt x="45429" y="51228"/>
                      <a:pt x="48328" y="47845"/>
                    </a:cubicBezTo>
                    <a:lnTo>
                      <a:pt x="44462" y="43737"/>
                    </a:lnTo>
                    <a:cubicBezTo>
                      <a:pt x="40838" y="47120"/>
                      <a:pt x="37696" y="49053"/>
                      <a:pt x="35038" y="50261"/>
                    </a:cubicBezTo>
                    <a:cubicBezTo>
                      <a:pt x="32380" y="51228"/>
                      <a:pt x="29722" y="51711"/>
                      <a:pt x="27306" y="51711"/>
                    </a:cubicBezTo>
                    <a:cubicBezTo>
                      <a:pt x="21748" y="51711"/>
                      <a:pt x="17640" y="50020"/>
                      <a:pt x="14740" y="46395"/>
                    </a:cubicBezTo>
                    <a:cubicBezTo>
                      <a:pt x="11357" y="42529"/>
                      <a:pt x="9907" y="37454"/>
                      <a:pt x="9666" y="30930"/>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93" name="Google Shape;393;p31"/>
              <p:cNvSpPr/>
              <p:nvPr/>
            </p:nvSpPr>
            <p:spPr>
              <a:xfrm>
                <a:off x="10321916" y="1217139"/>
                <a:ext cx="1179212" cy="84575"/>
              </a:xfrm>
              <a:custGeom>
                <a:rect b="b" l="l" r="r" t="t"/>
                <a:pathLst>
                  <a:path extrusionOk="0" h="84574" w="1179211">
                    <a:moveTo>
                      <a:pt x="1181145" y="2658"/>
                    </a:moveTo>
                    <a:cubicBezTo>
                      <a:pt x="1179937" y="1933"/>
                      <a:pt x="1178245" y="1450"/>
                      <a:pt x="1176071" y="725"/>
                    </a:cubicBezTo>
                    <a:cubicBezTo>
                      <a:pt x="1173654" y="242"/>
                      <a:pt x="1171238" y="0"/>
                      <a:pt x="1168580" y="0"/>
                    </a:cubicBezTo>
                    <a:cubicBezTo>
                      <a:pt x="1164955" y="0"/>
                      <a:pt x="1161572" y="725"/>
                      <a:pt x="1158672" y="1933"/>
                    </a:cubicBezTo>
                    <a:cubicBezTo>
                      <a:pt x="1155773" y="3383"/>
                      <a:pt x="1153115" y="5558"/>
                      <a:pt x="1151182" y="8941"/>
                    </a:cubicBezTo>
                    <a:cubicBezTo>
                      <a:pt x="1149490" y="11357"/>
                      <a:pt x="1148523" y="14015"/>
                      <a:pt x="1148282" y="16915"/>
                    </a:cubicBezTo>
                    <a:cubicBezTo>
                      <a:pt x="1148040" y="19815"/>
                      <a:pt x="1147799" y="22473"/>
                      <a:pt x="1147799" y="25131"/>
                    </a:cubicBezTo>
                    <a:lnTo>
                      <a:pt x="1147799" y="29239"/>
                    </a:lnTo>
                    <a:lnTo>
                      <a:pt x="1137891" y="29239"/>
                    </a:lnTo>
                    <a:lnTo>
                      <a:pt x="1137891" y="35521"/>
                    </a:lnTo>
                    <a:lnTo>
                      <a:pt x="1147799" y="35521"/>
                    </a:lnTo>
                    <a:lnTo>
                      <a:pt x="1147799" y="84333"/>
                    </a:lnTo>
                    <a:lnTo>
                      <a:pt x="1157223" y="84333"/>
                    </a:lnTo>
                    <a:lnTo>
                      <a:pt x="1157223" y="35280"/>
                    </a:lnTo>
                    <a:lnTo>
                      <a:pt x="1172446" y="35280"/>
                    </a:lnTo>
                    <a:lnTo>
                      <a:pt x="1172446" y="28997"/>
                    </a:lnTo>
                    <a:lnTo>
                      <a:pt x="1157223" y="28997"/>
                    </a:lnTo>
                    <a:lnTo>
                      <a:pt x="1157223" y="25372"/>
                    </a:lnTo>
                    <a:cubicBezTo>
                      <a:pt x="1157223" y="23198"/>
                      <a:pt x="1157223" y="21023"/>
                      <a:pt x="1157464" y="18606"/>
                    </a:cubicBezTo>
                    <a:cubicBezTo>
                      <a:pt x="1157706" y="16190"/>
                      <a:pt x="1157948" y="14257"/>
                      <a:pt x="1158672" y="12324"/>
                    </a:cubicBezTo>
                    <a:cubicBezTo>
                      <a:pt x="1159397" y="10391"/>
                      <a:pt x="1160364" y="8941"/>
                      <a:pt x="1161572" y="7733"/>
                    </a:cubicBezTo>
                    <a:cubicBezTo>
                      <a:pt x="1162780" y="6524"/>
                      <a:pt x="1164714" y="5799"/>
                      <a:pt x="1167130" y="5799"/>
                    </a:cubicBezTo>
                    <a:cubicBezTo>
                      <a:pt x="1169546" y="5799"/>
                      <a:pt x="1171721" y="6283"/>
                      <a:pt x="1173413" y="7008"/>
                    </a:cubicBezTo>
                    <a:cubicBezTo>
                      <a:pt x="1175104" y="7733"/>
                      <a:pt x="1176554" y="8699"/>
                      <a:pt x="1177762" y="9666"/>
                    </a:cubicBezTo>
                    <a:lnTo>
                      <a:pt x="1181145" y="2658"/>
                    </a:lnTo>
                    <a:close/>
                    <a:moveTo>
                      <a:pt x="1092946" y="84091"/>
                    </a:moveTo>
                    <a:lnTo>
                      <a:pt x="1102370" y="84091"/>
                    </a:lnTo>
                    <a:lnTo>
                      <a:pt x="1102370" y="57511"/>
                    </a:lnTo>
                    <a:cubicBezTo>
                      <a:pt x="1102370" y="55578"/>
                      <a:pt x="1102370" y="53886"/>
                      <a:pt x="1102612" y="51953"/>
                    </a:cubicBezTo>
                    <a:cubicBezTo>
                      <a:pt x="1102853" y="50020"/>
                      <a:pt x="1103095" y="48328"/>
                      <a:pt x="1103337" y="46637"/>
                    </a:cubicBezTo>
                    <a:cubicBezTo>
                      <a:pt x="1104303" y="43254"/>
                      <a:pt x="1105511" y="40354"/>
                      <a:pt x="1107444" y="37938"/>
                    </a:cubicBezTo>
                    <a:cubicBezTo>
                      <a:pt x="1109136" y="35521"/>
                      <a:pt x="1111311" y="34555"/>
                      <a:pt x="1113485" y="34555"/>
                    </a:cubicBezTo>
                    <a:cubicBezTo>
                      <a:pt x="1117352" y="34555"/>
                      <a:pt x="1119285" y="36488"/>
                      <a:pt x="1119526" y="40596"/>
                    </a:cubicBezTo>
                    <a:lnTo>
                      <a:pt x="1127742" y="37696"/>
                    </a:lnTo>
                    <a:cubicBezTo>
                      <a:pt x="1127742" y="35763"/>
                      <a:pt x="1127259" y="34313"/>
                      <a:pt x="1126534" y="32863"/>
                    </a:cubicBezTo>
                    <a:cubicBezTo>
                      <a:pt x="1125809" y="31413"/>
                      <a:pt x="1125084" y="30447"/>
                      <a:pt x="1124118" y="29722"/>
                    </a:cubicBezTo>
                    <a:cubicBezTo>
                      <a:pt x="1123151" y="28997"/>
                      <a:pt x="1121943" y="28272"/>
                      <a:pt x="1120735" y="28030"/>
                    </a:cubicBezTo>
                    <a:cubicBezTo>
                      <a:pt x="1119526" y="27547"/>
                      <a:pt x="1118318" y="27547"/>
                      <a:pt x="1117352" y="27547"/>
                    </a:cubicBezTo>
                    <a:cubicBezTo>
                      <a:pt x="1113969" y="27547"/>
                      <a:pt x="1111311" y="28514"/>
                      <a:pt x="1108653" y="30205"/>
                    </a:cubicBezTo>
                    <a:cubicBezTo>
                      <a:pt x="1106236" y="32138"/>
                      <a:pt x="1104061" y="34555"/>
                      <a:pt x="1102370" y="37696"/>
                    </a:cubicBezTo>
                    <a:lnTo>
                      <a:pt x="1101162" y="28272"/>
                    </a:lnTo>
                    <a:lnTo>
                      <a:pt x="1091738" y="29239"/>
                    </a:lnTo>
                    <a:cubicBezTo>
                      <a:pt x="1091738" y="29722"/>
                      <a:pt x="1091979" y="30447"/>
                      <a:pt x="1091979" y="31413"/>
                    </a:cubicBezTo>
                    <a:cubicBezTo>
                      <a:pt x="1092221" y="32380"/>
                      <a:pt x="1092221" y="33588"/>
                      <a:pt x="1092463" y="35038"/>
                    </a:cubicBezTo>
                    <a:cubicBezTo>
                      <a:pt x="1092704" y="36488"/>
                      <a:pt x="1092704" y="37696"/>
                      <a:pt x="1092704" y="39146"/>
                    </a:cubicBezTo>
                    <a:cubicBezTo>
                      <a:pt x="1092704" y="40596"/>
                      <a:pt x="1092946" y="41804"/>
                      <a:pt x="1092946" y="43254"/>
                    </a:cubicBezTo>
                    <a:lnTo>
                      <a:pt x="1092946" y="84091"/>
                    </a:lnTo>
                    <a:close/>
                    <a:moveTo>
                      <a:pt x="1062016" y="72251"/>
                    </a:moveTo>
                    <a:cubicBezTo>
                      <a:pt x="1059116" y="76359"/>
                      <a:pt x="1055008" y="78292"/>
                      <a:pt x="1049934" y="78292"/>
                    </a:cubicBezTo>
                    <a:cubicBezTo>
                      <a:pt x="1044617" y="78292"/>
                      <a:pt x="1040751" y="76359"/>
                      <a:pt x="1037852" y="72251"/>
                    </a:cubicBezTo>
                    <a:cubicBezTo>
                      <a:pt x="1034952" y="68143"/>
                      <a:pt x="1033502" y="62827"/>
                      <a:pt x="1033502" y="55819"/>
                    </a:cubicBezTo>
                    <a:cubicBezTo>
                      <a:pt x="1033502" y="49053"/>
                      <a:pt x="1034952" y="43737"/>
                      <a:pt x="1037852" y="39629"/>
                    </a:cubicBezTo>
                    <a:cubicBezTo>
                      <a:pt x="1040751" y="35521"/>
                      <a:pt x="1044859" y="33588"/>
                      <a:pt x="1050175" y="33588"/>
                    </a:cubicBezTo>
                    <a:cubicBezTo>
                      <a:pt x="1055491" y="33588"/>
                      <a:pt x="1059599" y="35521"/>
                      <a:pt x="1062499" y="39629"/>
                    </a:cubicBezTo>
                    <a:cubicBezTo>
                      <a:pt x="1065399" y="43737"/>
                      <a:pt x="1066849" y="49053"/>
                      <a:pt x="1066849" y="55819"/>
                    </a:cubicBezTo>
                    <a:cubicBezTo>
                      <a:pt x="1066365" y="62827"/>
                      <a:pt x="1064915" y="68143"/>
                      <a:pt x="1062016" y="72251"/>
                    </a:cubicBezTo>
                    <a:moveTo>
                      <a:pt x="1075306" y="44462"/>
                    </a:moveTo>
                    <a:cubicBezTo>
                      <a:pt x="1074098" y="40837"/>
                      <a:pt x="1072406" y="37938"/>
                      <a:pt x="1070232" y="35280"/>
                    </a:cubicBezTo>
                    <a:cubicBezTo>
                      <a:pt x="1068057" y="32863"/>
                      <a:pt x="1065157" y="30930"/>
                      <a:pt x="1061774" y="29480"/>
                    </a:cubicBezTo>
                    <a:cubicBezTo>
                      <a:pt x="1058391" y="28030"/>
                      <a:pt x="1054525" y="27306"/>
                      <a:pt x="1050175" y="27306"/>
                    </a:cubicBezTo>
                    <a:cubicBezTo>
                      <a:pt x="1045826" y="27306"/>
                      <a:pt x="1041959" y="28030"/>
                      <a:pt x="1038576" y="29480"/>
                    </a:cubicBezTo>
                    <a:cubicBezTo>
                      <a:pt x="1035193" y="30930"/>
                      <a:pt x="1032294" y="32863"/>
                      <a:pt x="1030119" y="35280"/>
                    </a:cubicBezTo>
                    <a:cubicBezTo>
                      <a:pt x="1027703" y="37696"/>
                      <a:pt x="1026011" y="40837"/>
                      <a:pt x="1024803" y="44462"/>
                    </a:cubicBezTo>
                    <a:cubicBezTo>
                      <a:pt x="1023595" y="48087"/>
                      <a:pt x="1023111" y="51953"/>
                      <a:pt x="1023111" y="56303"/>
                    </a:cubicBezTo>
                    <a:cubicBezTo>
                      <a:pt x="1023111" y="60894"/>
                      <a:pt x="1023836" y="65002"/>
                      <a:pt x="1025286" y="68626"/>
                    </a:cubicBezTo>
                    <a:cubicBezTo>
                      <a:pt x="1026736" y="72251"/>
                      <a:pt x="1028669" y="75392"/>
                      <a:pt x="1031086" y="77809"/>
                    </a:cubicBezTo>
                    <a:cubicBezTo>
                      <a:pt x="1033502" y="80467"/>
                      <a:pt x="1036402" y="82400"/>
                      <a:pt x="1039785" y="83608"/>
                    </a:cubicBezTo>
                    <a:cubicBezTo>
                      <a:pt x="1043168" y="85058"/>
                      <a:pt x="1046551" y="85783"/>
                      <a:pt x="1050417" y="85783"/>
                    </a:cubicBezTo>
                    <a:cubicBezTo>
                      <a:pt x="1054283" y="85783"/>
                      <a:pt x="1057666" y="85058"/>
                      <a:pt x="1061049" y="83608"/>
                    </a:cubicBezTo>
                    <a:cubicBezTo>
                      <a:pt x="1064432" y="82158"/>
                      <a:pt x="1067332" y="80225"/>
                      <a:pt x="1069748" y="77809"/>
                    </a:cubicBezTo>
                    <a:cubicBezTo>
                      <a:pt x="1072165" y="75151"/>
                      <a:pt x="1074098" y="72251"/>
                      <a:pt x="1075548" y="68626"/>
                    </a:cubicBezTo>
                    <a:cubicBezTo>
                      <a:pt x="1076998" y="65002"/>
                      <a:pt x="1077722" y="60894"/>
                      <a:pt x="1077722" y="56303"/>
                    </a:cubicBezTo>
                    <a:cubicBezTo>
                      <a:pt x="1076998" y="51953"/>
                      <a:pt x="1076514" y="48087"/>
                      <a:pt x="1075306" y="44462"/>
                    </a:cubicBezTo>
                    <a:moveTo>
                      <a:pt x="998464" y="84816"/>
                    </a:moveTo>
                    <a:lnTo>
                      <a:pt x="1007888" y="83850"/>
                    </a:lnTo>
                    <a:cubicBezTo>
                      <a:pt x="1007888" y="83366"/>
                      <a:pt x="1007646" y="82641"/>
                      <a:pt x="1007646" y="81675"/>
                    </a:cubicBezTo>
                    <a:cubicBezTo>
                      <a:pt x="1007405" y="80708"/>
                      <a:pt x="1007405" y="79500"/>
                      <a:pt x="1007163" y="78050"/>
                    </a:cubicBezTo>
                    <a:cubicBezTo>
                      <a:pt x="1006921" y="76842"/>
                      <a:pt x="1006921" y="75392"/>
                      <a:pt x="1006921" y="73942"/>
                    </a:cubicBezTo>
                    <a:cubicBezTo>
                      <a:pt x="1006921" y="72493"/>
                      <a:pt x="1006680" y="71043"/>
                      <a:pt x="1006680" y="69834"/>
                    </a:cubicBezTo>
                    <a:lnTo>
                      <a:pt x="1006680" y="483"/>
                    </a:lnTo>
                    <a:lnTo>
                      <a:pt x="997497" y="483"/>
                    </a:lnTo>
                    <a:lnTo>
                      <a:pt x="997497" y="36730"/>
                    </a:lnTo>
                    <a:cubicBezTo>
                      <a:pt x="996048" y="34071"/>
                      <a:pt x="993873" y="31897"/>
                      <a:pt x="990973" y="29964"/>
                    </a:cubicBezTo>
                    <a:cubicBezTo>
                      <a:pt x="988073" y="28030"/>
                      <a:pt x="984449" y="27064"/>
                      <a:pt x="980341" y="27064"/>
                    </a:cubicBezTo>
                    <a:cubicBezTo>
                      <a:pt x="976958" y="27064"/>
                      <a:pt x="973575" y="27789"/>
                      <a:pt x="970675" y="28997"/>
                    </a:cubicBezTo>
                    <a:cubicBezTo>
                      <a:pt x="967534" y="30205"/>
                      <a:pt x="965117" y="32138"/>
                      <a:pt x="962701" y="34555"/>
                    </a:cubicBezTo>
                    <a:cubicBezTo>
                      <a:pt x="960526" y="36971"/>
                      <a:pt x="958593" y="40113"/>
                      <a:pt x="957385" y="43737"/>
                    </a:cubicBezTo>
                    <a:cubicBezTo>
                      <a:pt x="955935" y="47362"/>
                      <a:pt x="955452" y="51711"/>
                      <a:pt x="955452" y="56544"/>
                    </a:cubicBezTo>
                    <a:cubicBezTo>
                      <a:pt x="955452" y="60410"/>
                      <a:pt x="955935" y="64277"/>
                      <a:pt x="956902" y="67660"/>
                    </a:cubicBezTo>
                    <a:cubicBezTo>
                      <a:pt x="957868" y="71043"/>
                      <a:pt x="959318" y="74184"/>
                      <a:pt x="961251" y="76842"/>
                    </a:cubicBezTo>
                    <a:cubicBezTo>
                      <a:pt x="963184" y="79500"/>
                      <a:pt x="965842" y="81433"/>
                      <a:pt x="968742" y="83125"/>
                    </a:cubicBezTo>
                    <a:cubicBezTo>
                      <a:pt x="971883" y="84575"/>
                      <a:pt x="975508" y="85300"/>
                      <a:pt x="979616" y="85300"/>
                    </a:cubicBezTo>
                    <a:cubicBezTo>
                      <a:pt x="982274" y="85300"/>
                      <a:pt x="984690" y="84816"/>
                      <a:pt x="986623" y="84091"/>
                    </a:cubicBezTo>
                    <a:cubicBezTo>
                      <a:pt x="988557" y="83366"/>
                      <a:pt x="990248" y="82400"/>
                      <a:pt x="991698" y="81433"/>
                    </a:cubicBezTo>
                    <a:cubicBezTo>
                      <a:pt x="993148" y="80467"/>
                      <a:pt x="994114" y="79259"/>
                      <a:pt x="995081" y="78050"/>
                    </a:cubicBezTo>
                    <a:cubicBezTo>
                      <a:pt x="995806" y="76842"/>
                      <a:pt x="996531" y="75875"/>
                      <a:pt x="997014" y="74909"/>
                    </a:cubicBezTo>
                    <a:lnTo>
                      <a:pt x="998464" y="84816"/>
                    </a:lnTo>
                    <a:close/>
                    <a:moveTo>
                      <a:pt x="996048" y="67660"/>
                    </a:moveTo>
                    <a:cubicBezTo>
                      <a:pt x="994839" y="70559"/>
                      <a:pt x="993148" y="72976"/>
                      <a:pt x="991456" y="74667"/>
                    </a:cubicBezTo>
                    <a:cubicBezTo>
                      <a:pt x="989765" y="76359"/>
                      <a:pt x="987832" y="77325"/>
                      <a:pt x="985657" y="78050"/>
                    </a:cubicBezTo>
                    <a:cubicBezTo>
                      <a:pt x="983482" y="78775"/>
                      <a:pt x="982032" y="78775"/>
                      <a:pt x="980582" y="78775"/>
                    </a:cubicBezTo>
                    <a:cubicBezTo>
                      <a:pt x="978166" y="78775"/>
                      <a:pt x="975991" y="78292"/>
                      <a:pt x="974058" y="77084"/>
                    </a:cubicBezTo>
                    <a:cubicBezTo>
                      <a:pt x="972125" y="75875"/>
                      <a:pt x="970675" y="74426"/>
                      <a:pt x="969467" y="72493"/>
                    </a:cubicBezTo>
                    <a:cubicBezTo>
                      <a:pt x="968259" y="70559"/>
                      <a:pt x="967292" y="68143"/>
                      <a:pt x="966809" y="65243"/>
                    </a:cubicBezTo>
                    <a:cubicBezTo>
                      <a:pt x="966326" y="62585"/>
                      <a:pt x="965842" y="59444"/>
                      <a:pt x="965842" y="56303"/>
                    </a:cubicBezTo>
                    <a:cubicBezTo>
                      <a:pt x="965842" y="53161"/>
                      <a:pt x="966326" y="50020"/>
                      <a:pt x="967051" y="47362"/>
                    </a:cubicBezTo>
                    <a:cubicBezTo>
                      <a:pt x="967775" y="44704"/>
                      <a:pt x="968984" y="42287"/>
                      <a:pt x="970192" y="40354"/>
                    </a:cubicBezTo>
                    <a:cubicBezTo>
                      <a:pt x="971642" y="38421"/>
                      <a:pt x="973333" y="36971"/>
                      <a:pt x="975266" y="36005"/>
                    </a:cubicBezTo>
                    <a:cubicBezTo>
                      <a:pt x="977199" y="35038"/>
                      <a:pt x="979374" y="34555"/>
                      <a:pt x="981549" y="34555"/>
                    </a:cubicBezTo>
                    <a:cubicBezTo>
                      <a:pt x="983724" y="34555"/>
                      <a:pt x="985899" y="35038"/>
                      <a:pt x="987832" y="35763"/>
                    </a:cubicBezTo>
                    <a:cubicBezTo>
                      <a:pt x="989765" y="36488"/>
                      <a:pt x="991456" y="37938"/>
                      <a:pt x="992906" y="39629"/>
                    </a:cubicBezTo>
                    <a:cubicBezTo>
                      <a:pt x="994356" y="41321"/>
                      <a:pt x="995564" y="43496"/>
                      <a:pt x="996531" y="46395"/>
                    </a:cubicBezTo>
                    <a:cubicBezTo>
                      <a:pt x="997497" y="49053"/>
                      <a:pt x="997739" y="52195"/>
                      <a:pt x="997739" y="56061"/>
                    </a:cubicBezTo>
                    <a:cubicBezTo>
                      <a:pt x="997981" y="60652"/>
                      <a:pt x="997256" y="64760"/>
                      <a:pt x="996048" y="67660"/>
                    </a:cubicBezTo>
                    <a:moveTo>
                      <a:pt x="938537" y="725"/>
                    </a:moveTo>
                    <a:lnTo>
                      <a:pt x="928629" y="725"/>
                    </a:lnTo>
                    <a:lnTo>
                      <a:pt x="928629" y="84333"/>
                    </a:lnTo>
                    <a:lnTo>
                      <a:pt x="938537" y="84333"/>
                    </a:lnTo>
                    <a:lnTo>
                      <a:pt x="938537" y="725"/>
                    </a:lnTo>
                    <a:close/>
                    <a:moveTo>
                      <a:pt x="897699" y="38179"/>
                    </a:moveTo>
                    <a:cubicBezTo>
                      <a:pt x="899874" y="41079"/>
                      <a:pt x="900841" y="45187"/>
                      <a:pt x="900841" y="50262"/>
                    </a:cubicBezTo>
                    <a:lnTo>
                      <a:pt x="900841" y="52195"/>
                    </a:lnTo>
                    <a:lnTo>
                      <a:pt x="873535" y="52195"/>
                    </a:lnTo>
                    <a:cubicBezTo>
                      <a:pt x="873777" y="49778"/>
                      <a:pt x="874502" y="47362"/>
                      <a:pt x="875227" y="45187"/>
                    </a:cubicBezTo>
                    <a:cubicBezTo>
                      <a:pt x="875952" y="43012"/>
                      <a:pt x="877160" y="41079"/>
                      <a:pt x="878368" y="39388"/>
                    </a:cubicBezTo>
                    <a:cubicBezTo>
                      <a:pt x="879576" y="37696"/>
                      <a:pt x="881268" y="36246"/>
                      <a:pt x="882959" y="35280"/>
                    </a:cubicBezTo>
                    <a:cubicBezTo>
                      <a:pt x="884651" y="34313"/>
                      <a:pt x="886825" y="33830"/>
                      <a:pt x="889000" y="33830"/>
                    </a:cubicBezTo>
                    <a:cubicBezTo>
                      <a:pt x="892866" y="33588"/>
                      <a:pt x="895766" y="35038"/>
                      <a:pt x="897699" y="38179"/>
                    </a:cubicBezTo>
                    <a:moveTo>
                      <a:pt x="910748" y="58236"/>
                    </a:moveTo>
                    <a:lnTo>
                      <a:pt x="910748" y="52678"/>
                    </a:lnTo>
                    <a:cubicBezTo>
                      <a:pt x="910748" y="49537"/>
                      <a:pt x="910506" y="46395"/>
                      <a:pt x="909781" y="43496"/>
                    </a:cubicBezTo>
                    <a:cubicBezTo>
                      <a:pt x="909056" y="40354"/>
                      <a:pt x="907848" y="37696"/>
                      <a:pt x="906157" y="35280"/>
                    </a:cubicBezTo>
                    <a:cubicBezTo>
                      <a:pt x="904465" y="32863"/>
                      <a:pt x="902290" y="30930"/>
                      <a:pt x="899391" y="29480"/>
                    </a:cubicBezTo>
                    <a:cubicBezTo>
                      <a:pt x="896491" y="28030"/>
                      <a:pt x="893108" y="27306"/>
                      <a:pt x="888759" y="27306"/>
                    </a:cubicBezTo>
                    <a:cubicBezTo>
                      <a:pt x="885134" y="27306"/>
                      <a:pt x="881993" y="28030"/>
                      <a:pt x="878851" y="29480"/>
                    </a:cubicBezTo>
                    <a:cubicBezTo>
                      <a:pt x="875710" y="30930"/>
                      <a:pt x="873052" y="32863"/>
                      <a:pt x="870877" y="35521"/>
                    </a:cubicBezTo>
                    <a:cubicBezTo>
                      <a:pt x="868702" y="38179"/>
                      <a:pt x="866769" y="41079"/>
                      <a:pt x="865561" y="44704"/>
                    </a:cubicBezTo>
                    <a:cubicBezTo>
                      <a:pt x="864353" y="48328"/>
                      <a:pt x="863628" y="52195"/>
                      <a:pt x="863628" y="56544"/>
                    </a:cubicBezTo>
                    <a:cubicBezTo>
                      <a:pt x="863628" y="66210"/>
                      <a:pt x="865803" y="73459"/>
                      <a:pt x="870394" y="78292"/>
                    </a:cubicBezTo>
                    <a:cubicBezTo>
                      <a:pt x="874985" y="83125"/>
                      <a:pt x="881509" y="85783"/>
                      <a:pt x="890208" y="85783"/>
                    </a:cubicBezTo>
                    <a:cubicBezTo>
                      <a:pt x="894800" y="85783"/>
                      <a:pt x="898666" y="84816"/>
                      <a:pt x="902290" y="83125"/>
                    </a:cubicBezTo>
                    <a:cubicBezTo>
                      <a:pt x="905673" y="81192"/>
                      <a:pt x="909056" y="78534"/>
                      <a:pt x="911956" y="75151"/>
                    </a:cubicBezTo>
                    <a:lnTo>
                      <a:pt x="908090" y="71043"/>
                    </a:lnTo>
                    <a:cubicBezTo>
                      <a:pt x="904465" y="74426"/>
                      <a:pt x="901324" y="76359"/>
                      <a:pt x="898666" y="77567"/>
                    </a:cubicBezTo>
                    <a:cubicBezTo>
                      <a:pt x="896008" y="78534"/>
                      <a:pt x="893350" y="79017"/>
                      <a:pt x="890933" y="79017"/>
                    </a:cubicBezTo>
                    <a:cubicBezTo>
                      <a:pt x="885376" y="79017"/>
                      <a:pt x="881268" y="77325"/>
                      <a:pt x="878368" y="73701"/>
                    </a:cubicBezTo>
                    <a:cubicBezTo>
                      <a:pt x="875468" y="70076"/>
                      <a:pt x="874018" y="65002"/>
                      <a:pt x="873777" y="58477"/>
                    </a:cubicBezTo>
                    <a:lnTo>
                      <a:pt x="910748" y="58477"/>
                    </a:lnTo>
                    <a:close/>
                    <a:moveTo>
                      <a:pt x="848404" y="61377"/>
                    </a:moveTo>
                    <a:cubicBezTo>
                      <a:pt x="847438" y="59444"/>
                      <a:pt x="845988" y="57994"/>
                      <a:pt x="844296" y="56544"/>
                    </a:cubicBezTo>
                    <a:cubicBezTo>
                      <a:pt x="842605" y="55094"/>
                      <a:pt x="840913" y="54128"/>
                      <a:pt x="838980" y="53403"/>
                    </a:cubicBezTo>
                    <a:cubicBezTo>
                      <a:pt x="837047" y="52678"/>
                      <a:pt x="835114" y="51953"/>
                      <a:pt x="833181" y="51470"/>
                    </a:cubicBezTo>
                    <a:cubicBezTo>
                      <a:pt x="829798" y="50503"/>
                      <a:pt x="826898" y="49295"/>
                      <a:pt x="824723" y="47603"/>
                    </a:cubicBezTo>
                    <a:cubicBezTo>
                      <a:pt x="822549" y="45912"/>
                      <a:pt x="821582" y="43737"/>
                      <a:pt x="821582" y="40837"/>
                    </a:cubicBezTo>
                    <a:cubicBezTo>
                      <a:pt x="821582" y="38663"/>
                      <a:pt x="822549" y="36730"/>
                      <a:pt x="824482" y="35280"/>
                    </a:cubicBezTo>
                    <a:cubicBezTo>
                      <a:pt x="826415" y="33830"/>
                      <a:pt x="828831" y="33105"/>
                      <a:pt x="831731" y="33105"/>
                    </a:cubicBezTo>
                    <a:cubicBezTo>
                      <a:pt x="834872" y="33105"/>
                      <a:pt x="837289" y="33588"/>
                      <a:pt x="838980" y="34796"/>
                    </a:cubicBezTo>
                    <a:cubicBezTo>
                      <a:pt x="840672" y="36005"/>
                      <a:pt x="842122" y="37213"/>
                      <a:pt x="843572" y="38421"/>
                    </a:cubicBezTo>
                    <a:lnTo>
                      <a:pt x="848404" y="32380"/>
                    </a:lnTo>
                    <a:cubicBezTo>
                      <a:pt x="846955" y="31172"/>
                      <a:pt x="845021" y="29964"/>
                      <a:pt x="842605" y="28997"/>
                    </a:cubicBezTo>
                    <a:cubicBezTo>
                      <a:pt x="840189" y="28030"/>
                      <a:pt x="836564" y="27306"/>
                      <a:pt x="832214" y="27306"/>
                    </a:cubicBezTo>
                    <a:cubicBezTo>
                      <a:pt x="829556" y="27306"/>
                      <a:pt x="827140" y="27547"/>
                      <a:pt x="824723" y="28272"/>
                    </a:cubicBezTo>
                    <a:cubicBezTo>
                      <a:pt x="822307" y="28997"/>
                      <a:pt x="820374" y="29722"/>
                      <a:pt x="818441" y="31172"/>
                    </a:cubicBezTo>
                    <a:cubicBezTo>
                      <a:pt x="816749" y="32380"/>
                      <a:pt x="815299" y="34071"/>
                      <a:pt x="814091" y="36005"/>
                    </a:cubicBezTo>
                    <a:cubicBezTo>
                      <a:pt x="812883" y="37938"/>
                      <a:pt x="812400" y="40113"/>
                      <a:pt x="812400" y="42771"/>
                    </a:cubicBezTo>
                    <a:cubicBezTo>
                      <a:pt x="812400" y="45670"/>
                      <a:pt x="812883" y="48087"/>
                      <a:pt x="813850" y="50020"/>
                    </a:cubicBezTo>
                    <a:cubicBezTo>
                      <a:pt x="814816" y="51953"/>
                      <a:pt x="816266" y="53644"/>
                      <a:pt x="817716" y="54853"/>
                    </a:cubicBezTo>
                    <a:cubicBezTo>
                      <a:pt x="819407" y="56061"/>
                      <a:pt x="821099" y="57269"/>
                      <a:pt x="822790" y="57752"/>
                    </a:cubicBezTo>
                    <a:cubicBezTo>
                      <a:pt x="824723" y="58477"/>
                      <a:pt x="826415" y="58961"/>
                      <a:pt x="828106" y="59686"/>
                    </a:cubicBezTo>
                    <a:cubicBezTo>
                      <a:pt x="831731" y="60652"/>
                      <a:pt x="834389" y="61860"/>
                      <a:pt x="836564" y="63310"/>
                    </a:cubicBezTo>
                    <a:cubicBezTo>
                      <a:pt x="838739" y="64760"/>
                      <a:pt x="839705" y="67176"/>
                      <a:pt x="839705" y="70559"/>
                    </a:cubicBezTo>
                    <a:cubicBezTo>
                      <a:pt x="839705" y="73459"/>
                      <a:pt x="838739" y="75634"/>
                      <a:pt x="837047" y="77325"/>
                    </a:cubicBezTo>
                    <a:cubicBezTo>
                      <a:pt x="835356" y="78775"/>
                      <a:pt x="832939" y="79742"/>
                      <a:pt x="829556" y="79742"/>
                    </a:cubicBezTo>
                    <a:cubicBezTo>
                      <a:pt x="827865" y="79742"/>
                      <a:pt x="826415" y="79500"/>
                      <a:pt x="824723" y="79017"/>
                    </a:cubicBezTo>
                    <a:cubicBezTo>
                      <a:pt x="823274" y="78534"/>
                      <a:pt x="821824" y="77809"/>
                      <a:pt x="820616" y="76842"/>
                    </a:cubicBezTo>
                    <a:cubicBezTo>
                      <a:pt x="819407" y="76117"/>
                      <a:pt x="818199" y="75151"/>
                      <a:pt x="817233" y="74184"/>
                    </a:cubicBezTo>
                    <a:cubicBezTo>
                      <a:pt x="816266" y="73217"/>
                      <a:pt x="815541" y="72493"/>
                      <a:pt x="814816" y="71768"/>
                    </a:cubicBezTo>
                    <a:lnTo>
                      <a:pt x="809983" y="79500"/>
                    </a:lnTo>
                    <a:cubicBezTo>
                      <a:pt x="815299" y="83608"/>
                      <a:pt x="821582" y="85783"/>
                      <a:pt x="829073" y="85783"/>
                    </a:cubicBezTo>
                    <a:cubicBezTo>
                      <a:pt x="831731" y="85783"/>
                      <a:pt x="834389" y="85300"/>
                      <a:pt x="836806" y="84575"/>
                    </a:cubicBezTo>
                    <a:cubicBezTo>
                      <a:pt x="839222" y="83850"/>
                      <a:pt x="841397" y="82641"/>
                      <a:pt x="843088" y="81192"/>
                    </a:cubicBezTo>
                    <a:cubicBezTo>
                      <a:pt x="844780" y="79742"/>
                      <a:pt x="846230" y="77809"/>
                      <a:pt x="847438" y="75634"/>
                    </a:cubicBezTo>
                    <a:cubicBezTo>
                      <a:pt x="848404" y="73459"/>
                      <a:pt x="849129" y="71043"/>
                      <a:pt x="849129" y="68143"/>
                    </a:cubicBezTo>
                    <a:cubicBezTo>
                      <a:pt x="849854" y="65485"/>
                      <a:pt x="849371" y="63310"/>
                      <a:pt x="848404" y="61377"/>
                    </a:cubicBezTo>
                    <a:moveTo>
                      <a:pt x="796693" y="61377"/>
                    </a:moveTo>
                    <a:cubicBezTo>
                      <a:pt x="795726" y="59444"/>
                      <a:pt x="794277" y="57994"/>
                      <a:pt x="792585" y="56544"/>
                    </a:cubicBezTo>
                    <a:cubicBezTo>
                      <a:pt x="790894" y="55094"/>
                      <a:pt x="789202" y="54128"/>
                      <a:pt x="787269" y="53403"/>
                    </a:cubicBezTo>
                    <a:cubicBezTo>
                      <a:pt x="785336" y="52678"/>
                      <a:pt x="783403" y="51953"/>
                      <a:pt x="781470" y="51470"/>
                    </a:cubicBezTo>
                    <a:cubicBezTo>
                      <a:pt x="778087" y="50503"/>
                      <a:pt x="775187" y="49295"/>
                      <a:pt x="773012" y="47603"/>
                    </a:cubicBezTo>
                    <a:cubicBezTo>
                      <a:pt x="770837" y="45912"/>
                      <a:pt x="769871" y="43737"/>
                      <a:pt x="769871" y="40837"/>
                    </a:cubicBezTo>
                    <a:cubicBezTo>
                      <a:pt x="769871" y="38663"/>
                      <a:pt x="770837" y="36730"/>
                      <a:pt x="772770" y="35280"/>
                    </a:cubicBezTo>
                    <a:cubicBezTo>
                      <a:pt x="774704" y="33830"/>
                      <a:pt x="777120" y="33105"/>
                      <a:pt x="780020" y="33105"/>
                    </a:cubicBezTo>
                    <a:cubicBezTo>
                      <a:pt x="783161" y="33105"/>
                      <a:pt x="785578" y="33588"/>
                      <a:pt x="787269" y="34796"/>
                    </a:cubicBezTo>
                    <a:cubicBezTo>
                      <a:pt x="788960" y="36005"/>
                      <a:pt x="790410" y="37213"/>
                      <a:pt x="791860" y="38421"/>
                    </a:cubicBezTo>
                    <a:lnTo>
                      <a:pt x="796693" y="32380"/>
                    </a:lnTo>
                    <a:cubicBezTo>
                      <a:pt x="795243" y="31172"/>
                      <a:pt x="793310" y="29964"/>
                      <a:pt x="790894" y="28997"/>
                    </a:cubicBezTo>
                    <a:cubicBezTo>
                      <a:pt x="788236" y="27789"/>
                      <a:pt x="784853" y="27306"/>
                      <a:pt x="780503" y="27306"/>
                    </a:cubicBezTo>
                    <a:cubicBezTo>
                      <a:pt x="777845" y="27306"/>
                      <a:pt x="775429" y="27547"/>
                      <a:pt x="773012" y="28272"/>
                    </a:cubicBezTo>
                    <a:cubicBezTo>
                      <a:pt x="770596" y="28997"/>
                      <a:pt x="768663" y="29722"/>
                      <a:pt x="766729" y="31172"/>
                    </a:cubicBezTo>
                    <a:cubicBezTo>
                      <a:pt x="765038" y="32380"/>
                      <a:pt x="763346" y="34071"/>
                      <a:pt x="762380" y="36005"/>
                    </a:cubicBezTo>
                    <a:cubicBezTo>
                      <a:pt x="761172" y="37938"/>
                      <a:pt x="760688" y="40113"/>
                      <a:pt x="760688" y="42771"/>
                    </a:cubicBezTo>
                    <a:cubicBezTo>
                      <a:pt x="760688" y="45670"/>
                      <a:pt x="761172" y="48087"/>
                      <a:pt x="762138" y="50020"/>
                    </a:cubicBezTo>
                    <a:cubicBezTo>
                      <a:pt x="763105" y="51953"/>
                      <a:pt x="764555" y="53644"/>
                      <a:pt x="766005" y="54853"/>
                    </a:cubicBezTo>
                    <a:cubicBezTo>
                      <a:pt x="767696" y="56061"/>
                      <a:pt x="769387" y="57269"/>
                      <a:pt x="771079" y="57752"/>
                    </a:cubicBezTo>
                    <a:cubicBezTo>
                      <a:pt x="773012" y="58477"/>
                      <a:pt x="774704" y="58961"/>
                      <a:pt x="776395" y="59686"/>
                    </a:cubicBezTo>
                    <a:cubicBezTo>
                      <a:pt x="780020" y="60652"/>
                      <a:pt x="782678" y="61860"/>
                      <a:pt x="784853" y="63310"/>
                    </a:cubicBezTo>
                    <a:cubicBezTo>
                      <a:pt x="787027" y="64760"/>
                      <a:pt x="787994" y="67176"/>
                      <a:pt x="787994" y="70559"/>
                    </a:cubicBezTo>
                    <a:cubicBezTo>
                      <a:pt x="787994" y="73459"/>
                      <a:pt x="787027" y="75634"/>
                      <a:pt x="785336" y="77325"/>
                    </a:cubicBezTo>
                    <a:cubicBezTo>
                      <a:pt x="783644" y="78775"/>
                      <a:pt x="781228" y="79742"/>
                      <a:pt x="777845" y="79742"/>
                    </a:cubicBezTo>
                    <a:cubicBezTo>
                      <a:pt x="776154" y="79742"/>
                      <a:pt x="774704" y="79500"/>
                      <a:pt x="773012" y="79017"/>
                    </a:cubicBezTo>
                    <a:cubicBezTo>
                      <a:pt x="771562" y="78534"/>
                      <a:pt x="770112" y="77809"/>
                      <a:pt x="768904" y="76842"/>
                    </a:cubicBezTo>
                    <a:cubicBezTo>
                      <a:pt x="767696" y="76117"/>
                      <a:pt x="766488" y="75151"/>
                      <a:pt x="765521" y="74184"/>
                    </a:cubicBezTo>
                    <a:cubicBezTo>
                      <a:pt x="764555" y="73217"/>
                      <a:pt x="763830" y="72493"/>
                      <a:pt x="763105" y="71768"/>
                    </a:cubicBezTo>
                    <a:lnTo>
                      <a:pt x="758272" y="79500"/>
                    </a:lnTo>
                    <a:cubicBezTo>
                      <a:pt x="763588" y="83608"/>
                      <a:pt x="769871" y="85783"/>
                      <a:pt x="777362" y="85783"/>
                    </a:cubicBezTo>
                    <a:cubicBezTo>
                      <a:pt x="780261" y="85783"/>
                      <a:pt x="782678" y="85300"/>
                      <a:pt x="785094" y="84575"/>
                    </a:cubicBezTo>
                    <a:cubicBezTo>
                      <a:pt x="787511" y="83850"/>
                      <a:pt x="789685" y="82641"/>
                      <a:pt x="791377" y="81192"/>
                    </a:cubicBezTo>
                    <a:cubicBezTo>
                      <a:pt x="793068" y="79742"/>
                      <a:pt x="794518" y="77809"/>
                      <a:pt x="795726" y="75634"/>
                    </a:cubicBezTo>
                    <a:cubicBezTo>
                      <a:pt x="796693" y="73459"/>
                      <a:pt x="797418" y="71043"/>
                      <a:pt x="797418" y="68143"/>
                    </a:cubicBezTo>
                    <a:cubicBezTo>
                      <a:pt x="798385" y="65485"/>
                      <a:pt x="797660" y="63310"/>
                      <a:pt x="796693" y="61377"/>
                    </a:cubicBezTo>
                    <a:moveTo>
                      <a:pt x="711393" y="6041"/>
                    </a:moveTo>
                    <a:cubicBezTo>
                      <a:pt x="710185" y="4833"/>
                      <a:pt x="708977" y="4350"/>
                      <a:pt x="707286" y="4350"/>
                    </a:cubicBezTo>
                    <a:cubicBezTo>
                      <a:pt x="705594" y="4350"/>
                      <a:pt x="704386" y="4833"/>
                      <a:pt x="703178" y="6041"/>
                    </a:cubicBezTo>
                    <a:cubicBezTo>
                      <a:pt x="701969" y="7249"/>
                      <a:pt x="701486" y="8457"/>
                      <a:pt x="701486" y="9907"/>
                    </a:cubicBezTo>
                    <a:cubicBezTo>
                      <a:pt x="701486" y="11357"/>
                      <a:pt x="701969" y="12807"/>
                      <a:pt x="703178" y="13774"/>
                    </a:cubicBezTo>
                    <a:cubicBezTo>
                      <a:pt x="704386" y="14982"/>
                      <a:pt x="705594" y="15465"/>
                      <a:pt x="707286" y="15465"/>
                    </a:cubicBezTo>
                    <a:cubicBezTo>
                      <a:pt x="708977" y="15465"/>
                      <a:pt x="710427" y="14982"/>
                      <a:pt x="711393" y="13774"/>
                    </a:cubicBezTo>
                    <a:cubicBezTo>
                      <a:pt x="712602" y="12565"/>
                      <a:pt x="713085" y="11357"/>
                      <a:pt x="713085" y="9907"/>
                    </a:cubicBezTo>
                    <a:cubicBezTo>
                      <a:pt x="713085" y="8457"/>
                      <a:pt x="712602" y="7249"/>
                      <a:pt x="711393" y="6041"/>
                    </a:cubicBezTo>
                    <a:moveTo>
                      <a:pt x="734833" y="6041"/>
                    </a:moveTo>
                    <a:cubicBezTo>
                      <a:pt x="733625" y="4833"/>
                      <a:pt x="732416" y="4350"/>
                      <a:pt x="730725" y="4350"/>
                    </a:cubicBezTo>
                    <a:cubicBezTo>
                      <a:pt x="729033" y="4350"/>
                      <a:pt x="727583" y="4833"/>
                      <a:pt x="726617" y="6041"/>
                    </a:cubicBezTo>
                    <a:cubicBezTo>
                      <a:pt x="725409" y="7249"/>
                      <a:pt x="724925" y="8457"/>
                      <a:pt x="724925" y="9907"/>
                    </a:cubicBezTo>
                    <a:cubicBezTo>
                      <a:pt x="724925" y="11357"/>
                      <a:pt x="725409" y="12807"/>
                      <a:pt x="726617" y="13774"/>
                    </a:cubicBezTo>
                    <a:cubicBezTo>
                      <a:pt x="727825" y="14982"/>
                      <a:pt x="729033" y="15465"/>
                      <a:pt x="730725" y="15465"/>
                    </a:cubicBezTo>
                    <a:cubicBezTo>
                      <a:pt x="732416" y="15465"/>
                      <a:pt x="733625" y="14982"/>
                      <a:pt x="734833" y="13774"/>
                    </a:cubicBezTo>
                    <a:cubicBezTo>
                      <a:pt x="736041" y="12565"/>
                      <a:pt x="736524" y="11357"/>
                      <a:pt x="736524" y="9907"/>
                    </a:cubicBezTo>
                    <a:cubicBezTo>
                      <a:pt x="736524" y="8457"/>
                      <a:pt x="735799" y="7249"/>
                      <a:pt x="734833" y="6041"/>
                    </a:cubicBezTo>
                    <a:moveTo>
                      <a:pt x="695445" y="28997"/>
                    </a:moveTo>
                    <a:lnTo>
                      <a:pt x="695445" y="63552"/>
                    </a:lnTo>
                    <a:cubicBezTo>
                      <a:pt x="695445" y="66451"/>
                      <a:pt x="695687" y="69351"/>
                      <a:pt x="695928" y="72009"/>
                    </a:cubicBezTo>
                    <a:cubicBezTo>
                      <a:pt x="696170" y="74667"/>
                      <a:pt x="696895" y="77084"/>
                      <a:pt x="698103" y="79017"/>
                    </a:cubicBezTo>
                    <a:cubicBezTo>
                      <a:pt x="699311" y="80950"/>
                      <a:pt x="701245" y="82641"/>
                      <a:pt x="703903" y="83850"/>
                    </a:cubicBezTo>
                    <a:cubicBezTo>
                      <a:pt x="706561" y="85058"/>
                      <a:pt x="709944" y="85783"/>
                      <a:pt x="714535" y="85783"/>
                    </a:cubicBezTo>
                    <a:cubicBezTo>
                      <a:pt x="717435" y="85783"/>
                      <a:pt x="719851" y="85300"/>
                      <a:pt x="722026" y="84575"/>
                    </a:cubicBezTo>
                    <a:cubicBezTo>
                      <a:pt x="724201" y="83608"/>
                      <a:pt x="725892" y="82641"/>
                      <a:pt x="727342" y="81433"/>
                    </a:cubicBezTo>
                    <a:cubicBezTo>
                      <a:pt x="728792" y="80225"/>
                      <a:pt x="730000" y="79017"/>
                      <a:pt x="730725" y="77809"/>
                    </a:cubicBezTo>
                    <a:cubicBezTo>
                      <a:pt x="731450" y="76600"/>
                      <a:pt x="732175" y="75875"/>
                      <a:pt x="732658" y="75151"/>
                    </a:cubicBezTo>
                    <a:lnTo>
                      <a:pt x="733866" y="84575"/>
                    </a:lnTo>
                    <a:lnTo>
                      <a:pt x="743290" y="83608"/>
                    </a:lnTo>
                    <a:cubicBezTo>
                      <a:pt x="743290" y="83125"/>
                      <a:pt x="743049" y="82400"/>
                      <a:pt x="743049" y="81433"/>
                    </a:cubicBezTo>
                    <a:cubicBezTo>
                      <a:pt x="742807" y="80467"/>
                      <a:pt x="742807" y="79259"/>
                      <a:pt x="742565" y="77809"/>
                    </a:cubicBezTo>
                    <a:cubicBezTo>
                      <a:pt x="742324" y="76600"/>
                      <a:pt x="742324" y="75151"/>
                      <a:pt x="742324" y="73701"/>
                    </a:cubicBezTo>
                    <a:cubicBezTo>
                      <a:pt x="742324" y="72251"/>
                      <a:pt x="742082" y="70801"/>
                      <a:pt x="742082" y="69593"/>
                    </a:cubicBezTo>
                    <a:lnTo>
                      <a:pt x="742082" y="28755"/>
                    </a:lnTo>
                    <a:lnTo>
                      <a:pt x="732175" y="28755"/>
                    </a:lnTo>
                    <a:lnTo>
                      <a:pt x="732175" y="59686"/>
                    </a:lnTo>
                    <a:cubicBezTo>
                      <a:pt x="732175" y="62102"/>
                      <a:pt x="731691" y="64518"/>
                      <a:pt x="730966" y="66935"/>
                    </a:cubicBezTo>
                    <a:cubicBezTo>
                      <a:pt x="730242" y="69110"/>
                      <a:pt x="729033" y="71284"/>
                      <a:pt x="727583" y="72734"/>
                    </a:cubicBezTo>
                    <a:cubicBezTo>
                      <a:pt x="726134" y="74426"/>
                      <a:pt x="724442" y="75634"/>
                      <a:pt x="722751" y="76600"/>
                    </a:cubicBezTo>
                    <a:cubicBezTo>
                      <a:pt x="720817" y="77567"/>
                      <a:pt x="718884" y="78050"/>
                      <a:pt x="716468" y="78050"/>
                    </a:cubicBezTo>
                    <a:cubicBezTo>
                      <a:pt x="714052" y="78050"/>
                      <a:pt x="711877" y="77809"/>
                      <a:pt x="710427" y="77084"/>
                    </a:cubicBezTo>
                    <a:cubicBezTo>
                      <a:pt x="708977" y="76359"/>
                      <a:pt x="707769" y="75634"/>
                      <a:pt x="706802" y="74184"/>
                    </a:cubicBezTo>
                    <a:cubicBezTo>
                      <a:pt x="706077" y="72976"/>
                      <a:pt x="705594" y="71284"/>
                      <a:pt x="705111" y="69593"/>
                    </a:cubicBezTo>
                    <a:cubicBezTo>
                      <a:pt x="704869" y="67660"/>
                      <a:pt x="704628" y="65727"/>
                      <a:pt x="704628" y="63310"/>
                    </a:cubicBezTo>
                    <a:lnTo>
                      <a:pt x="704628" y="28755"/>
                    </a:lnTo>
                    <a:lnTo>
                      <a:pt x="695445" y="28755"/>
                    </a:lnTo>
                    <a:close/>
                    <a:moveTo>
                      <a:pt x="664515" y="60894"/>
                    </a:moveTo>
                    <a:cubicBezTo>
                      <a:pt x="662823" y="65243"/>
                      <a:pt x="660649" y="68626"/>
                      <a:pt x="657991" y="71284"/>
                    </a:cubicBezTo>
                    <a:cubicBezTo>
                      <a:pt x="655091" y="73701"/>
                      <a:pt x="651950" y="75634"/>
                      <a:pt x="648325" y="76600"/>
                    </a:cubicBezTo>
                    <a:cubicBezTo>
                      <a:pt x="644700" y="77567"/>
                      <a:pt x="640834" y="78050"/>
                      <a:pt x="636726" y="78050"/>
                    </a:cubicBezTo>
                    <a:cubicBezTo>
                      <a:pt x="635035" y="78050"/>
                      <a:pt x="633585" y="78050"/>
                      <a:pt x="631893" y="77809"/>
                    </a:cubicBezTo>
                    <a:cubicBezTo>
                      <a:pt x="630202" y="77809"/>
                      <a:pt x="628510" y="77567"/>
                      <a:pt x="626577" y="77325"/>
                    </a:cubicBezTo>
                    <a:lnTo>
                      <a:pt x="626577" y="10874"/>
                    </a:lnTo>
                    <a:cubicBezTo>
                      <a:pt x="628027" y="10874"/>
                      <a:pt x="629477" y="10632"/>
                      <a:pt x="630927" y="10632"/>
                    </a:cubicBezTo>
                    <a:lnTo>
                      <a:pt x="635276" y="10632"/>
                    </a:lnTo>
                    <a:cubicBezTo>
                      <a:pt x="646392" y="10632"/>
                      <a:pt x="654366" y="13290"/>
                      <a:pt x="659440" y="18848"/>
                    </a:cubicBezTo>
                    <a:cubicBezTo>
                      <a:pt x="664515" y="24406"/>
                      <a:pt x="666931" y="33588"/>
                      <a:pt x="666931" y="44220"/>
                    </a:cubicBezTo>
                    <a:cubicBezTo>
                      <a:pt x="666931" y="50986"/>
                      <a:pt x="666206" y="56544"/>
                      <a:pt x="664515" y="60894"/>
                    </a:cubicBezTo>
                    <a:moveTo>
                      <a:pt x="675389" y="25856"/>
                    </a:moveTo>
                    <a:cubicBezTo>
                      <a:pt x="673456" y="21023"/>
                      <a:pt x="670798" y="16915"/>
                      <a:pt x="667173" y="13774"/>
                    </a:cubicBezTo>
                    <a:cubicBezTo>
                      <a:pt x="663548" y="10632"/>
                      <a:pt x="659440" y="8216"/>
                      <a:pt x="654366" y="6524"/>
                    </a:cubicBezTo>
                    <a:cubicBezTo>
                      <a:pt x="649292" y="4833"/>
                      <a:pt x="643734" y="4108"/>
                      <a:pt x="637451" y="4108"/>
                    </a:cubicBezTo>
                    <a:cubicBezTo>
                      <a:pt x="634793" y="4108"/>
                      <a:pt x="632860" y="4108"/>
                      <a:pt x="631168" y="4108"/>
                    </a:cubicBezTo>
                    <a:cubicBezTo>
                      <a:pt x="629719" y="4108"/>
                      <a:pt x="628269" y="4108"/>
                      <a:pt x="627060" y="4350"/>
                    </a:cubicBezTo>
                    <a:cubicBezTo>
                      <a:pt x="625852" y="4350"/>
                      <a:pt x="624402" y="4350"/>
                      <a:pt x="622953" y="4350"/>
                    </a:cubicBezTo>
                    <a:cubicBezTo>
                      <a:pt x="621503" y="4350"/>
                      <a:pt x="619328" y="4350"/>
                      <a:pt x="616670" y="4591"/>
                    </a:cubicBezTo>
                    <a:lnTo>
                      <a:pt x="616670" y="84091"/>
                    </a:lnTo>
                    <a:cubicBezTo>
                      <a:pt x="619086" y="84091"/>
                      <a:pt x="622228" y="84091"/>
                      <a:pt x="625611" y="84333"/>
                    </a:cubicBezTo>
                    <a:cubicBezTo>
                      <a:pt x="629235" y="84333"/>
                      <a:pt x="633102" y="84575"/>
                      <a:pt x="637209" y="84575"/>
                    </a:cubicBezTo>
                    <a:cubicBezTo>
                      <a:pt x="641317" y="84575"/>
                      <a:pt x="645909" y="84091"/>
                      <a:pt x="650741" y="82883"/>
                    </a:cubicBezTo>
                    <a:cubicBezTo>
                      <a:pt x="655574" y="81675"/>
                      <a:pt x="659924" y="79742"/>
                      <a:pt x="664032" y="76842"/>
                    </a:cubicBezTo>
                    <a:cubicBezTo>
                      <a:pt x="668140" y="73942"/>
                      <a:pt x="671523" y="69834"/>
                      <a:pt x="674181" y="64518"/>
                    </a:cubicBezTo>
                    <a:cubicBezTo>
                      <a:pt x="676839" y="59202"/>
                      <a:pt x="678289" y="52436"/>
                      <a:pt x="678289" y="43979"/>
                    </a:cubicBezTo>
                    <a:cubicBezTo>
                      <a:pt x="678289" y="37454"/>
                      <a:pt x="677322" y="30689"/>
                      <a:pt x="675389" y="25856"/>
                    </a:cubicBezTo>
                    <a:moveTo>
                      <a:pt x="562059" y="77325"/>
                    </a:moveTo>
                    <a:cubicBezTo>
                      <a:pt x="560851" y="77809"/>
                      <a:pt x="559884" y="78292"/>
                      <a:pt x="558918" y="78534"/>
                    </a:cubicBezTo>
                    <a:cubicBezTo>
                      <a:pt x="557951" y="78775"/>
                      <a:pt x="556984" y="79017"/>
                      <a:pt x="555776" y="79017"/>
                    </a:cubicBezTo>
                    <a:cubicBezTo>
                      <a:pt x="555051" y="79017"/>
                      <a:pt x="554326" y="78775"/>
                      <a:pt x="553360" y="78534"/>
                    </a:cubicBezTo>
                    <a:cubicBezTo>
                      <a:pt x="552393" y="78292"/>
                      <a:pt x="551668" y="78050"/>
                      <a:pt x="551185" y="77567"/>
                    </a:cubicBezTo>
                    <a:cubicBezTo>
                      <a:pt x="549977" y="76600"/>
                      <a:pt x="549252" y="75634"/>
                      <a:pt x="549010" y="74184"/>
                    </a:cubicBezTo>
                    <a:cubicBezTo>
                      <a:pt x="548769" y="72734"/>
                      <a:pt x="548769" y="70801"/>
                      <a:pt x="548769" y="67901"/>
                    </a:cubicBezTo>
                    <a:lnTo>
                      <a:pt x="548769" y="35280"/>
                    </a:lnTo>
                    <a:lnTo>
                      <a:pt x="561817" y="35280"/>
                    </a:lnTo>
                    <a:lnTo>
                      <a:pt x="561817" y="28997"/>
                    </a:lnTo>
                    <a:lnTo>
                      <a:pt x="548769" y="28997"/>
                    </a:lnTo>
                    <a:lnTo>
                      <a:pt x="548769" y="12807"/>
                    </a:lnTo>
                    <a:lnTo>
                      <a:pt x="539103" y="14982"/>
                    </a:lnTo>
                    <a:lnTo>
                      <a:pt x="539103" y="28997"/>
                    </a:lnTo>
                    <a:lnTo>
                      <a:pt x="529679" y="28997"/>
                    </a:lnTo>
                    <a:lnTo>
                      <a:pt x="529679" y="35280"/>
                    </a:lnTo>
                    <a:lnTo>
                      <a:pt x="539103" y="35280"/>
                    </a:lnTo>
                    <a:lnTo>
                      <a:pt x="539103" y="68868"/>
                    </a:lnTo>
                    <a:cubicBezTo>
                      <a:pt x="539103" y="71768"/>
                      <a:pt x="539103" y="74184"/>
                      <a:pt x="539345" y="76117"/>
                    </a:cubicBezTo>
                    <a:cubicBezTo>
                      <a:pt x="539586" y="78050"/>
                      <a:pt x="540311" y="79983"/>
                      <a:pt x="541278" y="81433"/>
                    </a:cubicBezTo>
                    <a:cubicBezTo>
                      <a:pt x="542486" y="83125"/>
                      <a:pt x="543936" y="84091"/>
                      <a:pt x="545869" y="84816"/>
                    </a:cubicBezTo>
                    <a:cubicBezTo>
                      <a:pt x="547802" y="85541"/>
                      <a:pt x="549735" y="85783"/>
                      <a:pt x="551910" y="85783"/>
                    </a:cubicBezTo>
                    <a:cubicBezTo>
                      <a:pt x="554085" y="85783"/>
                      <a:pt x="556259" y="85541"/>
                      <a:pt x="558434" y="84816"/>
                    </a:cubicBezTo>
                    <a:cubicBezTo>
                      <a:pt x="560609" y="84091"/>
                      <a:pt x="562300" y="83125"/>
                      <a:pt x="563992" y="82158"/>
                    </a:cubicBezTo>
                    <a:lnTo>
                      <a:pt x="562059" y="77325"/>
                    </a:lnTo>
                    <a:close/>
                    <a:moveTo>
                      <a:pt x="487392" y="6041"/>
                    </a:moveTo>
                    <a:cubicBezTo>
                      <a:pt x="486183" y="4833"/>
                      <a:pt x="484975" y="4350"/>
                      <a:pt x="483284" y="4350"/>
                    </a:cubicBezTo>
                    <a:cubicBezTo>
                      <a:pt x="481592" y="4350"/>
                      <a:pt x="480384" y="4833"/>
                      <a:pt x="479176" y="6041"/>
                    </a:cubicBezTo>
                    <a:cubicBezTo>
                      <a:pt x="477967" y="7249"/>
                      <a:pt x="477484" y="8457"/>
                      <a:pt x="477484" y="9907"/>
                    </a:cubicBezTo>
                    <a:cubicBezTo>
                      <a:pt x="477484" y="11357"/>
                      <a:pt x="477967" y="12807"/>
                      <a:pt x="479176" y="13774"/>
                    </a:cubicBezTo>
                    <a:cubicBezTo>
                      <a:pt x="480384" y="14982"/>
                      <a:pt x="481592" y="15465"/>
                      <a:pt x="483284" y="15465"/>
                    </a:cubicBezTo>
                    <a:cubicBezTo>
                      <a:pt x="484975" y="15465"/>
                      <a:pt x="486425" y="14982"/>
                      <a:pt x="487392" y="13774"/>
                    </a:cubicBezTo>
                    <a:cubicBezTo>
                      <a:pt x="488600" y="12565"/>
                      <a:pt x="489083" y="11357"/>
                      <a:pt x="489083" y="9907"/>
                    </a:cubicBezTo>
                    <a:cubicBezTo>
                      <a:pt x="488841" y="8457"/>
                      <a:pt x="488358" y="7249"/>
                      <a:pt x="487392" y="6041"/>
                    </a:cubicBezTo>
                    <a:moveTo>
                      <a:pt x="510589" y="6041"/>
                    </a:moveTo>
                    <a:cubicBezTo>
                      <a:pt x="509381" y="4833"/>
                      <a:pt x="508173" y="4350"/>
                      <a:pt x="506481" y="4350"/>
                    </a:cubicBezTo>
                    <a:cubicBezTo>
                      <a:pt x="504790" y="4350"/>
                      <a:pt x="503340" y="4833"/>
                      <a:pt x="502373" y="6041"/>
                    </a:cubicBezTo>
                    <a:cubicBezTo>
                      <a:pt x="501165" y="7249"/>
                      <a:pt x="500682" y="8457"/>
                      <a:pt x="500682" y="9907"/>
                    </a:cubicBezTo>
                    <a:cubicBezTo>
                      <a:pt x="500682" y="11357"/>
                      <a:pt x="501165" y="12807"/>
                      <a:pt x="502373" y="13774"/>
                    </a:cubicBezTo>
                    <a:cubicBezTo>
                      <a:pt x="503582" y="14982"/>
                      <a:pt x="504790" y="15465"/>
                      <a:pt x="506481" y="15465"/>
                    </a:cubicBezTo>
                    <a:cubicBezTo>
                      <a:pt x="508173" y="15465"/>
                      <a:pt x="509381" y="14982"/>
                      <a:pt x="510589" y="13774"/>
                    </a:cubicBezTo>
                    <a:cubicBezTo>
                      <a:pt x="511797" y="12565"/>
                      <a:pt x="512281" y="11357"/>
                      <a:pt x="512281" y="9907"/>
                    </a:cubicBezTo>
                    <a:cubicBezTo>
                      <a:pt x="512281" y="8457"/>
                      <a:pt x="511797" y="7249"/>
                      <a:pt x="510589" y="6041"/>
                    </a:cubicBezTo>
                    <a:moveTo>
                      <a:pt x="504548" y="62827"/>
                    </a:moveTo>
                    <a:cubicBezTo>
                      <a:pt x="504548" y="64518"/>
                      <a:pt x="504306" y="65968"/>
                      <a:pt x="504306" y="67660"/>
                    </a:cubicBezTo>
                    <a:cubicBezTo>
                      <a:pt x="504065" y="69834"/>
                      <a:pt x="503340" y="71526"/>
                      <a:pt x="502373" y="72976"/>
                    </a:cubicBezTo>
                    <a:cubicBezTo>
                      <a:pt x="501407" y="74426"/>
                      <a:pt x="500199" y="75634"/>
                      <a:pt x="498990" y="76600"/>
                    </a:cubicBezTo>
                    <a:cubicBezTo>
                      <a:pt x="497782" y="77567"/>
                      <a:pt x="496332" y="78050"/>
                      <a:pt x="495124" y="78534"/>
                    </a:cubicBezTo>
                    <a:cubicBezTo>
                      <a:pt x="493916" y="79017"/>
                      <a:pt x="492708" y="79017"/>
                      <a:pt x="491741" y="79017"/>
                    </a:cubicBezTo>
                    <a:cubicBezTo>
                      <a:pt x="490533" y="79017"/>
                      <a:pt x="489325" y="78775"/>
                      <a:pt x="488116" y="78534"/>
                    </a:cubicBezTo>
                    <a:cubicBezTo>
                      <a:pt x="486908" y="78292"/>
                      <a:pt x="485942" y="77567"/>
                      <a:pt x="484975" y="76842"/>
                    </a:cubicBezTo>
                    <a:cubicBezTo>
                      <a:pt x="484009" y="76117"/>
                      <a:pt x="483284" y="75151"/>
                      <a:pt x="482800" y="73942"/>
                    </a:cubicBezTo>
                    <a:cubicBezTo>
                      <a:pt x="482317" y="72734"/>
                      <a:pt x="482075" y="71284"/>
                      <a:pt x="482075" y="69351"/>
                    </a:cubicBezTo>
                    <a:cubicBezTo>
                      <a:pt x="482075" y="67418"/>
                      <a:pt x="482559" y="65968"/>
                      <a:pt x="483284" y="64760"/>
                    </a:cubicBezTo>
                    <a:cubicBezTo>
                      <a:pt x="484009" y="63552"/>
                      <a:pt x="484975" y="62585"/>
                      <a:pt x="486183" y="61619"/>
                    </a:cubicBezTo>
                    <a:cubicBezTo>
                      <a:pt x="487392" y="60894"/>
                      <a:pt x="488358" y="60169"/>
                      <a:pt x="489566" y="59686"/>
                    </a:cubicBezTo>
                    <a:cubicBezTo>
                      <a:pt x="490775" y="59202"/>
                      <a:pt x="491741" y="58961"/>
                      <a:pt x="492708" y="58719"/>
                    </a:cubicBezTo>
                    <a:cubicBezTo>
                      <a:pt x="493674" y="58477"/>
                      <a:pt x="494882" y="58236"/>
                      <a:pt x="496091" y="58236"/>
                    </a:cubicBezTo>
                    <a:cubicBezTo>
                      <a:pt x="497299" y="58236"/>
                      <a:pt x="498507" y="57994"/>
                      <a:pt x="499715" y="57994"/>
                    </a:cubicBezTo>
                    <a:cubicBezTo>
                      <a:pt x="500923" y="57994"/>
                      <a:pt x="501890" y="57752"/>
                      <a:pt x="502857" y="57752"/>
                    </a:cubicBezTo>
                    <a:lnTo>
                      <a:pt x="505031" y="57752"/>
                    </a:lnTo>
                    <a:cubicBezTo>
                      <a:pt x="504548" y="59444"/>
                      <a:pt x="504548" y="61135"/>
                      <a:pt x="504548" y="62827"/>
                    </a:cubicBezTo>
                    <a:moveTo>
                      <a:pt x="522188" y="78292"/>
                    </a:moveTo>
                    <a:cubicBezTo>
                      <a:pt x="520738" y="78775"/>
                      <a:pt x="519288" y="79017"/>
                      <a:pt x="517838" y="79017"/>
                    </a:cubicBezTo>
                    <a:cubicBezTo>
                      <a:pt x="516630" y="79017"/>
                      <a:pt x="515664" y="78534"/>
                      <a:pt x="514939" y="77809"/>
                    </a:cubicBezTo>
                    <a:cubicBezTo>
                      <a:pt x="514214" y="77084"/>
                      <a:pt x="513972" y="75392"/>
                      <a:pt x="513972" y="72734"/>
                    </a:cubicBezTo>
                    <a:lnTo>
                      <a:pt x="513972" y="43496"/>
                    </a:lnTo>
                    <a:cubicBezTo>
                      <a:pt x="513972" y="42529"/>
                      <a:pt x="513972" y="41562"/>
                      <a:pt x="513972" y="40354"/>
                    </a:cubicBezTo>
                    <a:cubicBezTo>
                      <a:pt x="513972" y="39146"/>
                      <a:pt x="513730" y="38179"/>
                      <a:pt x="513489" y="36971"/>
                    </a:cubicBezTo>
                    <a:cubicBezTo>
                      <a:pt x="513247" y="35763"/>
                      <a:pt x="512764" y="34796"/>
                      <a:pt x="512281" y="33830"/>
                    </a:cubicBezTo>
                    <a:cubicBezTo>
                      <a:pt x="511797" y="32863"/>
                      <a:pt x="510831" y="31897"/>
                      <a:pt x="509864" y="31172"/>
                    </a:cubicBezTo>
                    <a:cubicBezTo>
                      <a:pt x="507689" y="29480"/>
                      <a:pt x="505273" y="28514"/>
                      <a:pt x="502615" y="27789"/>
                    </a:cubicBezTo>
                    <a:cubicBezTo>
                      <a:pt x="499957" y="27306"/>
                      <a:pt x="497540" y="27064"/>
                      <a:pt x="494882" y="27064"/>
                    </a:cubicBezTo>
                    <a:cubicBezTo>
                      <a:pt x="492708" y="27064"/>
                      <a:pt x="490291" y="27306"/>
                      <a:pt x="488116" y="27789"/>
                    </a:cubicBezTo>
                    <a:cubicBezTo>
                      <a:pt x="485942" y="28272"/>
                      <a:pt x="483767" y="28997"/>
                      <a:pt x="482075" y="29964"/>
                    </a:cubicBezTo>
                    <a:cubicBezTo>
                      <a:pt x="480142" y="30930"/>
                      <a:pt x="478692" y="32380"/>
                      <a:pt x="477243" y="33830"/>
                    </a:cubicBezTo>
                    <a:cubicBezTo>
                      <a:pt x="475793" y="35280"/>
                      <a:pt x="475068" y="37454"/>
                      <a:pt x="474584" y="40113"/>
                    </a:cubicBezTo>
                    <a:lnTo>
                      <a:pt x="482317" y="42529"/>
                    </a:lnTo>
                    <a:cubicBezTo>
                      <a:pt x="482559" y="41321"/>
                      <a:pt x="482800" y="40113"/>
                      <a:pt x="483284" y="38904"/>
                    </a:cubicBezTo>
                    <a:cubicBezTo>
                      <a:pt x="483767" y="37938"/>
                      <a:pt x="484250" y="36730"/>
                      <a:pt x="485217" y="36005"/>
                    </a:cubicBezTo>
                    <a:cubicBezTo>
                      <a:pt x="486183" y="35038"/>
                      <a:pt x="487150" y="34555"/>
                      <a:pt x="488600" y="33830"/>
                    </a:cubicBezTo>
                    <a:cubicBezTo>
                      <a:pt x="490050" y="33347"/>
                      <a:pt x="491741" y="33105"/>
                      <a:pt x="493916" y="33105"/>
                    </a:cubicBezTo>
                    <a:cubicBezTo>
                      <a:pt x="495124" y="33105"/>
                      <a:pt x="496332" y="33105"/>
                      <a:pt x="497299" y="33347"/>
                    </a:cubicBezTo>
                    <a:cubicBezTo>
                      <a:pt x="498507" y="33588"/>
                      <a:pt x="499474" y="33830"/>
                      <a:pt x="500440" y="34313"/>
                    </a:cubicBezTo>
                    <a:cubicBezTo>
                      <a:pt x="501890" y="35038"/>
                      <a:pt x="502857" y="36005"/>
                      <a:pt x="503582" y="37213"/>
                    </a:cubicBezTo>
                    <a:cubicBezTo>
                      <a:pt x="504065" y="38421"/>
                      <a:pt x="504548" y="40113"/>
                      <a:pt x="504548" y="42287"/>
                    </a:cubicBezTo>
                    <a:lnTo>
                      <a:pt x="504548" y="51711"/>
                    </a:lnTo>
                    <a:cubicBezTo>
                      <a:pt x="501648" y="51711"/>
                      <a:pt x="499232" y="51711"/>
                      <a:pt x="497057" y="51953"/>
                    </a:cubicBezTo>
                    <a:cubicBezTo>
                      <a:pt x="494882" y="51953"/>
                      <a:pt x="492949" y="52195"/>
                      <a:pt x="491016" y="52436"/>
                    </a:cubicBezTo>
                    <a:cubicBezTo>
                      <a:pt x="488358" y="52920"/>
                      <a:pt x="485942" y="53644"/>
                      <a:pt x="483525" y="54369"/>
                    </a:cubicBezTo>
                    <a:cubicBezTo>
                      <a:pt x="481350" y="55336"/>
                      <a:pt x="479176" y="56544"/>
                      <a:pt x="477484" y="57994"/>
                    </a:cubicBezTo>
                    <a:cubicBezTo>
                      <a:pt x="475793" y="59444"/>
                      <a:pt x="474584" y="61135"/>
                      <a:pt x="473618" y="63310"/>
                    </a:cubicBezTo>
                    <a:cubicBezTo>
                      <a:pt x="472651" y="65243"/>
                      <a:pt x="472168" y="67660"/>
                      <a:pt x="472168" y="70076"/>
                    </a:cubicBezTo>
                    <a:cubicBezTo>
                      <a:pt x="472168" y="72493"/>
                      <a:pt x="472651" y="74909"/>
                      <a:pt x="473618" y="76842"/>
                    </a:cubicBezTo>
                    <a:cubicBezTo>
                      <a:pt x="474584" y="78775"/>
                      <a:pt x="475793" y="80467"/>
                      <a:pt x="477243" y="81675"/>
                    </a:cubicBezTo>
                    <a:cubicBezTo>
                      <a:pt x="478692" y="82883"/>
                      <a:pt x="480384" y="83850"/>
                      <a:pt x="482317" y="84575"/>
                    </a:cubicBezTo>
                    <a:cubicBezTo>
                      <a:pt x="484250" y="85300"/>
                      <a:pt x="485942" y="85541"/>
                      <a:pt x="488116" y="85541"/>
                    </a:cubicBezTo>
                    <a:cubicBezTo>
                      <a:pt x="492708" y="85541"/>
                      <a:pt x="496332" y="84575"/>
                      <a:pt x="499232" y="82641"/>
                    </a:cubicBezTo>
                    <a:cubicBezTo>
                      <a:pt x="502132" y="80708"/>
                      <a:pt x="504065" y="78292"/>
                      <a:pt x="505031" y="75634"/>
                    </a:cubicBezTo>
                    <a:cubicBezTo>
                      <a:pt x="505273" y="78050"/>
                      <a:pt x="506240" y="80225"/>
                      <a:pt x="507689" y="82158"/>
                    </a:cubicBezTo>
                    <a:cubicBezTo>
                      <a:pt x="509139" y="84091"/>
                      <a:pt x="511314" y="84816"/>
                      <a:pt x="514214" y="84816"/>
                    </a:cubicBezTo>
                    <a:cubicBezTo>
                      <a:pt x="515905" y="84816"/>
                      <a:pt x="517597" y="84575"/>
                      <a:pt x="519047" y="84333"/>
                    </a:cubicBezTo>
                    <a:cubicBezTo>
                      <a:pt x="520496" y="84091"/>
                      <a:pt x="521705" y="83850"/>
                      <a:pt x="522430" y="83608"/>
                    </a:cubicBezTo>
                    <a:lnTo>
                      <a:pt x="522430" y="78292"/>
                    </a:lnTo>
                    <a:close/>
                    <a:moveTo>
                      <a:pt x="458636" y="77325"/>
                    </a:moveTo>
                    <a:cubicBezTo>
                      <a:pt x="457428" y="77809"/>
                      <a:pt x="456461" y="78292"/>
                      <a:pt x="455495" y="78534"/>
                    </a:cubicBezTo>
                    <a:cubicBezTo>
                      <a:pt x="454528" y="78775"/>
                      <a:pt x="453562" y="79017"/>
                      <a:pt x="452353" y="79017"/>
                    </a:cubicBezTo>
                    <a:cubicBezTo>
                      <a:pt x="451629" y="79017"/>
                      <a:pt x="450904" y="78775"/>
                      <a:pt x="449937" y="78534"/>
                    </a:cubicBezTo>
                    <a:cubicBezTo>
                      <a:pt x="448970" y="78292"/>
                      <a:pt x="448246" y="78050"/>
                      <a:pt x="447762" y="77567"/>
                    </a:cubicBezTo>
                    <a:cubicBezTo>
                      <a:pt x="446554" y="76600"/>
                      <a:pt x="445829" y="75634"/>
                      <a:pt x="445587" y="74184"/>
                    </a:cubicBezTo>
                    <a:cubicBezTo>
                      <a:pt x="445346" y="72734"/>
                      <a:pt x="445346" y="70801"/>
                      <a:pt x="445346" y="67901"/>
                    </a:cubicBezTo>
                    <a:lnTo>
                      <a:pt x="445346" y="35280"/>
                    </a:lnTo>
                    <a:lnTo>
                      <a:pt x="458394" y="35280"/>
                    </a:lnTo>
                    <a:lnTo>
                      <a:pt x="458394" y="28997"/>
                    </a:lnTo>
                    <a:lnTo>
                      <a:pt x="445346" y="28997"/>
                    </a:lnTo>
                    <a:lnTo>
                      <a:pt x="445346" y="12807"/>
                    </a:lnTo>
                    <a:lnTo>
                      <a:pt x="435680" y="14982"/>
                    </a:lnTo>
                    <a:lnTo>
                      <a:pt x="435680" y="28997"/>
                    </a:lnTo>
                    <a:lnTo>
                      <a:pt x="426256" y="28997"/>
                    </a:lnTo>
                    <a:lnTo>
                      <a:pt x="426256" y="35280"/>
                    </a:lnTo>
                    <a:lnTo>
                      <a:pt x="435680" y="35280"/>
                    </a:lnTo>
                    <a:lnTo>
                      <a:pt x="435680" y="68868"/>
                    </a:lnTo>
                    <a:cubicBezTo>
                      <a:pt x="435680" y="71768"/>
                      <a:pt x="435680" y="74184"/>
                      <a:pt x="435922" y="76117"/>
                    </a:cubicBezTo>
                    <a:cubicBezTo>
                      <a:pt x="436163" y="78050"/>
                      <a:pt x="436888" y="79983"/>
                      <a:pt x="437855" y="81433"/>
                    </a:cubicBezTo>
                    <a:cubicBezTo>
                      <a:pt x="439063" y="83125"/>
                      <a:pt x="440513" y="84091"/>
                      <a:pt x="442446" y="84816"/>
                    </a:cubicBezTo>
                    <a:cubicBezTo>
                      <a:pt x="444379" y="85541"/>
                      <a:pt x="446312" y="85783"/>
                      <a:pt x="448487" y="85783"/>
                    </a:cubicBezTo>
                    <a:cubicBezTo>
                      <a:pt x="450662" y="85783"/>
                      <a:pt x="452837" y="85541"/>
                      <a:pt x="455012" y="84816"/>
                    </a:cubicBezTo>
                    <a:cubicBezTo>
                      <a:pt x="457186" y="84091"/>
                      <a:pt x="458878" y="83125"/>
                      <a:pt x="460569" y="82158"/>
                    </a:cubicBezTo>
                    <a:lnTo>
                      <a:pt x="458636" y="77325"/>
                    </a:lnTo>
                    <a:close/>
                    <a:moveTo>
                      <a:pt x="409825" y="28997"/>
                    </a:moveTo>
                    <a:lnTo>
                      <a:pt x="399676" y="28997"/>
                    </a:lnTo>
                    <a:lnTo>
                      <a:pt x="399676" y="84091"/>
                    </a:lnTo>
                    <a:lnTo>
                      <a:pt x="409825" y="84091"/>
                    </a:lnTo>
                    <a:lnTo>
                      <a:pt x="409825" y="28997"/>
                    </a:lnTo>
                    <a:close/>
                    <a:moveTo>
                      <a:pt x="409341" y="2416"/>
                    </a:moveTo>
                    <a:cubicBezTo>
                      <a:pt x="408133" y="1208"/>
                      <a:pt x="406683" y="483"/>
                      <a:pt x="404992" y="483"/>
                    </a:cubicBezTo>
                    <a:cubicBezTo>
                      <a:pt x="403300" y="483"/>
                      <a:pt x="401609" y="1208"/>
                      <a:pt x="400400" y="2416"/>
                    </a:cubicBezTo>
                    <a:cubicBezTo>
                      <a:pt x="399192" y="3625"/>
                      <a:pt x="398467" y="5316"/>
                      <a:pt x="398467" y="6766"/>
                    </a:cubicBezTo>
                    <a:cubicBezTo>
                      <a:pt x="398467" y="8457"/>
                      <a:pt x="399192" y="9907"/>
                      <a:pt x="400400" y="11116"/>
                    </a:cubicBezTo>
                    <a:cubicBezTo>
                      <a:pt x="401609" y="12324"/>
                      <a:pt x="403059" y="13049"/>
                      <a:pt x="404992" y="13049"/>
                    </a:cubicBezTo>
                    <a:cubicBezTo>
                      <a:pt x="406683" y="13049"/>
                      <a:pt x="408133" y="12324"/>
                      <a:pt x="409341" y="11116"/>
                    </a:cubicBezTo>
                    <a:cubicBezTo>
                      <a:pt x="410549" y="9907"/>
                      <a:pt x="411274" y="8457"/>
                      <a:pt x="411274" y="6766"/>
                    </a:cubicBezTo>
                    <a:cubicBezTo>
                      <a:pt x="411274" y="5074"/>
                      <a:pt x="410549" y="3625"/>
                      <a:pt x="409341" y="2416"/>
                    </a:cubicBezTo>
                    <a:moveTo>
                      <a:pt x="379619" y="61377"/>
                    </a:moveTo>
                    <a:cubicBezTo>
                      <a:pt x="378653" y="59444"/>
                      <a:pt x="377203" y="57994"/>
                      <a:pt x="375511" y="56544"/>
                    </a:cubicBezTo>
                    <a:cubicBezTo>
                      <a:pt x="373820" y="55094"/>
                      <a:pt x="372128" y="54128"/>
                      <a:pt x="370195" y="53403"/>
                    </a:cubicBezTo>
                    <a:cubicBezTo>
                      <a:pt x="368262" y="52678"/>
                      <a:pt x="366329" y="51953"/>
                      <a:pt x="364396" y="51470"/>
                    </a:cubicBezTo>
                    <a:cubicBezTo>
                      <a:pt x="361013" y="50503"/>
                      <a:pt x="358113" y="49295"/>
                      <a:pt x="355938" y="47603"/>
                    </a:cubicBezTo>
                    <a:cubicBezTo>
                      <a:pt x="353764" y="45912"/>
                      <a:pt x="352797" y="43737"/>
                      <a:pt x="352797" y="40837"/>
                    </a:cubicBezTo>
                    <a:cubicBezTo>
                      <a:pt x="352797" y="38663"/>
                      <a:pt x="353764" y="36730"/>
                      <a:pt x="355697" y="35280"/>
                    </a:cubicBezTo>
                    <a:cubicBezTo>
                      <a:pt x="357630" y="33830"/>
                      <a:pt x="360046" y="33105"/>
                      <a:pt x="362946" y="33105"/>
                    </a:cubicBezTo>
                    <a:cubicBezTo>
                      <a:pt x="366087" y="33105"/>
                      <a:pt x="368504" y="33588"/>
                      <a:pt x="370195" y="34796"/>
                    </a:cubicBezTo>
                    <a:cubicBezTo>
                      <a:pt x="371887" y="36005"/>
                      <a:pt x="373337" y="37213"/>
                      <a:pt x="374786" y="38421"/>
                    </a:cubicBezTo>
                    <a:lnTo>
                      <a:pt x="379619" y="32380"/>
                    </a:lnTo>
                    <a:cubicBezTo>
                      <a:pt x="378169" y="31172"/>
                      <a:pt x="376236" y="29964"/>
                      <a:pt x="373820" y="28997"/>
                    </a:cubicBezTo>
                    <a:cubicBezTo>
                      <a:pt x="371162" y="27789"/>
                      <a:pt x="367779" y="27306"/>
                      <a:pt x="363429" y="27306"/>
                    </a:cubicBezTo>
                    <a:cubicBezTo>
                      <a:pt x="360771" y="27306"/>
                      <a:pt x="358355" y="27547"/>
                      <a:pt x="355938" y="28272"/>
                    </a:cubicBezTo>
                    <a:cubicBezTo>
                      <a:pt x="353522" y="28997"/>
                      <a:pt x="351589" y="29722"/>
                      <a:pt x="349656" y="31172"/>
                    </a:cubicBezTo>
                    <a:cubicBezTo>
                      <a:pt x="347964" y="32380"/>
                      <a:pt x="346514" y="34071"/>
                      <a:pt x="345306" y="36005"/>
                    </a:cubicBezTo>
                    <a:cubicBezTo>
                      <a:pt x="344098" y="37938"/>
                      <a:pt x="343615" y="40113"/>
                      <a:pt x="343615" y="42771"/>
                    </a:cubicBezTo>
                    <a:cubicBezTo>
                      <a:pt x="343615" y="45670"/>
                      <a:pt x="344098" y="48087"/>
                      <a:pt x="345065" y="50020"/>
                    </a:cubicBezTo>
                    <a:cubicBezTo>
                      <a:pt x="346031" y="51953"/>
                      <a:pt x="347481" y="53644"/>
                      <a:pt x="348931" y="54853"/>
                    </a:cubicBezTo>
                    <a:cubicBezTo>
                      <a:pt x="350622" y="56061"/>
                      <a:pt x="352314" y="57269"/>
                      <a:pt x="354005" y="57752"/>
                    </a:cubicBezTo>
                    <a:cubicBezTo>
                      <a:pt x="355938" y="58477"/>
                      <a:pt x="357630" y="58961"/>
                      <a:pt x="359321" y="59686"/>
                    </a:cubicBezTo>
                    <a:cubicBezTo>
                      <a:pt x="362946" y="60652"/>
                      <a:pt x="365604" y="61860"/>
                      <a:pt x="367779" y="63310"/>
                    </a:cubicBezTo>
                    <a:cubicBezTo>
                      <a:pt x="369954" y="64760"/>
                      <a:pt x="370920" y="67176"/>
                      <a:pt x="370920" y="70559"/>
                    </a:cubicBezTo>
                    <a:cubicBezTo>
                      <a:pt x="370920" y="73459"/>
                      <a:pt x="369954" y="75634"/>
                      <a:pt x="368262" y="77325"/>
                    </a:cubicBezTo>
                    <a:cubicBezTo>
                      <a:pt x="366571" y="78775"/>
                      <a:pt x="364154" y="79742"/>
                      <a:pt x="360771" y="79742"/>
                    </a:cubicBezTo>
                    <a:cubicBezTo>
                      <a:pt x="359080" y="79742"/>
                      <a:pt x="357630" y="79500"/>
                      <a:pt x="355938" y="79017"/>
                    </a:cubicBezTo>
                    <a:cubicBezTo>
                      <a:pt x="354489" y="78534"/>
                      <a:pt x="353039" y="77809"/>
                      <a:pt x="351830" y="76842"/>
                    </a:cubicBezTo>
                    <a:cubicBezTo>
                      <a:pt x="350622" y="76117"/>
                      <a:pt x="349414" y="75151"/>
                      <a:pt x="348447" y="74184"/>
                    </a:cubicBezTo>
                    <a:cubicBezTo>
                      <a:pt x="347481" y="73217"/>
                      <a:pt x="346756" y="72493"/>
                      <a:pt x="346031" y="71768"/>
                    </a:cubicBezTo>
                    <a:lnTo>
                      <a:pt x="341198" y="79500"/>
                    </a:lnTo>
                    <a:cubicBezTo>
                      <a:pt x="346514" y="83608"/>
                      <a:pt x="352797" y="85783"/>
                      <a:pt x="360288" y="85783"/>
                    </a:cubicBezTo>
                    <a:cubicBezTo>
                      <a:pt x="363188" y="85783"/>
                      <a:pt x="365604" y="85300"/>
                      <a:pt x="368020" y="84575"/>
                    </a:cubicBezTo>
                    <a:cubicBezTo>
                      <a:pt x="370437" y="83850"/>
                      <a:pt x="372612" y="82641"/>
                      <a:pt x="374303" y="81192"/>
                    </a:cubicBezTo>
                    <a:cubicBezTo>
                      <a:pt x="375995" y="79742"/>
                      <a:pt x="377444" y="77809"/>
                      <a:pt x="378411" y="75634"/>
                    </a:cubicBezTo>
                    <a:cubicBezTo>
                      <a:pt x="379378" y="73459"/>
                      <a:pt x="380103" y="71043"/>
                      <a:pt x="380103" y="68143"/>
                    </a:cubicBezTo>
                    <a:cubicBezTo>
                      <a:pt x="381069" y="65485"/>
                      <a:pt x="380586" y="63310"/>
                      <a:pt x="379619" y="61377"/>
                    </a:cubicBezTo>
                    <a:moveTo>
                      <a:pt x="298428" y="84091"/>
                    </a:moveTo>
                    <a:lnTo>
                      <a:pt x="307852" y="84091"/>
                    </a:lnTo>
                    <a:lnTo>
                      <a:pt x="307852" y="57511"/>
                    </a:lnTo>
                    <a:cubicBezTo>
                      <a:pt x="307852" y="55578"/>
                      <a:pt x="307852" y="53886"/>
                      <a:pt x="308093" y="51953"/>
                    </a:cubicBezTo>
                    <a:cubicBezTo>
                      <a:pt x="308335" y="50020"/>
                      <a:pt x="308577" y="48328"/>
                      <a:pt x="308818" y="46637"/>
                    </a:cubicBezTo>
                    <a:cubicBezTo>
                      <a:pt x="309785" y="43254"/>
                      <a:pt x="310993" y="40354"/>
                      <a:pt x="312926" y="37938"/>
                    </a:cubicBezTo>
                    <a:cubicBezTo>
                      <a:pt x="314618" y="35521"/>
                      <a:pt x="316792" y="34555"/>
                      <a:pt x="318967" y="34555"/>
                    </a:cubicBezTo>
                    <a:cubicBezTo>
                      <a:pt x="322833" y="34555"/>
                      <a:pt x="324767" y="36488"/>
                      <a:pt x="325008" y="40596"/>
                    </a:cubicBezTo>
                    <a:lnTo>
                      <a:pt x="333224" y="37696"/>
                    </a:lnTo>
                    <a:cubicBezTo>
                      <a:pt x="333224" y="35763"/>
                      <a:pt x="332741" y="34313"/>
                      <a:pt x="332016" y="32863"/>
                    </a:cubicBezTo>
                    <a:cubicBezTo>
                      <a:pt x="331291" y="31413"/>
                      <a:pt x="330566" y="30447"/>
                      <a:pt x="329599" y="29722"/>
                    </a:cubicBezTo>
                    <a:cubicBezTo>
                      <a:pt x="328633" y="28997"/>
                      <a:pt x="327425" y="28272"/>
                      <a:pt x="326216" y="28030"/>
                    </a:cubicBezTo>
                    <a:cubicBezTo>
                      <a:pt x="325008" y="27547"/>
                      <a:pt x="323800" y="27547"/>
                      <a:pt x="322833" y="27547"/>
                    </a:cubicBezTo>
                    <a:cubicBezTo>
                      <a:pt x="319450" y="27547"/>
                      <a:pt x="316792" y="28514"/>
                      <a:pt x="314134" y="30205"/>
                    </a:cubicBezTo>
                    <a:cubicBezTo>
                      <a:pt x="311718" y="32138"/>
                      <a:pt x="309543" y="34555"/>
                      <a:pt x="307852" y="37696"/>
                    </a:cubicBezTo>
                    <a:lnTo>
                      <a:pt x="306643" y="28272"/>
                    </a:lnTo>
                    <a:lnTo>
                      <a:pt x="297219" y="29239"/>
                    </a:lnTo>
                    <a:cubicBezTo>
                      <a:pt x="297219" y="29722"/>
                      <a:pt x="297461" y="30447"/>
                      <a:pt x="297461" y="31413"/>
                    </a:cubicBezTo>
                    <a:cubicBezTo>
                      <a:pt x="297703" y="32380"/>
                      <a:pt x="297703" y="33588"/>
                      <a:pt x="297944" y="35038"/>
                    </a:cubicBezTo>
                    <a:cubicBezTo>
                      <a:pt x="298186" y="36488"/>
                      <a:pt x="298186" y="37696"/>
                      <a:pt x="298186" y="39146"/>
                    </a:cubicBezTo>
                    <a:cubicBezTo>
                      <a:pt x="298186" y="40596"/>
                      <a:pt x="298428" y="41804"/>
                      <a:pt x="298428" y="43254"/>
                    </a:cubicBezTo>
                    <a:lnTo>
                      <a:pt x="298428" y="84091"/>
                    </a:lnTo>
                    <a:close/>
                    <a:moveTo>
                      <a:pt x="267981" y="38179"/>
                    </a:moveTo>
                    <a:cubicBezTo>
                      <a:pt x="270156" y="41079"/>
                      <a:pt x="271122" y="45187"/>
                      <a:pt x="271122" y="50262"/>
                    </a:cubicBezTo>
                    <a:lnTo>
                      <a:pt x="271122" y="52195"/>
                    </a:lnTo>
                    <a:lnTo>
                      <a:pt x="243817" y="52195"/>
                    </a:lnTo>
                    <a:cubicBezTo>
                      <a:pt x="244058" y="49778"/>
                      <a:pt x="244783" y="47362"/>
                      <a:pt x="245508" y="45187"/>
                    </a:cubicBezTo>
                    <a:cubicBezTo>
                      <a:pt x="246233" y="43012"/>
                      <a:pt x="247441" y="41079"/>
                      <a:pt x="248649" y="39388"/>
                    </a:cubicBezTo>
                    <a:cubicBezTo>
                      <a:pt x="249858" y="37696"/>
                      <a:pt x="251549" y="36246"/>
                      <a:pt x="253241" y="35280"/>
                    </a:cubicBezTo>
                    <a:cubicBezTo>
                      <a:pt x="254932" y="34313"/>
                      <a:pt x="257107" y="33830"/>
                      <a:pt x="259282" y="33830"/>
                    </a:cubicBezTo>
                    <a:cubicBezTo>
                      <a:pt x="262906" y="33588"/>
                      <a:pt x="265806" y="35038"/>
                      <a:pt x="267981" y="38179"/>
                    </a:cubicBezTo>
                    <a:moveTo>
                      <a:pt x="281029" y="58236"/>
                    </a:moveTo>
                    <a:lnTo>
                      <a:pt x="281029" y="52678"/>
                    </a:lnTo>
                    <a:cubicBezTo>
                      <a:pt x="281029" y="49537"/>
                      <a:pt x="280788" y="46395"/>
                      <a:pt x="280063" y="43496"/>
                    </a:cubicBezTo>
                    <a:cubicBezTo>
                      <a:pt x="279338" y="40354"/>
                      <a:pt x="278130" y="37696"/>
                      <a:pt x="276438" y="35280"/>
                    </a:cubicBezTo>
                    <a:cubicBezTo>
                      <a:pt x="274747" y="32863"/>
                      <a:pt x="272572" y="30930"/>
                      <a:pt x="269672" y="29480"/>
                    </a:cubicBezTo>
                    <a:cubicBezTo>
                      <a:pt x="266773" y="28030"/>
                      <a:pt x="263390" y="27306"/>
                      <a:pt x="259040" y="27306"/>
                    </a:cubicBezTo>
                    <a:cubicBezTo>
                      <a:pt x="255415" y="27306"/>
                      <a:pt x="252274" y="28030"/>
                      <a:pt x="249133" y="29480"/>
                    </a:cubicBezTo>
                    <a:cubicBezTo>
                      <a:pt x="245991" y="30930"/>
                      <a:pt x="243333" y="32863"/>
                      <a:pt x="241159" y="35521"/>
                    </a:cubicBezTo>
                    <a:cubicBezTo>
                      <a:pt x="238984" y="38179"/>
                      <a:pt x="237051" y="41079"/>
                      <a:pt x="235842" y="44704"/>
                    </a:cubicBezTo>
                    <a:cubicBezTo>
                      <a:pt x="234634" y="48328"/>
                      <a:pt x="233909" y="52195"/>
                      <a:pt x="233909" y="56544"/>
                    </a:cubicBezTo>
                    <a:cubicBezTo>
                      <a:pt x="233909" y="66210"/>
                      <a:pt x="236084" y="73459"/>
                      <a:pt x="240675" y="78292"/>
                    </a:cubicBezTo>
                    <a:cubicBezTo>
                      <a:pt x="245025" y="83125"/>
                      <a:pt x="251791" y="85783"/>
                      <a:pt x="260490" y="85783"/>
                    </a:cubicBezTo>
                    <a:cubicBezTo>
                      <a:pt x="265081" y="85783"/>
                      <a:pt x="268947" y="84816"/>
                      <a:pt x="272572" y="83125"/>
                    </a:cubicBezTo>
                    <a:cubicBezTo>
                      <a:pt x="275955" y="81192"/>
                      <a:pt x="279338" y="78534"/>
                      <a:pt x="282238" y="75151"/>
                    </a:cubicBezTo>
                    <a:lnTo>
                      <a:pt x="278371" y="71043"/>
                    </a:lnTo>
                    <a:cubicBezTo>
                      <a:pt x="274747" y="74426"/>
                      <a:pt x="271605" y="76359"/>
                      <a:pt x="268947" y="77567"/>
                    </a:cubicBezTo>
                    <a:cubicBezTo>
                      <a:pt x="266289" y="78534"/>
                      <a:pt x="263631" y="79017"/>
                      <a:pt x="261215" y="79017"/>
                    </a:cubicBezTo>
                    <a:cubicBezTo>
                      <a:pt x="255657" y="79017"/>
                      <a:pt x="251549" y="77325"/>
                      <a:pt x="248649" y="73701"/>
                    </a:cubicBezTo>
                    <a:cubicBezTo>
                      <a:pt x="245750" y="70076"/>
                      <a:pt x="244300" y="65002"/>
                      <a:pt x="244058" y="58477"/>
                    </a:cubicBezTo>
                    <a:lnTo>
                      <a:pt x="281029" y="58477"/>
                    </a:lnTo>
                    <a:close/>
                    <a:moveTo>
                      <a:pt x="183648" y="28997"/>
                    </a:moveTo>
                    <a:lnTo>
                      <a:pt x="172774" y="28997"/>
                    </a:lnTo>
                    <a:lnTo>
                      <a:pt x="195247" y="85300"/>
                    </a:lnTo>
                    <a:lnTo>
                      <a:pt x="203221" y="85300"/>
                    </a:lnTo>
                    <a:lnTo>
                      <a:pt x="226418" y="28997"/>
                    </a:lnTo>
                    <a:lnTo>
                      <a:pt x="217236" y="28997"/>
                    </a:lnTo>
                    <a:lnTo>
                      <a:pt x="202496" y="67660"/>
                    </a:lnTo>
                    <a:cubicBezTo>
                      <a:pt x="201046" y="71526"/>
                      <a:pt x="200321" y="74426"/>
                      <a:pt x="200079" y="76359"/>
                    </a:cubicBezTo>
                    <a:cubicBezTo>
                      <a:pt x="199838" y="75392"/>
                      <a:pt x="199596" y="74184"/>
                      <a:pt x="199354" y="72734"/>
                    </a:cubicBezTo>
                    <a:cubicBezTo>
                      <a:pt x="199113" y="71284"/>
                      <a:pt x="198388" y="69351"/>
                      <a:pt x="197663" y="67176"/>
                    </a:cubicBezTo>
                    <a:lnTo>
                      <a:pt x="183648" y="28997"/>
                    </a:lnTo>
                    <a:close/>
                    <a:moveTo>
                      <a:pt x="159000" y="28997"/>
                    </a:moveTo>
                    <a:lnTo>
                      <a:pt x="148851" y="28997"/>
                    </a:lnTo>
                    <a:lnTo>
                      <a:pt x="148851" y="84091"/>
                    </a:lnTo>
                    <a:lnTo>
                      <a:pt x="159000" y="84091"/>
                    </a:lnTo>
                    <a:lnTo>
                      <a:pt x="159000" y="28997"/>
                    </a:lnTo>
                    <a:close/>
                    <a:moveTo>
                      <a:pt x="158517" y="2416"/>
                    </a:moveTo>
                    <a:cubicBezTo>
                      <a:pt x="157309" y="1208"/>
                      <a:pt x="155859" y="483"/>
                      <a:pt x="154167" y="483"/>
                    </a:cubicBezTo>
                    <a:cubicBezTo>
                      <a:pt x="152476" y="483"/>
                      <a:pt x="150784" y="1208"/>
                      <a:pt x="149576" y="2416"/>
                    </a:cubicBezTo>
                    <a:cubicBezTo>
                      <a:pt x="148368" y="3625"/>
                      <a:pt x="147643" y="5316"/>
                      <a:pt x="147643" y="6766"/>
                    </a:cubicBezTo>
                    <a:cubicBezTo>
                      <a:pt x="147643" y="8457"/>
                      <a:pt x="148368" y="9907"/>
                      <a:pt x="149576" y="11116"/>
                    </a:cubicBezTo>
                    <a:cubicBezTo>
                      <a:pt x="150784" y="12324"/>
                      <a:pt x="152476" y="13049"/>
                      <a:pt x="154167" y="13049"/>
                    </a:cubicBezTo>
                    <a:cubicBezTo>
                      <a:pt x="155859" y="13049"/>
                      <a:pt x="157309" y="12324"/>
                      <a:pt x="158517" y="11116"/>
                    </a:cubicBezTo>
                    <a:cubicBezTo>
                      <a:pt x="159725" y="9907"/>
                      <a:pt x="160450" y="8457"/>
                      <a:pt x="160450" y="6766"/>
                    </a:cubicBezTo>
                    <a:cubicBezTo>
                      <a:pt x="160450" y="5074"/>
                      <a:pt x="159725" y="3625"/>
                      <a:pt x="158517" y="2416"/>
                    </a:cubicBezTo>
                    <a:moveTo>
                      <a:pt x="128795" y="84091"/>
                    </a:moveTo>
                    <a:lnTo>
                      <a:pt x="128795" y="49537"/>
                    </a:lnTo>
                    <a:cubicBezTo>
                      <a:pt x="128795" y="46637"/>
                      <a:pt x="128553" y="43737"/>
                      <a:pt x="128312" y="41079"/>
                    </a:cubicBezTo>
                    <a:cubicBezTo>
                      <a:pt x="128070" y="38421"/>
                      <a:pt x="127345" y="36005"/>
                      <a:pt x="126137" y="34071"/>
                    </a:cubicBezTo>
                    <a:cubicBezTo>
                      <a:pt x="124929" y="32138"/>
                      <a:pt x="122996" y="30447"/>
                      <a:pt x="120338" y="29239"/>
                    </a:cubicBezTo>
                    <a:cubicBezTo>
                      <a:pt x="117680" y="28030"/>
                      <a:pt x="114297" y="27306"/>
                      <a:pt x="109705" y="27306"/>
                    </a:cubicBezTo>
                    <a:cubicBezTo>
                      <a:pt x="106806" y="27306"/>
                      <a:pt x="104389" y="27789"/>
                      <a:pt x="102214" y="28514"/>
                    </a:cubicBezTo>
                    <a:cubicBezTo>
                      <a:pt x="100040" y="29480"/>
                      <a:pt x="98348" y="30447"/>
                      <a:pt x="96898" y="31655"/>
                    </a:cubicBezTo>
                    <a:cubicBezTo>
                      <a:pt x="95449" y="32863"/>
                      <a:pt x="94240" y="34071"/>
                      <a:pt x="93274" y="35280"/>
                    </a:cubicBezTo>
                    <a:cubicBezTo>
                      <a:pt x="92307" y="36488"/>
                      <a:pt x="91824" y="37213"/>
                      <a:pt x="91341" y="37938"/>
                    </a:cubicBezTo>
                    <a:lnTo>
                      <a:pt x="90132" y="28514"/>
                    </a:lnTo>
                    <a:lnTo>
                      <a:pt x="80708" y="29480"/>
                    </a:lnTo>
                    <a:cubicBezTo>
                      <a:pt x="80708" y="29964"/>
                      <a:pt x="80950" y="30689"/>
                      <a:pt x="80950" y="31655"/>
                    </a:cubicBezTo>
                    <a:cubicBezTo>
                      <a:pt x="81192" y="32622"/>
                      <a:pt x="81192" y="33830"/>
                      <a:pt x="81433" y="35280"/>
                    </a:cubicBezTo>
                    <a:cubicBezTo>
                      <a:pt x="81675" y="36730"/>
                      <a:pt x="81675" y="37938"/>
                      <a:pt x="81675" y="39388"/>
                    </a:cubicBezTo>
                    <a:cubicBezTo>
                      <a:pt x="81675" y="40837"/>
                      <a:pt x="81917" y="42046"/>
                      <a:pt x="81917" y="43496"/>
                    </a:cubicBezTo>
                    <a:lnTo>
                      <a:pt x="81917" y="84333"/>
                    </a:lnTo>
                    <a:lnTo>
                      <a:pt x="91824" y="84333"/>
                    </a:lnTo>
                    <a:lnTo>
                      <a:pt x="91824" y="53403"/>
                    </a:lnTo>
                    <a:cubicBezTo>
                      <a:pt x="91824" y="50986"/>
                      <a:pt x="92307" y="48570"/>
                      <a:pt x="93032" y="46154"/>
                    </a:cubicBezTo>
                    <a:cubicBezTo>
                      <a:pt x="93757" y="43979"/>
                      <a:pt x="94965" y="41804"/>
                      <a:pt x="96415" y="40354"/>
                    </a:cubicBezTo>
                    <a:cubicBezTo>
                      <a:pt x="97865" y="38663"/>
                      <a:pt x="99556" y="37454"/>
                      <a:pt x="101248" y="36488"/>
                    </a:cubicBezTo>
                    <a:cubicBezTo>
                      <a:pt x="103181" y="35521"/>
                      <a:pt x="105114" y="35038"/>
                      <a:pt x="107531" y="35038"/>
                    </a:cubicBezTo>
                    <a:cubicBezTo>
                      <a:pt x="109947" y="35038"/>
                      <a:pt x="112122" y="35280"/>
                      <a:pt x="113572" y="36005"/>
                    </a:cubicBezTo>
                    <a:cubicBezTo>
                      <a:pt x="115021" y="36730"/>
                      <a:pt x="116230" y="37454"/>
                      <a:pt x="117196" y="38904"/>
                    </a:cubicBezTo>
                    <a:cubicBezTo>
                      <a:pt x="117921" y="40113"/>
                      <a:pt x="118404" y="41804"/>
                      <a:pt x="118888" y="43496"/>
                    </a:cubicBezTo>
                    <a:cubicBezTo>
                      <a:pt x="119129" y="45429"/>
                      <a:pt x="119371" y="47362"/>
                      <a:pt x="119371" y="49778"/>
                    </a:cubicBezTo>
                    <a:lnTo>
                      <a:pt x="119371" y="84333"/>
                    </a:lnTo>
                    <a:lnTo>
                      <a:pt x="128795" y="84333"/>
                    </a:lnTo>
                    <a:close/>
                    <a:moveTo>
                      <a:pt x="60894" y="5799"/>
                    </a:moveTo>
                    <a:lnTo>
                      <a:pt x="50986" y="5799"/>
                    </a:lnTo>
                    <a:lnTo>
                      <a:pt x="50986" y="54128"/>
                    </a:lnTo>
                    <a:cubicBezTo>
                      <a:pt x="50986" y="59202"/>
                      <a:pt x="50503" y="63552"/>
                      <a:pt x="49295" y="66935"/>
                    </a:cubicBezTo>
                    <a:cubicBezTo>
                      <a:pt x="48328" y="70318"/>
                      <a:pt x="46879" y="72976"/>
                      <a:pt x="44945" y="74667"/>
                    </a:cubicBezTo>
                    <a:cubicBezTo>
                      <a:pt x="43012" y="76600"/>
                      <a:pt x="40837" y="77809"/>
                      <a:pt x="38421" y="78534"/>
                    </a:cubicBezTo>
                    <a:cubicBezTo>
                      <a:pt x="36005" y="79259"/>
                      <a:pt x="33347" y="79500"/>
                      <a:pt x="30447" y="79500"/>
                    </a:cubicBezTo>
                    <a:cubicBezTo>
                      <a:pt x="27547" y="79500"/>
                      <a:pt x="24889" y="79259"/>
                      <a:pt x="22231" y="78534"/>
                    </a:cubicBezTo>
                    <a:cubicBezTo>
                      <a:pt x="19815" y="77809"/>
                      <a:pt x="17640" y="76600"/>
                      <a:pt x="15707" y="74667"/>
                    </a:cubicBezTo>
                    <a:cubicBezTo>
                      <a:pt x="14015" y="72734"/>
                      <a:pt x="12565" y="70076"/>
                      <a:pt x="11357" y="66935"/>
                    </a:cubicBezTo>
                    <a:cubicBezTo>
                      <a:pt x="10391" y="63552"/>
                      <a:pt x="9666" y="59444"/>
                      <a:pt x="9666" y="54128"/>
                    </a:cubicBezTo>
                    <a:lnTo>
                      <a:pt x="9666" y="5799"/>
                    </a:lnTo>
                    <a:lnTo>
                      <a:pt x="0" y="5799"/>
                    </a:lnTo>
                    <a:lnTo>
                      <a:pt x="0" y="54853"/>
                    </a:lnTo>
                    <a:cubicBezTo>
                      <a:pt x="0" y="66451"/>
                      <a:pt x="2658" y="74667"/>
                      <a:pt x="7733" y="79500"/>
                    </a:cubicBezTo>
                    <a:cubicBezTo>
                      <a:pt x="12807" y="84333"/>
                      <a:pt x="20540" y="86749"/>
                      <a:pt x="30689" y="86749"/>
                    </a:cubicBezTo>
                    <a:cubicBezTo>
                      <a:pt x="40837" y="86749"/>
                      <a:pt x="48570" y="84333"/>
                      <a:pt x="53403" y="79500"/>
                    </a:cubicBezTo>
                    <a:cubicBezTo>
                      <a:pt x="58477" y="74667"/>
                      <a:pt x="60894" y="66451"/>
                      <a:pt x="60894" y="54853"/>
                    </a:cubicBezTo>
                    <a:lnTo>
                      <a:pt x="60894" y="579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94" name="Google Shape;394;p31"/>
              <p:cNvSpPr/>
              <p:nvPr/>
            </p:nvSpPr>
            <p:spPr>
              <a:xfrm>
                <a:off x="11569754" y="1219314"/>
                <a:ext cx="152234" cy="132903"/>
              </a:xfrm>
              <a:custGeom>
                <a:rect b="b" l="l" r="r" t="t"/>
                <a:pathLst>
                  <a:path extrusionOk="0" h="132902" w="152234">
                    <a:moveTo>
                      <a:pt x="0" y="134353"/>
                    </a:moveTo>
                    <a:lnTo>
                      <a:pt x="84816" y="134353"/>
                    </a:lnTo>
                    <a:cubicBezTo>
                      <a:pt x="122029" y="134353"/>
                      <a:pt x="152234" y="104389"/>
                      <a:pt x="152234" y="67176"/>
                    </a:cubicBezTo>
                    <a:cubicBezTo>
                      <a:pt x="152234" y="29964"/>
                      <a:pt x="122029" y="0"/>
                      <a:pt x="84816" y="0"/>
                    </a:cubicBezTo>
                    <a:lnTo>
                      <a:pt x="0" y="0"/>
                    </a:lnTo>
                    <a:lnTo>
                      <a:pt x="0" y="13435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grpSp>
      <p:sp>
        <p:nvSpPr>
          <p:cNvPr id="395" name="Google Shape;395;p31"/>
          <p:cNvSpPr txBox="1"/>
          <p:nvPr>
            <p:ph idx="4" type="body"/>
          </p:nvPr>
        </p:nvSpPr>
        <p:spPr>
          <a:xfrm>
            <a:off x="4623032" y="1089025"/>
            <a:ext cx="4000268" cy="333375"/>
          </a:xfrm>
          <a:prstGeom prst="rect">
            <a:avLst/>
          </a:prstGeom>
          <a:noFill/>
          <a:ln>
            <a:noFill/>
          </a:ln>
        </p:spPr>
        <p:txBody>
          <a:bodyPr anchorCtr="0" anchor="t" bIns="0" lIns="0" spcFirstLastPara="1" rIns="0" wrap="square" tIns="72000">
            <a:noAutofit/>
          </a:bodyPr>
          <a:lstStyle>
            <a:lvl1pPr indent="-228600" lvl="0" marL="457200" algn="l">
              <a:lnSpc>
                <a:spcPct val="90000"/>
              </a:lnSpc>
              <a:spcBef>
                <a:spcPts val="600"/>
              </a:spcBef>
              <a:spcAft>
                <a:spcPts val="0"/>
              </a:spcAft>
              <a:buSzPts val="1800"/>
              <a:buNone/>
              <a:defRPr sz="1800">
                <a:solidFill>
                  <a:srgbClr val="006AB3"/>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lnSpc>
                <a:spcPct val="90000"/>
              </a:lnSpc>
              <a:spcBef>
                <a:spcPts val="600"/>
              </a:spcBef>
              <a:spcAft>
                <a:spcPts val="0"/>
              </a:spcAft>
              <a:buSzPts val="12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Tree>
  </p:cSld>
  <p:clrMapOvr>
    <a:masterClrMapping/>
  </p:clrMapOvr>
  <p:extLst>
    <p:ext uri="{DCECCB84-F9BA-43D5-87BE-67443E8EF086}">
      <p15:sldGuideLst>
        <p15:guide id="1" orient="horz" pos="1571">
          <p15:clr>
            <a:srgbClr val="FBAE40"/>
          </p15:clr>
        </p15:guide>
        <p15:guide id="2" orient="horz" pos="153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 zwei Bilder">
  <p:cSld name="Titel + zwei Bilder">
    <p:spTree>
      <p:nvGrpSpPr>
        <p:cNvPr id="396" name="Shape 396"/>
        <p:cNvGrpSpPr/>
        <p:nvPr/>
      </p:nvGrpSpPr>
      <p:grpSpPr>
        <a:xfrm>
          <a:off x="0" y="0"/>
          <a:ext cx="0" cy="0"/>
          <a:chOff x="0" y="0"/>
          <a:chExt cx="0" cy="0"/>
        </a:xfrm>
      </p:grpSpPr>
      <p:sp>
        <p:nvSpPr>
          <p:cNvPr id="397" name="Google Shape;397;p32"/>
          <p:cNvSpPr txBox="1"/>
          <p:nvPr>
            <p:ph type="title"/>
          </p:nvPr>
        </p:nvSpPr>
        <p:spPr>
          <a:xfrm>
            <a:off x="526594" y="330910"/>
            <a:ext cx="6826772" cy="45232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8" name="Google Shape;398;p32"/>
          <p:cNvSpPr txBox="1"/>
          <p:nvPr>
            <p:ph idx="11" type="ftr"/>
          </p:nvPr>
        </p:nvSpPr>
        <p:spPr>
          <a:xfrm>
            <a:off x="628650" y="4975579"/>
            <a:ext cx="7129704" cy="14868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9" name="Google Shape;399;p32"/>
          <p:cNvSpPr txBox="1"/>
          <p:nvPr>
            <p:ph idx="12" type="sldNum"/>
          </p:nvPr>
        </p:nvSpPr>
        <p:spPr>
          <a:xfrm>
            <a:off x="35496" y="4975579"/>
            <a:ext cx="337406" cy="14868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400" name="Google Shape;400;p32"/>
          <p:cNvSpPr txBox="1"/>
          <p:nvPr>
            <p:ph idx="1" type="body"/>
          </p:nvPr>
        </p:nvSpPr>
        <p:spPr>
          <a:xfrm>
            <a:off x="0" y="1422400"/>
            <a:ext cx="4544616" cy="3492500"/>
          </a:xfrm>
          <a:prstGeom prst="rect">
            <a:avLst/>
          </a:prstGeom>
          <a:solidFill>
            <a:schemeClr val="lt2"/>
          </a:solidFill>
          <a:ln>
            <a:noFill/>
          </a:ln>
        </p:spPr>
        <p:txBody>
          <a:bodyPr anchorCtr="0" anchor="t" bIns="0" lIns="0" spcFirstLastPara="1" rIns="0" wrap="square" tIns="540000">
            <a:noAutofit/>
          </a:bodyPr>
          <a:lstStyle>
            <a:lvl1pPr indent="-228600" lvl="0" marL="457200" marR="0" algn="l">
              <a:lnSpc>
                <a:spcPct val="90000"/>
              </a:lnSpc>
              <a:spcBef>
                <a:spcPts val="600"/>
              </a:spcBef>
              <a:spcAft>
                <a:spcPts val="0"/>
              </a:spcAft>
              <a:buClr>
                <a:schemeClr val="dk2"/>
              </a:buClr>
              <a:buSzPts val="1600"/>
              <a:buFont typeface="Noto Sans Symbols"/>
              <a:buNone/>
              <a:defRPr b="0">
                <a:solidFill>
                  <a:schemeClr val="dk1"/>
                </a:solidFill>
                <a:latin typeface="Arial"/>
                <a:ea typeface="Arial"/>
                <a:cs typeface="Arial"/>
                <a:sym typeface="Aria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401" name="Google Shape;401;p32"/>
          <p:cNvSpPr txBox="1"/>
          <p:nvPr>
            <p:ph idx="2" type="body"/>
          </p:nvPr>
        </p:nvSpPr>
        <p:spPr>
          <a:xfrm>
            <a:off x="4599384" y="1422400"/>
            <a:ext cx="4544616" cy="3492500"/>
          </a:xfrm>
          <a:prstGeom prst="rect">
            <a:avLst/>
          </a:prstGeom>
          <a:solidFill>
            <a:schemeClr val="lt2"/>
          </a:solidFill>
          <a:ln>
            <a:noFill/>
          </a:ln>
        </p:spPr>
        <p:txBody>
          <a:bodyPr anchorCtr="0" anchor="t" bIns="0" lIns="0" spcFirstLastPara="1" rIns="0" wrap="square" tIns="540000">
            <a:noAutofit/>
          </a:bodyPr>
          <a:lstStyle>
            <a:lvl1pPr indent="-228600" lvl="0" marL="457200" marR="0" algn="l">
              <a:lnSpc>
                <a:spcPct val="90000"/>
              </a:lnSpc>
              <a:spcBef>
                <a:spcPts val="600"/>
              </a:spcBef>
              <a:spcAft>
                <a:spcPts val="0"/>
              </a:spcAft>
              <a:buClr>
                <a:schemeClr val="dk2"/>
              </a:buClr>
              <a:buSzPts val="1600"/>
              <a:buFont typeface="Noto Sans Symbols"/>
              <a:buNone/>
              <a:defRPr b="0">
                <a:solidFill>
                  <a:schemeClr val="dk1"/>
                </a:solidFill>
                <a:latin typeface="Arial"/>
                <a:ea typeface="Arial"/>
                <a:cs typeface="Arial"/>
                <a:sym typeface="Aria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402" name="Google Shape;402;p32"/>
          <p:cNvSpPr txBox="1"/>
          <p:nvPr>
            <p:ph idx="3" type="body"/>
          </p:nvPr>
        </p:nvSpPr>
        <p:spPr>
          <a:xfrm>
            <a:off x="522288" y="1089025"/>
            <a:ext cx="8101012" cy="333375"/>
          </a:xfrm>
          <a:prstGeom prst="rect">
            <a:avLst/>
          </a:prstGeom>
          <a:noFill/>
          <a:ln>
            <a:noFill/>
          </a:ln>
        </p:spPr>
        <p:txBody>
          <a:bodyPr anchorCtr="0" anchor="t" bIns="0" lIns="0" spcFirstLastPara="1" rIns="0" wrap="square" tIns="72000">
            <a:noAutofit/>
          </a:bodyPr>
          <a:lstStyle>
            <a:lvl1pPr indent="-228600" lvl="0" marL="457200" algn="l">
              <a:lnSpc>
                <a:spcPct val="90000"/>
              </a:lnSpc>
              <a:spcBef>
                <a:spcPts val="600"/>
              </a:spcBef>
              <a:spcAft>
                <a:spcPts val="0"/>
              </a:spcAft>
              <a:buSzPts val="1800"/>
              <a:buNone/>
              <a:defRPr sz="1800">
                <a:solidFill>
                  <a:srgbClr val="006AB3"/>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lnSpc>
                <a:spcPct val="90000"/>
              </a:lnSpc>
              <a:spcBef>
                <a:spcPts val="600"/>
              </a:spcBef>
              <a:spcAft>
                <a:spcPts val="0"/>
              </a:spcAft>
              <a:buSzPts val="12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Tree>
  </p:cSld>
  <p:clrMapOvr>
    <a:masterClrMapping/>
  </p:clrMapOvr>
  <p:extLst>
    <p:ext uri="{DCECCB84-F9BA-43D5-87BE-67443E8EF086}">
      <p15:sldGuideLst>
        <p15:guide id="1" pos="2897">
          <p15:clr>
            <a:srgbClr val="FBAE40"/>
          </p15:clr>
        </p15:guide>
        <p15:guide id="2" pos="28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 drei Bilder">
  <p:cSld name="Titel + drei Bilder">
    <p:spTree>
      <p:nvGrpSpPr>
        <p:cNvPr id="403" name="Shape 403"/>
        <p:cNvGrpSpPr/>
        <p:nvPr/>
      </p:nvGrpSpPr>
      <p:grpSpPr>
        <a:xfrm>
          <a:off x="0" y="0"/>
          <a:ext cx="0" cy="0"/>
          <a:chOff x="0" y="0"/>
          <a:chExt cx="0" cy="0"/>
        </a:xfrm>
      </p:grpSpPr>
      <p:sp>
        <p:nvSpPr>
          <p:cNvPr id="404" name="Google Shape;404;p33"/>
          <p:cNvSpPr txBox="1"/>
          <p:nvPr>
            <p:ph type="title"/>
          </p:nvPr>
        </p:nvSpPr>
        <p:spPr>
          <a:xfrm>
            <a:off x="526594" y="330910"/>
            <a:ext cx="6826772" cy="45232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5" name="Google Shape;405;p33"/>
          <p:cNvSpPr txBox="1"/>
          <p:nvPr>
            <p:ph idx="11" type="ftr"/>
          </p:nvPr>
        </p:nvSpPr>
        <p:spPr>
          <a:xfrm>
            <a:off x="628650" y="4975579"/>
            <a:ext cx="7129704" cy="14868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6" name="Google Shape;406;p33"/>
          <p:cNvSpPr txBox="1"/>
          <p:nvPr>
            <p:ph idx="12" type="sldNum"/>
          </p:nvPr>
        </p:nvSpPr>
        <p:spPr>
          <a:xfrm>
            <a:off x="35496" y="4975579"/>
            <a:ext cx="337406" cy="14868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407" name="Google Shape;407;p33"/>
          <p:cNvSpPr txBox="1"/>
          <p:nvPr>
            <p:ph idx="1" type="body"/>
          </p:nvPr>
        </p:nvSpPr>
        <p:spPr>
          <a:xfrm>
            <a:off x="0" y="1422399"/>
            <a:ext cx="2978945" cy="3492500"/>
          </a:xfrm>
          <a:prstGeom prst="rect">
            <a:avLst/>
          </a:prstGeom>
          <a:solidFill>
            <a:schemeClr val="lt2"/>
          </a:solidFill>
          <a:ln>
            <a:noFill/>
          </a:ln>
        </p:spPr>
        <p:txBody>
          <a:bodyPr anchorCtr="0" anchor="t" bIns="0" lIns="0" spcFirstLastPara="1" rIns="0" wrap="square" tIns="540000">
            <a:noAutofit/>
          </a:bodyPr>
          <a:lstStyle>
            <a:lvl1pPr indent="-228600" lvl="0" marL="457200" marR="0" algn="l">
              <a:lnSpc>
                <a:spcPct val="90000"/>
              </a:lnSpc>
              <a:spcBef>
                <a:spcPts val="600"/>
              </a:spcBef>
              <a:spcAft>
                <a:spcPts val="0"/>
              </a:spcAft>
              <a:buClr>
                <a:schemeClr val="dk2"/>
              </a:buClr>
              <a:buSzPts val="1600"/>
              <a:buFont typeface="Noto Sans Symbols"/>
              <a:buNone/>
              <a:defRPr b="0">
                <a:solidFill>
                  <a:schemeClr val="dk1"/>
                </a:solidFill>
                <a:latin typeface="Arial"/>
                <a:ea typeface="Arial"/>
                <a:cs typeface="Arial"/>
                <a:sym typeface="Aria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408" name="Google Shape;408;p33"/>
          <p:cNvSpPr txBox="1"/>
          <p:nvPr>
            <p:ph idx="2" type="body"/>
          </p:nvPr>
        </p:nvSpPr>
        <p:spPr>
          <a:xfrm>
            <a:off x="3032522" y="1422400"/>
            <a:ext cx="3078956" cy="3492500"/>
          </a:xfrm>
          <a:prstGeom prst="rect">
            <a:avLst/>
          </a:prstGeom>
          <a:solidFill>
            <a:schemeClr val="lt2"/>
          </a:solidFill>
          <a:ln>
            <a:noFill/>
          </a:ln>
        </p:spPr>
        <p:txBody>
          <a:bodyPr anchorCtr="0" anchor="t" bIns="0" lIns="0" spcFirstLastPara="1" rIns="0" wrap="square" tIns="540000">
            <a:noAutofit/>
          </a:bodyPr>
          <a:lstStyle>
            <a:lvl1pPr indent="-228600" lvl="0" marL="457200" marR="0" algn="l">
              <a:lnSpc>
                <a:spcPct val="90000"/>
              </a:lnSpc>
              <a:spcBef>
                <a:spcPts val="600"/>
              </a:spcBef>
              <a:spcAft>
                <a:spcPts val="0"/>
              </a:spcAft>
              <a:buClr>
                <a:schemeClr val="dk2"/>
              </a:buClr>
              <a:buSzPts val="1600"/>
              <a:buFont typeface="Noto Sans Symbols"/>
              <a:buNone/>
              <a:defRPr b="0">
                <a:solidFill>
                  <a:schemeClr val="dk1"/>
                </a:solidFill>
                <a:latin typeface="Arial"/>
                <a:ea typeface="Arial"/>
                <a:cs typeface="Arial"/>
                <a:sym typeface="Aria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409" name="Google Shape;409;p33"/>
          <p:cNvSpPr txBox="1"/>
          <p:nvPr>
            <p:ph idx="3" type="body"/>
          </p:nvPr>
        </p:nvSpPr>
        <p:spPr>
          <a:xfrm>
            <a:off x="6165058" y="1422400"/>
            <a:ext cx="2978943" cy="3492500"/>
          </a:xfrm>
          <a:prstGeom prst="rect">
            <a:avLst/>
          </a:prstGeom>
          <a:solidFill>
            <a:schemeClr val="lt2"/>
          </a:solidFill>
          <a:ln>
            <a:noFill/>
          </a:ln>
        </p:spPr>
        <p:txBody>
          <a:bodyPr anchorCtr="0" anchor="t" bIns="0" lIns="0" spcFirstLastPara="1" rIns="0" wrap="square" tIns="540000">
            <a:noAutofit/>
          </a:bodyPr>
          <a:lstStyle>
            <a:lvl1pPr indent="-228600" lvl="0" marL="457200" marR="0" algn="l">
              <a:lnSpc>
                <a:spcPct val="90000"/>
              </a:lnSpc>
              <a:spcBef>
                <a:spcPts val="600"/>
              </a:spcBef>
              <a:spcAft>
                <a:spcPts val="0"/>
              </a:spcAft>
              <a:buClr>
                <a:schemeClr val="dk2"/>
              </a:buClr>
              <a:buSzPts val="1600"/>
              <a:buFont typeface="Noto Sans Symbols"/>
              <a:buNone/>
              <a:defRPr b="0">
                <a:solidFill>
                  <a:schemeClr val="dk1"/>
                </a:solidFill>
                <a:latin typeface="Arial"/>
                <a:ea typeface="Arial"/>
                <a:cs typeface="Arial"/>
                <a:sym typeface="Aria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410" name="Google Shape;410;p33"/>
          <p:cNvSpPr txBox="1"/>
          <p:nvPr>
            <p:ph idx="4" type="body"/>
          </p:nvPr>
        </p:nvSpPr>
        <p:spPr>
          <a:xfrm>
            <a:off x="522288" y="1089025"/>
            <a:ext cx="8101012" cy="333375"/>
          </a:xfrm>
          <a:prstGeom prst="rect">
            <a:avLst/>
          </a:prstGeom>
          <a:noFill/>
          <a:ln>
            <a:noFill/>
          </a:ln>
        </p:spPr>
        <p:txBody>
          <a:bodyPr anchorCtr="0" anchor="t" bIns="0" lIns="0" spcFirstLastPara="1" rIns="0" wrap="square" tIns="72000">
            <a:noAutofit/>
          </a:bodyPr>
          <a:lstStyle>
            <a:lvl1pPr indent="-228600" lvl="0" marL="457200" algn="l">
              <a:lnSpc>
                <a:spcPct val="90000"/>
              </a:lnSpc>
              <a:spcBef>
                <a:spcPts val="600"/>
              </a:spcBef>
              <a:spcAft>
                <a:spcPts val="0"/>
              </a:spcAft>
              <a:buSzPts val="1800"/>
              <a:buNone/>
              <a:defRPr sz="1800">
                <a:solidFill>
                  <a:srgbClr val="006AB3"/>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lnSpc>
                <a:spcPct val="90000"/>
              </a:lnSpc>
              <a:spcBef>
                <a:spcPts val="600"/>
              </a:spcBef>
              <a:spcAft>
                <a:spcPts val="0"/>
              </a:spcAft>
              <a:buSzPts val="12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Tree>
  </p:cSld>
  <p:clrMapOvr>
    <a:masterClrMapping/>
  </p:clrMapOvr>
  <p:extLst>
    <p:ext uri="{DCECCB84-F9BA-43D5-87BE-67443E8EF086}">
      <p15:sldGuideLst>
        <p15:guide id="1" pos="1910">
          <p15:clr>
            <a:srgbClr val="FBAE40"/>
          </p15:clr>
        </p15:guide>
        <p15:guide id="2" pos="3850">
          <p15:clr>
            <a:srgbClr val="FBAE40"/>
          </p15:clr>
        </p15:guide>
        <p15:guide id="3" pos="3884">
          <p15:clr>
            <a:srgbClr val="FBAE40"/>
          </p15:clr>
        </p15:guide>
        <p15:guide id="4" pos="18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Überschrift + Bild groß">
  <p:cSld name="Überschrift + Bild groß">
    <p:spTree>
      <p:nvGrpSpPr>
        <p:cNvPr id="411" name="Shape 411"/>
        <p:cNvGrpSpPr/>
        <p:nvPr/>
      </p:nvGrpSpPr>
      <p:grpSpPr>
        <a:xfrm>
          <a:off x="0" y="0"/>
          <a:ext cx="0" cy="0"/>
          <a:chOff x="0" y="0"/>
          <a:chExt cx="0" cy="0"/>
        </a:xfrm>
      </p:grpSpPr>
      <p:sp>
        <p:nvSpPr>
          <p:cNvPr id="412" name="Google Shape;412;p34"/>
          <p:cNvSpPr txBox="1"/>
          <p:nvPr>
            <p:ph type="title"/>
          </p:nvPr>
        </p:nvSpPr>
        <p:spPr>
          <a:xfrm>
            <a:off x="526594" y="330910"/>
            <a:ext cx="6826772" cy="45232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2"/>
              </a:buClr>
              <a:buSzPts val="27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3" name="Google Shape;413;p34"/>
          <p:cNvSpPr txBox="1"/>
          <p:nvPr>
            <p:ph idx="11" type="ftr"/>
          </p:nvPr>
        </p:nvSpPr>
        <p:spPr>
          <a:xfrm>
            <a:off x="628650" y="4975579"/>
            <a:ext cx="7129704" cy="14868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4" name="Google Shape;414;p34"/>
          <p:cNvSpPr txBox="1"/>
          <p:nvPr>
            <p:ph idx="12" type="sldNum"/>
          </p:nvPr>
        </p:nvSpPr>
        <p:spPr>
          <a:xfrm>
            <a:off x="35496" y="4975579"/>
            <a:ext cx="337406" cy="14868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415" name="Google Shape;415;p34"/>
          <p:cNvSpPr txBox="1"/>
          <p:nvPr>
            <p:ph idx="1" type="body"/>
          </p:nvPr>
        </p:nvSpPr>
        <p:spPr>
          <a:xfrm>
            <a:off x="0" y="1422399"/>
            <a:ext cx="9144000" cy="3492500"/>
          </a:xfrm>
          <a:prstGeom prst="rect">
            <a:avLst/>
          </a:prstGeom>
          <a:solidFill>
            <a:schemeClr val="lt2"/>
          </a:solidFill>
          <a:ln>
            <a:noFill/>
          </a:ln>
        </p:spPr>
        <p:txBody>
          <a:bodyPr anchorCtr="0" anchor="t" bIns="0" lIns="0" spcFirstLastPara="1" rIns="0" wrap="square" tIns="540000">
            <a:noAutofit/>
          </a:bodyPr>
          <a:lstStyle>
            <a:lvl1pPr indent="-228600" lvl="0" marL="457200" marR="0" algn="l">
              <a:lnSpc>
                <a:spcPct val="90000"/>
              </a:lnSpc>
              <a:spcBef>
                <a:spcPts val="600"/>
              </a:spcBef>
              <a:spcAft>
                <a:spcPts val="0"/>
              </a:spcAft>
              <a:buClr>
                <a:schemeClr val="dk2"/>
              </a:buClr>
              <a:buSzPts val="1600"/>
              <a:buFont typeface="Noto Sans Symbols"/>
              <a:buNone/>
              <a:defRPr b="0">
                <a:solidFill>
                  <a:schemeClr val="dk1"/>
                </a:solidFill>
                <a:latin typeface="Arial"/>
                <a:ea typeface="Arial"/>
                <a:cs typeface="Arial"/>
                <a:sym typeface="Aria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416" name="Google Shape;416;p34"/>
          <p:cNvSpPr txBox="1"/>
          <p:nvPr>
            <p:ph idx="2" type="body"/>
          </p:nvPr>
        </p:nvSpPr>
        <p:spPr>
          <a:xfrm>
            <a:off x="522288" y="1089025"/>
            <a:ext cx="8101012" cy="333375"/>
          </a:xfrm>
          <a:prstGeom prst="rect">
            <a:avLst/>
          </a:prstGeom>
          <a:noFill/>
          <a:ln>
            <a:noFill/>
          </a:ln>
        </p:spPr>
        <p:txBody>
          <a:bodyPr anchorCtr="0" anchor="t" bIns="0" lIns="0" spcFirstLastPara="1" rIns="0" wrap="square" tIns="72000">
            <a:noAutofit/>
          </a:bodyPr>
          <a:lstStyle>
            <a:lvl1pPr indent="-228600" lvl="0" marL="457200" algn="l">
              <a:lnSpc>
                <a:spcPct val="90000"/>
              </a:lnSpc>
              <a:spcBef>
                <a:spcPts val="600"/>
              </a:spcBef>
              <a:spcAft>
                <a:spcPts val="0"/>
              </a:spcAft>
              <a:buSzPts val="1800"/>
              <a:buNone/>
              <a:defRPr sz="1800">
                <a:solidFill>
                  <a:srgbClr val="006AB3"/>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lnSpc>
                <a:spcPct val="90000"/>
              </a:lnSpc>
              <a:spcBef>
                <a:spcPts val="600"/>
              </a:spcBef>
              <a:spcAft>
                <a:spcPts val="0"/>
              </a:spcAft>
              <a:buSzPts val="12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Tree>
  </p:cSld>
  <p:clrMapOvr>
    <a:masterClrMapping/>
  </p:clrMapOvr>
  <p:extLst>
    <p:ext uri="{DCECCB84-F9BA-43D5-87BE-67443E8EF086}">
      <p15:sldGuideLst>
        <p15:guide id="1" orient="horz" pos="1979">
          <p15:clr>
            <a:srgbClr val="FBAE40"/>
          </p15:clr>
        </p15:guide>
        <p15:guide id="2" orient="horz" pos="2014">
          <p15:clr>
            <a:srgbClr val="FBAE40"/>
          </p15:clr>
        </p15:guide>
        <p15:guide id="3" pos="2863">
          <p15:clr>
            <a:srgbClr val="FBAE40"/>
          </p15:clr>
        </p15:guide>
        <p15:guide id="4" pos="2897">
          <p15:clr>
            <a:srgbClr val="FBAE40"/>
          </p15:clr>
        </p15:guide>
        <p15:guide id="5" pos="1928">
          <p15:clr>
            <a:srgbClr val="FBAE40"/>
          </p15:clr>
        </p15:guide>
        <p15:guide id="6" pos="1894">
          <p15:clr>
            <a:srgbClr val="FBAE40"/>
          </p15:clr>
        </p15:guide>
        <p15:guide id="7" pos="958">
          <p15:clr>
            <a:srgbClr val="FBAE40"/>
          </p15:clr>
        </p15:guide>
        <p15:guide id="8" pos="924">
          <p15:clr>
            <a:srgbClr val="FBAE40"/>
          </p15:clr>
        </p15:guide>
        <p15:guide id="9" pos="4309">
          <p15:clr>
            <a:srgbClr val="FBAE40"/>
          </p15:clr>
        </p15:guide>
        <p15:guide id="10" pos="434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 Untertitel">
  <p:cSld name="Titel + Untertitel">
    <p:spTree>
      <p:nvGrpSpPr>
        <p:cNvPr id="417" name="Shape 417"/>
        <p:cNvGrpSpPr/>
        <p:nvPr/>
      </p:nvGrpSpPr>
      <p:grpSpPr>
        <a:xfrm>
          <a:off x="0" y="0"/>
          <a:ext cx="0" cy="0"/>
          <a:chOff x="0" y="0"/>
          <a:chExt cx="0" cy="0"/>
        </a:xfrm>
      </p:grpSpPr>
      <p:sp>
        <p:nvSpPr>
          <p:cNvPr id="418" name="Google Shape;418;p35"/>
          <p:cNvSpPr txBox="1"/>
          <p:nvPr>
            <p:ph type="title"/>
          </p:nvPr>
        </p:nvSpPr>
        <p:spPr>
          <a:xfrm>
            <a:off x="526594" y="330910"/>
            <a:ext cx="6826772" cy="45232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9" name="Google Shape;419;p35"/>
          <p:cNvSpPr txBox="1"/>
          <p:nvPr>
            <p:ph idx="11" type="ftr"/>
          </p:nvPr>
        </p:nvSpPr>
        <p:spPr>
          <a:xfrm>
            <a:off x="628650" y="4975579"/>
            <a:ext cx="7129704" cy="14868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0" name="Google Shape;420;p35"/>
          <p:cNvSpPr txBox="1"/>
          <p:nvPr>
            <p:ph idx="12" type="sldNum"/>
          </p:nvPr>
        </p:nvSpPr>
        <p:spPr>
          <a:xfrm>
            <a:off x="35496" y="4975579"/>
            <a:ext cx="337406" cy="14868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421" name="Google Shape;421;p35"/>
          <p:cNvSpPr txBox="1"/>
          <p:nvPr>
            <p:ph idx="1" type="body"/>
          </p:nvPr>
        </p:nvSpPr>
        <p:spPr>
          <a:xfrm>
            <a:off x="522288" y="1089025"/>
            <a:ext cx="8101012" cy="333375"/>
          </a:xfrm>
          <a:prstGeom prst="rect">
            <a:avLst/>
          </a:prstGeom>
          <a:noFill/>
          <a:ln>
            <a:noFill/>
          </a:ln>
        </p:spPr>
        <p:txBody>
          <a:bodyPr anchorCtr="0" anchor="t" bIns="0" lIns="0" spcFirstLastPara="1" rIns="0" wrap="square" tIns="72000">
            <a:noAutofit/>
          </a:bodyPr>
          <a:lstStyle>
            <a:lvl1pPr indent="-228600" lvl="0" marL="457200" algn="l">
              <a:lnSpc>
                <a:spcPct val="90000"/>
              </a:lnSpc>
              <a:spcBef>
                <a:spcPts val="600"/>
              </a:spcBef>
              <a:spcAft>
                <a:spcPts val="0"/>
              </a:spcAft>
              <a:buSzPts val="1800"/>
              <a:buNone/>
              <a:defRPr sz="1800">
                <a:solidFill>
                  <a:srgbClr val="006AB3"/>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lnSpc>
                <a:spcPct val="90000"/>
              </a:lnSpc>
              <a:spcBef>
                <a:spcPts val="600"/>
              </a:spcBef>
              <a:spcAft>
                <a:spcPts val="0"/>
              </a:spcAft>
              <a:buSzPts val="12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p:cSld name="Nur Titel">
    <p:spTree>
      <p:nvGrpSpPr>
        <p:cNvPr id="422" name="Shape 422"/>
        <p:cNvGrpSpPr/>
        <p:nvPr/>
      </p:nvGrpSpPr>
      <p:grpSpPr>
        <a:xfrm>
          <a:off x="0" y="0"/>
          <a:ext cx="0" cy="0"/>
          <a:chOff x="0" y="0"/>
          <a:chExt cx="0" cy="0"/>
        </a:xfrm>
      </p:grpSpPr>
      <p:sp>
        <p:nvSpPr>
          <p:cNvPr id="423" name="Google Shape;423;p36"/>
          <p:cNvSpPr txBox="1"/>
          <p:nvPr>
            <p:ph type="title"/>
          </p:nvPr>
        </p:nvSpPr>
        <p:spPr>
          <a:xfrm>
            <a:off x="526594" y="330910"/>
            <a:ext cx="6826772" cy="45232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4" name="Google Shape;424;p36"/>
          <p:cNvSpPr txBox="1"/>
          <p:nvPr>
            <p:ph idx="11" type="ftr"/>
          </p:nvPr>
        </p:nvSpPr>
        <p:spPr>
          <a:xfrm>
            <a:off x="628650" y="4975579"/>
            <a:ext cx="7129704" cy="14868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5" name="Google Shape;425;p36"/>
          <p:cNvSpPr txBox="1"/>
          <p:nvPr>
            <p:ph idx="12" type="sldNum"/>
          </p:nvPr>
        </p:nvSpPr>
        <p:spPr>
          <a:xfrm>
            <a:off x="35496" y="4975579"/>
            <a:ext cx="337406" cy="14868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426" name="Shape 426"/>
        <p:cNvGrpSpPr/>
        <p:nvPr/>
      </p:nvGrpSpPr>
      <p:grpSpPr>
        <a:xfrm>
          <a:off x="0" y="0"/>
          <a:ext cx="0" cy="0"/>
          <a:chOff x="0" y="0"/>
          <a:chExt cx="0" cy="0"/>
        </a:xfrm>
      </p:grpSpPr>
      <p:sp>
        <p:nvSpPr>
          <p:cNvPr id="427" name="Google Shape;427;p37"/>
          <p:cNvSpPr txBox="1"/>
          <p:nvPr>
            <p:ph idx="11" type="ftr"/>
          </p:nvPr>
        </p:nvSpPr>
        <p:spPr>
          <a:xfrm>
            <a:off x="628650" y="4975579"/>
            <a:ext cx="7129704" cy="14868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8" name="Google Shape;428;p37"/>
          <p:cNvSpPr txBox="1"/>
          <p:nvPr>
            <p:ph idx="12" type="sldNum"/>
          </p:nvPr>
        </p:nvSpPr>
        <p:spPr>
          <a:xfrm>
            <a:off x="35496" y="4975579"/>
            <a:ext cx="337406" cy="14868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 Bild rechts">
  <p:cSld name="Inhalt + Bild rechts">
    <p:spTree>
      <p:nvGrpSpPr>
        <p:cNvPr id="67" name="Shape 67"/>
        <p:cNvGrpSpPr/>
        <p:nvPr/>
      </p:nvGrpSpPr>
      <p:grpSpPr>
        <a:xfrm>
          <a:off x="0" y="0"/>
          <a:ext cx="0" cy="0"/>
          <a:chOff x="0" y="0"/>
          <a:chExt cx="0" cy="0"/>
        </a:xfrm>
      </p:grpSpPr>
      <p:sp>
        <p:nvSpPr>
          <p:cNvPr id="68" name="Google Shape;68;p11"/>
          <p:cNvSpPr txBox="1"/>
          <p:nvPr>
            <p:ph type="title"/>
          </p:nvPr>
        </p:nvSpPr>
        <p:spPr>
          <a:xfrm>
            <a:off x="526594" y="330910"/>
            <a:ext cx="6826772" cy="45232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1"/>
          <p:cNvSpPr txBox="1"/>
          <p:nvPr>
            <p:ph idx="11" type="ftr"/>
          </p:nvPr>
        </p:nvSpPr>
        <p:spPr>
          <a:xfrm>
            <a:off x="628650" y="4975579"/>
            <a:ext cx="7129704" cy="14868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2" type="sldNum"/>
          </p:nvPr>
        </p:nvSpPr>
        <p:spPr>
          <a:xfrm>
            <a:off x="35496" y="4975579"/>
            <a:ext cx="337406" cy="14868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71" name="Google Shape;71;p11"/>
          <p:cNvSpPr txBox="1"/>
          <p:nvPr>
            <p:ph idx="1" type="body"/>
          </p:nvPr>
        </p:nvSpPr>
        <p:spPr>
          <a:xfrm>
            <a:off x="4625577" y="1422400"/>
            <a:ext cx="4518422" cy="3492500"/>
          </a:xfrm>
          <a:prstGeom prst="rect">
            <a:avLst/>
          </a:prstGeom>
          <a:solidFill>
            <a:schemeClr val="lt2"/>
          </a:solidFill>
          <a:ln>
            <a:noFill/>
          </a:ln>
        </p:spPr>
        <p:txBody>
          <a:bodyPr anchorCtr="0" anchor="t" bIns="0" lIns="0" spcFirstLastPara="1" rIns="0" wrap="square" tIns="540000">
            <a:noAutofit/>
          </a:bodyPr>
          <a:lstStyle>
            <a:lvl1pPr indent="-228600" lvl="0" marL="457200" marR="0" algn="l">
              <a:lnSpc>
                <a:spcPct val="90000"/>
              </a:lnSpc>
              <a:spcBef>
                <a:spcPts val="600"/>
              </a:spcBef>
              <a:spcAft>
                <a:spcPts val="0"/>
              </a:spcAft>
              <a:buClr>
                <a:schemeClr val="dk2"/>
              </a:buClr>
              <a:buSzPts val="1600"/>
              <a:buFont typeface="Noto Sans Symbols"/>
              <a:buNone/>
              <a:defRPr b="0">
                <a:solidFill>
                  <a:schemeClr val="dk1"/>
                </a:solidFill>
                <a:latin typeface="Arial"/>
                <a:ea typeface="Arial"/>
                <a:cs typeface="Arial"/>
                <a:sym typeface="Aria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72" name="Google Shape;72;p11"/>
          <p:cNvSpPr txBox="1"/>
          <p:nvPr>
            <p:ph idx="2" type="body"/>
          </p:nvPr>
        </p:nvSpPr>
        <p:spPr>
          <a:xfrm>
            <a:off x="521550" y="1422399"/>
            <a:ext cx="3754437" cy="3492500"/>
          </a:xfrm>
          <a:prstGeom prst="rect">
            <a:avLst/>
          </a:prstGeom>
          <a:noFill/>
          <a:ln>
            <a:noFill/>
          </a:ln>
        </p:spPr>
        <p:txBody>
          <a:bodyPr anchorCtr="0" anchor="t" bIns="0" lIns="0" spcFirstLastPara="1" rIns="0" wrap="square" tIns="72000">
            <a:noAutofit/>
          </a:bodyPr>
          <a:lstStyle>
            <a:lvl1pPr indent="-342900" lvl="0" marL="457200" algn="l">
              <a:lnSpc>
                <a:spcPct val="90000"/>
              </a:lnSpc>
              <a:spcBef>
                <a:spcPts val="6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73" name="Google Shape;73;p11"/>
          <p:cNvSpPr txBox="1"/>
          <p:nvPr>
            <p:ph idx="3" type="body"/>
          </p:nvPr>
        </p:nvSpPr>
        <p:spPr>
          <a:xfrm>
            <a:off x="522288" y="1089025"/>
            <a:ext cx="8101012" cy="333375"/>
          </a:xfrm>
          <a:prstGeom prst="rect">
            <a:avLst/>
          </a:prstGeom>
          <a:noFill/>
          <a:ln>
            <a:noFill/>
          </a:ln>
        </p:spPr>
        <p:txBody>
          <a:bodyPr anchorCtr="0" anchor="t" bIns="0" lIns="0" spcFirstLastPara="1" rIns="0" wrap="square" tIns="72000">
            <a:noAutofit/>
          </a:bodyPr>
          <a:lstStyle>
            <a:lvl1pPr indent="-228600" lvl="0" marL="457200" algn="l">
              <a:lnSpc>
                <a:spcPct val="90000"/>
              </a:lnSpc>
              <a:spcBef>
                <a:spcPts val="600"/>
              </a:spcBef>
              <a:spcAft>
                <a:spcPts val="0"/>
              </a:spcAft>
              <a:buSzPts val="1800"/>
              <a:buNone/>
              <a:defRPr sz="1800">
                <a:solidFill>
                  <a:srgbClr val="006AB3"/>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lnSpc>
                <a:spcPct val="90000"/>
              </a:lnSpc>
              <a:spcBef>
                <a:spcPts val="600"/>
              </a:spcBef>
              <a:spcAft>
                <a:spcPts val="0"/>
              </a:spcAft>
              <a:buSzPts val="12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piteltrenner" showMasterSp="0">
  <p:cSld name="Kapiteltrenner">
    <p:spTree>
      <p:nvGrpSpPr>
        <p:cNvPr id="429" name="Shape 429"/>
        <p:cNvGrpSpPr/>
        <p:nvPr/>
      </p:nvGrpSpPr>
      <p:grpSpPr>
        <a:xfrm>
          <a:off x="0" y="0"/>
          <a:ext cx="0" cy="0"/>
          <a:chOff x="0" y="0"/>
          <a:chExt cx="0" cy="0"/>
        </a:xfrm>
      </p:grpSpPr>
      <p:grpSp>
        <p:nvGrpSpPr>
          <p:cNvPr id="430" name="Google Shape;430;p38"/>
          <p:cNvGrpSpPr/>
          <p:nvPr/>
        </p:nvGrpSpPr>
        <p:grpSpPr>
          <a:xfrm>
            <a:off x="-4877" y="4950860"/>
            <a:ext cx="9148877" cy="198120"/>
            <a:chOff x="-4877" y="4950860"/>
            <a:chExt cx="9148877" cy="198120"/>
          </a:xfrm>
        </p:grpSpPr>
        <p:sp>
          <p:nvSpPr>
            <p:cNvPr id="431" name="Google Shape;431;p38"/>
            <p:cNvSpPr/>
            <p:nvPr/>
          </p:nvSpPr>
          <p:spPr>
            <a:xfrm>
              <a:off x="-4877" y="4950860"/>
              <a:ext cx="484937" cy="198120"/>
            </a:xfrm>
            <a:custGeom>
              <a:rect b="b" l="l" r="r" t="t"/>
              <a:pathLst>
                <a:path extrusionOk="0" h="198120" w="9144000">
                  <a:moveTo>
                    <a:pt x="0" y="197993"/>
                  </a:moveTo>
                  <a:lnTo>
                    <a:pt x="9144000" y="197993"/>
                  </a:lnTo>
                  <a:lnTo>
                    <a:pt x="9144000" y="0"/>
                  </a:lnTo>
                  <a:lnTo>
                    <a:pt x="0" y="0"/>
                  </a:lnTo>
                  <a:lnTo>
                    <a:pt x="0" y="197993"/>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32" name="Google Shape;432;p38"/>
            <p:cNvSpPr/>
            <p:nvPr/>
          </p:nvSpPr>
          <p:spPr>
            <a:xfrm>
              <a:off x="522288" y="4950860"/>
              <a:ext cx="8621712" cy="198120"/>
            </a:xfrm>
            <a:custGeom>
              <a:rect b="b" l="l" r="r" t="t"/>
              <a:pathLst>
                <a:path extrusionOk="0" h="198120" w="9144000">
                  <a:moveTo>
                    <a:pt x="0" y="197993"/>
                  </a:moveTo>
                  <a:lnTo>
                    <a:pt x="9144000" y="197993"/>
                  </a:lnTo>
                  <a:lnTo>
                    <a:pt x="9144000" y="0"/>
                  </a:lnTo>
                  <a:lnTo>
                    <a:pt x="0" y="0"/>
                  </a:lnTo>
                  <a:lnTo>
                    <a:pt x="0" y="197993"/>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33" name="Google Shape;433;p38"/>
            <p:cNvSpPr txBox="1"/>
            <p:nvPr/>
          </p:nvSpPr>
          <p:spPr>
            <a:xfrm>
              <a:off x="8194726" y="4966101"/>
              <a:ext cx="449579" cy="167639"/>
            </a:xfrm>
            <a:prstGeom prst="rect">
              <a:avLst/>
            </a:prstGeom>
            <a:solidFill>
              <a:schemeClr val="dk2"/>
            </a:solidFill>
            <a:ln>
              <a:noFill/>
            </a:ln>
          </p:spPr>
          <p:txBody>
            <a:bodyPr anchorCtr="0" anchor="ctr" bIns="0" lIns="0" spcFirstLastPara="1" rIns="0" wrap="square" tIns="0">
              <a:noAutofit/>
            </a:bodyPr>
            <a:lstStyle/>
            <a:p>
              <a:pPr indent="0" lvl="0" marL="12700" marR="0" rtl="0" algn="l">
                <a:spcBef>
                  <a:spcPts val="0"/>
                </a:spcBef>
                <a:spcAft>
                  <a:spcPts val="0"/>
                </a:spcAft>
                <a:buNone/>
              </a:pPr>
              <a:r>
                <a:rPr b="1" i="0" lang="de-DE" sz="1000">
                  <a:solidFill>
                    <a:schemeClr val="lt1"/>
                  </a:solidFill>
                  <a:latin typeface="Arial"/>
                  <a:ea typeface="Arial"/>
                  <a:cs typeface="Arial"/>
                  <a:sym typeface="Arial"/>
                </a:rPr>
                <a:t>hhu.de</a:t>
              </a:r>
              <a:endParaRPr/>
            </a:p>
          </p:txBody>
        </p:sp>
      </p:grpSp>
      <p:sp>
        <p:nvSpPr>
          <p:cNvPr id="434" name="Google Shape;434;p38"/>
          <p:cNvSpPr txBox="1"/>
          <p:nvPr>
            <p:ph type="title"/>
          </p:nvPr>
        </p:nvSpPr>
        <p:spPr>
          <a:xfrm>
            <a:off x="2887304" y="3034543"/>
            <a:ext cx="5735203" cy="919235"/>
          </a:xfrm>
          <a:prstGeom prst="rect">
            <a:avLst/>
          </a:prstGeom>
          <a:noFill/>
          <a:ln>
            <a:noFill/>
          </a:ln>
        </p:spPr>
        <p:txBody>
          <a:bodyPr anchorCtr="0" anchor="b" bIns="0" lIns="0" spcFirstLastPara="1" rIns="0" wrap="square" tIns="0">
            <a:noAutofit/>
          </a:bodyPr>
          <a:lstStyle>
            <a:lvl1pPr lvl="0" algn="r">
              <a:lnSpc>
                <a:spcPct val="90000"/>
              </a:lnSpc>
              <a:spcBef>
                <a:spcPts val="0"/>
              </a:spcBef>
              <a:spcAft>
                <a:spcPts val="0"/>
              </a:spcAft>
              <a:buClr>
                <a:schemeClr val="dk2"/>
              </a:buClr>
              <a:buSzPts val="27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5" name="Google Shape;435;p38"/>
          <p:cNvSpPr txBox="1"/>
          <p:nvPr>
            <p:ph idx="11" type="ftr"/>
          </p:nvPr>
        </p:nvSpPr>
        <p:spPr>
          <a:xfrm>
            <a:off x="628650" y="4975579"/>
            <a:ext cx="7129704" cy="14868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6" name="Google Shape;436;p38"/>
          <p:cNvSpPr txBox="1"/>
          <p:nvPr>
            <p:ph idx="12" type="sldNum"/>
          </p:nvPr>
        </p:nvSpPr>
        <p:spPr>
          <a:xfrm>
            <a:off x="35496" y="4975579"/>
            <a:ext cx="337406" cy="14868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grpSp>
        <p:nvGrpSpPr>
          <p:cNvPr id="437" name="Google Shape;437;p38"/>
          <p:cNvGrpSpPr/>
          <p:nvPr/>
        </p:nvGrpSpPr>
        <p:grpSpPr>
          <a:xfrm>
            <a:off x="7741437" y="394294"/>
            <a:ext cx="1050055" cy="621121"/>
            <a:chOff x="10321916" y="525077"/>
            <a:chExt cx="1400072" cy="827140"/>
          </a:xfrm>
        </p:grpSpPr>
        <p:grpSp>
          <p:nvGrpSpPr>
            <p:cNvPr id="438" name="Google Shape;438;p38"/>
            <p:cNvGrpSpPr/>
            <p:nvPr/>
          </p:nvGrpSpPr>
          <p:grpSpPr>
            <a:xfrm>
              <a:off x="10321916" y="525077"/>
              <a:ext cx="1179695" cy="575590"/>
              <a:chOff x="10321916" y="525077"/>
              <a:chExt cx="1179695" cy="575590"/>
            </a:xfrm>
          </p:grpSpPr>
          <p:sp>
            <p:nvSpPr>
              <p:cNvPr id="439" name="Google Shape;439;p38"/>
              <p:cNvSpPr/>
              <p:nvPr/>
            </p:nvSpPr>
            <p:spPr>
              <a:xfrm>
                <a:off x="11143981" y="639857"/>
                <a:ext cx="357630" cy="357630"/>
              </a:xfrm>
              <a:custGeom>
                <a:rect b="b" l="l" r="r" t="t"/>
                <a:pathLst>
                  <a:path extrusionOk="0" h="357629" w="357629">
                    <a:moveTo>
                      <a:pt x="358113" y="0"/>
                    </a:moveTo>
                    <a:lnTo>
                      <a:pt x="358113" y="179540"/>
                    </a:lnTo>
                    <a:cubicBezTo>
                      <a:pt x="358113" y="286587"/>
                      <a:pt x="277888" y="359080"/>
                      <a:pt x="179057" y="359080"/>
                    </a:cubicBezTo>
                    <a:cubicBezTo>
                      <a:pt x="80225" y="359080"/>
                      <a:pt x="0" y="286587"/>
                      <a:pt x="0" y="179540"/>
                    </a:cubicBezTo>
                    <a:cubicBezTo>
                      <a:pt x="0" y="164075"/>
                      <a:pt x="0" y="0"/>
                      <a:pt x="0" y="0"/>
                    </a:cubicBezTo>
                    <a:lnTo>
                      <a:pt x="90857" y="0"/>
                    </a:lnTo>
                    <a:cubicBezTo>
                      <a:pt x="90857" y="32622"/>
                      <a:pt x="90857" y="165041"/>
                      <a:pt x="90857" y="171807"/>
                    </a:cubicBezTo>
                    <a:cubicBezTo>
                      <a:pt x="90857" y="227385"/>
                      <a:pt x="130487" y="265323"/>
                      <a:pt x="179057" y="265323"/>
                    </a:cubicBezTo>
                    <a:cubicBezTo>
                      <a:pt x="227868" y="265323"/>
                      <a:pt x="267256" y="227385"/>
                      <a:pt x="267256" y="171807"/>
                    </a:cubicBezTo>
                    <a:lnTo>
                      <a:pt x="267256" y="0"/>
                    </a:lnTo>
                    <a:lnTo>
                      <a:pt x="358113"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40" name="Google Shape;440;p38"/>
              <p:cNvSpPr/>
              <p:nvPr/>
            </p:nvSpPr>
            <p:spPr>
              <a:xfrm>
                <a:off x="10321916" y="525077"/>
                <a:ext cx="357630" cy="463952"/>
              </a:xfrm>
              <a:custGeom>
                <a:rect b="b" l="l" r="r" t="t"/>
                <a:pathLst>
                  <a:path extrusionOk="0" h="463952" w="357629">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41" name="Google Shape;441;p38"/>
              <p:cNvSpPr/>
              <p:nvPr/>
            </p:nvSpPr>
            <p:spPr>
              <a:xfrm>
                <a:off x="10734399" y="525077"/>
                <a:ext cx="357630" cy="463952"/>
              </a:xfrm>
              <a:custGeom>
                <a:rect b="b" l="l" r="r" t="t"/>
                <a:pathLst>
                  <a:path extrusionOk="0" h="463952" w="357629">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42" name="Google Shape;442;p38"/>
              <p:cNvSpPr/>
              <p:nvPr/>
            </p:nvSpPr>
            <p:spPr>
              <a:xfrm>
                <a:off x="10464001" y="1088585"/>
                <a:ext cx="12082" cy="12082"/>
              </a:xfrm>
              <a:custGeom>
                <a:rect b="b" l="l" r="r" t="t"/>
                <a:pathLst>
                  <a:path extrusionOk="0" h="12082" w="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43" name="Google Shape;443;p38"/>
              <p:cNvSpPr/>
              <p:nvPr/>
            </p:nvSpPr>
            <p:spPr>
              <a:xfrm>
                <a:off x="10610678" y="1088585"/>
                <a:ext cx="12082" cy="12082"/>
              </a:xfrm>
              <a:custGeom>
                <a:rect b="b" l="l" r="r" t="t"/>
                <a:pathLst>
                  <a:path extrusionOk="0" h="12082" w="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44" name="Google Shape;444;p38"/>
              <p:cNvSpPr/>
              <p:nvPr/>
            </p:nvSpPr>
            <p:spPr>
              <a:xfrm>
                <a:off x="10949701" y="1088585"/>
                <a:ext cx="12082" cy="12082"/>
              </a:xfrm>
              <a:custGeom>
                <a:rect b="b" l="l" r="r" t="t"/>
                <a:pathLst>
                  <a:path extrusionOk="0" h="12082" w="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324" y="3383"/>
                      <a:pt x="10874" y="1933"/>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sp>
          <p:nvSpPr>
            <p:cNvPr id="445" name="Google Shape;445;p38"/>
            <p:cNvSpPr/>
            <p:nvPr/>
          </p:nvSpPr>
          <p:spPr>
            <a:xfrm>
              <a:off x="10322158" y="1089069"/>
              <a:ext cx="57994" cy="77325"/>
            </a:xfrm>
            <a:custGeom>
              <a:rect b="b" l="l" r="r" t="t"/>
              <a:pathLst>
                <a:path extrusionOk="0" h="77325" w="57994">
                  <a:moveTo>
                    <a:pt x="49053" y="0"/>
                  </a:moveTo>
                  <a:lnTo>
                    <a:pt x="49053" y="34071"/>
                  </a:lnTo>
                  <a:lnTo>
                    <a:pt x="10149" y="34071"/>
                  </a:lnTo>
                  <a:lnTo>
                    <a:pt x="10149" y="0"/>
                  </a:lnTo>
                  <a:lnTo>
                    <a:pt x="0" y="0"/>
                  </a:lnTo>
                  <a:lnTo>
                    <a:pt x="0" y="78292"/>
                  </a:lnTo>
                  <a:lnTo>
                    <a:pt x="10149" y="78292"/>
                  </a:lnTo>
                  <a:lnTo>
                    <a:pt x="10149" y="40837"/>
                  </a:lnTo>
                  <a:lnTo>
                    <a:pt x="49053" y="40837"/>
                  </a:lnTo>
                  <a:lnTo>
                    <a:pt x="49053" y="78292"/>
                  </a:lnTo>
                  <a:lnTo>
                    <a:pt x="58961" y="78292"/>
                  </a:lnTo>
                  <a:lnTo>
                    <a:pt x="58961"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46" name="Google Shape;446;p38"/>
            <p:cNvSpPr/>
            <p:nvPr/>
          </p:nvSpPr>
          <p:spPr>
            <a:xfrm>
              <a:off x="10399483" y="1110575"/>
              <a:ext cx="48328" cy="57994"/>
            </a:xfrm>
            <a:custGeom>
              <a:rect b="b" l="l" r="r" t="t"/>
              <a:pathLst>
                <a:path extrusionOk="0" h="57994" w="48328">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6" y="51711"/>
                  </a:cubicBezTo>
                  <a:cubicBezTo>
                    <a:pt x="21748" y="51711"/>
                    <a:pt x="17640" y="50020"/>
                    <a:pt x="14740" y="46395"/>
                  </a:cubicBezTo>
                  <a:cubicBezTo>
                    <a:pt x="11599" y="42529"/>
                    <a:pt x="10149" y="37454"/>
                    <a:pt x="9666" y="30930"/>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47" name="Google Shape;447;p38"/>
            <p:cNvSpPr/>
            <p:nvPr/>
          </p:nvSpPr>
          <p:spPr>
            <a:xfrm>
              <a:off x="10465451" y="1112266"/>
              <a:ext cx="9666" cy="53161"/>
            </a:xfrm>
            <a:custGeom>
              <a:rect b="b" l="l" r="r" t="t"/>
              <a:pathLst>
                <a:path extrusionOk="0" h="53161" w="9665">
                  <a:moveTo>
                    <a:pt x="0" y="0"/>
                  </a:moveTo>
                  <a:lnTo>
                    <a:pt x="10149" y="0"/>
                  </a:lnTo>
                  <a:lnTo>
                    <a:pt x="10149" y="55094"/>
                  </a:lnTo>
                  <a:lnTo>
                    <a:pt x="0" y="550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nvGrpSpPr>
            <p:cNvPr id="448" name="Google Shape;448;p38"/>
            <p:cNvGrpSpPr/>
            <p:nvPr/>
          </p:nvGrpSpPr>
          <p:grpSpPr>
            <a:xfrm>
              <a:off x="10496140" y="1110575"/>
              <a:ext cx="100523" cy="55819"/>
              <a:chOff x="10496140" y="1110575"/>
              <a:chExt cx="100523" cy="55819"/>
            </a:xfrm>
          </p:grpSpPr>
          <p:sp>
            <p:nvSpPr>
              <p:cNvPr id="449" name="Google Shape;449;p38"/>
              <p:cNvSpPr/>
              <p:nvPr/>
            </p:nvSpPr>
            <p:spPr>
              <a:xfrm>
                <a:off x="10496140" y="1110575"/>
                <a:ext cx="45912" cy="55578"/>
              </a:xfrm>
              <a:custGeom>
                <a:rect b="b" l="l" r="r" t="t"/>
                <a:pathLst>
                  <a:path extrusionOk="0" h="55577" w="45911">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50" name="Google Shape;450;p38"/>
              <p:cNvSpPr/>
              <p:nvPr/>
            </p:nvSpPr>
            <p:spPr>
              <a:xfrm>
                <a:off x="10562833" y="1110816"/>
                <a:ext cx="33830" cy="55578"/>
              </a:xfrm>
              <a:custGeom>
                <a:rect b="b" l="l" r="r" t="t"/>
                <a:pathLst>
                  <a:path extrusionOk="0" h="55577" w="33829">
                    <a:moveTo>
                      <a:pt x="1208" y="56544"/>
                    </a:moveTo>
                    <a:lnTo>
                      <a:pt x="10632" y="56544"/>
                    </a:lnTo>
                    <a:lnTo>
                      <a:pt x="10632" y="29964"/>
                    </a:lnTo>
                    <a:cubicBezTo>
                      <a:pt x="10632" y="28030"/>
                      <a:pt x="10632" y="26339"/>
                      <a:pt x="10874" y="24406"/>
                    </a:cubicBezTo>
                    <a:cubicBezTo>
                      <a:pt x="11116" y="22473"/>
                      <a:pt x="11357" y="20781"/>
                      <a:pt x="11599" y="19090"/>
                    </a:cubicBezTo>
                    <a:cubicBezTo>
                      <a:pt x="12565" y="15707"/>
                      <a:pt x="13774" y="12807"/>
                      <a:pt x="15707" y="10391"/>
                    </a:cubicBezTo>
                    <a:cubicBezTo>
                      <a:pt x="17398" y="7974"/>
                      <a:pt x="19573" y="7008"/>
                      <a:pt x="21748" y="7008"/>
                    </a:cubicBezTo>
                    <a:cubicBezTo>
                      <a:pt x="25614" y="7008"/>
                      <a:pt x="27547" y="8941"/>
                      <a:pt x="27789" y="13049"/>
                    </a:cubicBezTo>
                    <a:lnTo>
                      <a:pt x="36005" y="10149"/>
                    </a:lnTo>
                    <a:cubicBezTo>
                      <a:pt x="36005" y="8216"/>
                      <a:pt x="35521" y="6766"/>
                      <a:pt x="34796" y="5316"/>
                    </a:cubicBezTo>
                    <a:cubicBezTo>
                      <a:pt x="34072" y="3866"/>
                      <a:pt x="33347" y="2900"/>
                      <a:pt x="32380" y="2175"/>
                    </a:cubicBezTo>
                    <a:cubicBezTo>
                      <a:pt x="31413" y="1450"/>
                      <a:pt x="30205" y="725"/>
                      <a:pt x="28997" y="483"/>
                    </a:cubicBezTo>
                    <a:cubicBezTo>
                      <a:pt x="27789" y="0"/>
                      <a:pt x="26581" y="0"/>
                      <a:pt x="25614" y="0"/>
                    </a:cubicBezTo>
                    <a:cubicBezTo>
                      <a:pt x="22231" y="0"/>
                      <a:pt x="19573" y="967"/>
                      <a:pt x="16915" y="2658"/>
                    </a:cubicBezTo>
                    <a:cubicBezTo>
                      <a:pt x="14499" y="4591"/>
                      <a:pt x="12324" y="7008"/>
                      <a:pt x="10632" y="10149"/>
                    </a:cubicBezTo>
                    <a:lnTo>
                      <a:pt x="9424" y="483"/>
                    </a:lnTo>
                    <a:lnTo>
                      <a:pt x="0" y="1450"/>
                    </a:lnTo>
                    <a:cubicBezTo>
                      <a:pt x="0" y="1933"/>
                      <a:pt x="242" y="2658"/>
                      <a:pt x="242" y="3625"/>
                    </a:cubicBezTo>
                    <a:cubicBezTo>
                      <a:pt x="483" y="4591"/>
                      <a:pt x="483" y="5799"/>
                      <a:pt x="725" y="7249"/>
                    </a:cubicBezTo>
                    <a:cubicBezTo>
                      <a:pt x="967" y="8699"/>
                      <a:pt x="967" y="9907"/>
                      <a:pt x="967" y="11357"/>
                    </a:cubicBezTo>
                    <a:cubicBezTo>
                      <a:pt x="967" y="12807"/>
                      <a:pt x="1208" y="14015"/>
                      <a:pt x="1208" y="15465"/>
                    </a:cubicBezTo>
                    <a:lnTo>
                      <a:pt x="1208" y="5654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sp>
          <p:nvSpPr>
            <p:cNvPr id="451" name="Google Shape;451;p38"/>
            <p:cNvSpPr/>
            <p:nvPr/>
          </p:nvSpPr>
          <p:spPr>
            <a:xfrm>
              <a:off x="10612128" y="1112266"/>
              <a:ext cx="9666" cy="53161"/>
            </a:xfrm>
            <a:custGeom>
              <a:rect b="b" l="l" r="r" t="t"/>
              <a:pathLst>
                <a:path extrusionOk="0" h="53161" w="9665">
                  <a:moveTo>
                    <a:pt x="0" y="0"/>
                  </a:moveTo>
                  <a:lnTo>
                    <a:pt x="10149" y="0"/>
                  </a:lnTo>
                  <a:lnTo>
                    <a:pt x="10149" y="55094"/>
                  </a:lnTo>
                  <a:lnTo>
                    <a:pt x="0" y="550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nvGrpSpPr>
            <p:cNvPr id="452" name="Google Shape;452;p38"/>
            <p:cNvGrpSpPr/>
            <p:nvPr/>
          </p:nvGrpSpPr>
          <p:grpSpPr>
            <a:xfrm>
              <a:off x="10639675" y="1081336"/>
              <a:ext cx="105597" cy="87233"/>
              <a:chOff x="10639675" y="1081336"/>
              <a:chExt cx="105597" cy="87233"/>
            </a:xfrm>
          </p:grpSpPr>
          <p:sp>
            <p:nvSpPr>
              <p:cNvPr id="453" name="Google Shape;453;p38"/>
              <p:cNvSpPr/>
              <p:nvPr/>
            </p:nvSpPr>
            <p:spPr>
              <a:xfrm>
                <a:off x="10639675" y="1110575"/>
                <a:ext cx="45912" cy="57994"/>
              </a:xfrm>
              <a:custGeom>
                <a:rect b="b" l="l" r="r" t="t"/>
                <a:pathLst>
                  <a:path extrusionOk="0" h="57994" w="45911">
                    <a:moveTo>
                      <a:pt x="41804" y="44462"/>
                    </a:moveTo>
                    <a:cubicBezTo>
                      <a:pt x="38663" y="47362"/>
                      <a:pt x="36005" y="49295"/>
                      <a:pt x="33830" y="50261"/>
                    </a:cubicBezTo>
                    <a:cubicBezTo>
                      <a:pt x="31655" y="51228"/>
                      <a:pt x="28997" y="51711"/>
                      <a:pt x="26581" y="51711"/>
                    </a:cubicBezTo>
                    <a:cubicBezTo>
                      <a:pt x="23439" y="51711"/>
                      <a:pt x="21023" y="51228"/>
                      <a:pt x="18848" y="50020"/>
                    </a:cubicBezTo>
                    <a:cubicBezTo>
                      <a:pt x="16673" y="48812"/>
                      <a:pt x="15223" y="47362"/>
                      <a:pt x="13774" y="45187"/>
                    </a:cubicBezTo>
                    <a:cubicBezTo>
                      <a:pt x="12565" y="43254"/>
                      <a:pt x="11599" y="40837"/>
                      <a:pt x="11116" y="38179"/>
                    </a:cubicBezTo>
                    <a:cubicBezTo>
                      <a:pt x="10632" y="35521"/>
                      <a:pt x="10391" y="32863"/>
                      <a:pt x="10391" y="30205"/>
                    </a:cubicBezTo>
                    <a:cubicBezTo>
                      <a:pt x="10391" y="27547"/>
                      <a:pt x="10632" y="24647"/>
                      <a:pt x="11357" y="21748"/>
                    </a:cubicBezTo>
                    <a:cubicBezTo>
                      <a:pt x="12082" y="18848"/>
                      <a:pt x="13049" y="16432"/>
                      <a:pt x="14257" y="14015"/>
                    </a:cubicBezTo>
                    <a:cubicBezTo>
                      <a:pt x="15707" y="11599"/>
                      <a:pt x="17398" y="9907"/>
                      <a:pt x="19331" y="8457"/>
                    </a:cubicBezTo>
                    <a:cubicBezTo>
                      <a:pt x="21506" y="7008"/>
                      <a:pt x="23923" y="6283"/>
                      <a:pt x="26822" y="6283"/>
                    </a:cubicBezTo>
                    <a:cubicBezTo>
                      <a:pt x="29964" y="6283"/>
                      <a:pt x="32622" y="6766"/>
                      <a:pt x="34555" y="7733"/>
                    </a:cubicBezTo>
                    <a:cubicBezTo>
                      <a:pt x="36488" y="8699"/>
                      <a:pt x="38179" y="9907"/>
                      <a:pt x="39629" y="11599"/>
                    </a:cubicBezTo>
                    <a:lnTo>
                      <a:pt x="44462" y="4350"/>
                    </a:lnTo>
                    <a:cubicBezTo>
                      <a:pt x="42046" y="2658"/>
                      <a:pt x="39388" y="1450"/>
                      <a:pt x="36488" y="967"/>
                    </a:cubicBezTo>
                    <a:cubicBezTo>
                      <a:pt x="33588" y="483"/>
                      <a:pt x="30689" y="0"/>
                      <a:pt x="28030" y="0"/>
                    </a:cubicBezTo>
                    <a:cubicBezTo>
                      <a:pt x="23681" y="0"/>
                      <a:pt x="19815" y="725"/>
                      <a:pt x="16432" y="2175"/>
                    </a:cubicBezTo>
                    <a:cubicBezTo>
                      <a:pt x="13049" y="3625"/>
                      <a:pt x="9907" y="5799"/>
                      <a:pt x="7491" y="8216"/>
                    </a:cubicBezTo>
                    <a:cubicBezTo>
                      <a:pt x="5074" y="10874"/>
                      <a:pt x="3141" y="14015"/>
                      <a:pt x="1933" y="17640"/>
                    </a:cubicBezTo>
                    <a:cubicBezTo>
                      <a:pt x="725" y="21264"/>
                      <a:pt x="0" y="25372"/>
                      <a:pt x="0" y="29722"/>
                    </a:cubicBezTo>
                    <a:cubicBezTo>
                      <a:pt x="0" y="39146"/>
                      <a:pt x="2416" y="46154"/>
                      <a:pt x="7008" y="50986"/>
                    </a:cubicBezTo>
                    <a:cubicBezTo>
                      <a:pt x="11599" y="55819"/>
                      <a:pt x="18123" y="58236"/>
                      <a:pt x="26581" y="58236"/>
                    </a:cubicBezTo>
                    <a:cubicBezTo>
                      <a:pt x="28030" y="58236"/>
                      <a:pt x="29480" y="57994"/>
                      <a:pt x="31172" y="57752"/>
                    </a:cubicBezTo>
                    <a:cubicBezTo>
                      <a:pt x="32863" y="57511"/>
                      <a:pt x="34555" y="57027"/>
                      <a:pt x="36246" y="56303"/>
                    </a:cubicBezTo>
                    <a:cubicBezTo>
                      <a:pt x="37938" y="55578"/>
                      <a:pt x="39629" y="54611"/>
                      <a:pt x="41321" y="53403"/>
                    </a:cubicBezTo>
                    <a:cubicBezTo>
                      <a:pt x="43012" y="52195"/>
                      <a:pt x="44462" y="50503"/>
                      <a:pt x="46154" y="48328"/>
                    </a:cubicBezTo>
                    <a:lnTo>
                      <a:pt x="41804" y="444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54" name="Google Shape;454;p38"/>
              <p:cNvSpPr/>
              <p:nvPr/>
            </p:nvSpPr>
            <p:spPr>
              <a:xfrm>
                <a:off x="10699360" y="1081336"/>
                <a:ext cx="45912" cy="84575"/>
              </a:xfrm>
              <a:custGeom>
                <a:rect b="b" l="l" r="r" t="t"/>
                <a:pathLst>
                  <a:path extrusionOk="0" h="84574" w="45911">
                    <a:moveTo>
                      <a:pt x="9907" y="0"/>
                    </a:moveTo>
                    <a:lnTo>
                      <a:pt x="0" y="0"/>
                    </a:lnTo>
                    <a:lnTo>
                      <a:pt x="0" y="86266"/>
                    </a:lnTo>
                    <a:lnTo>
                      <a:pt x="9907" y="86266"/>
                    </a:lnTo>
                    <a:lnTo>
                      <a:pt x="9907" y="55094"/>
                    </a:lnTo>
                    <a:cubicBezTo>
                      <a:pt x="9907" y="52678"/>
                      <a:pt x="10391" y="50261"/>
                      <a:pt x="11116" y="47845"/>
                    </a:cubicBezTo>
                    <a:cubicBezTo>
                      <a:pt x="11840" y="45670"/>
                      <a:pt x="13049" y="43737"/>
                      <a:pt x="14499" y="42046"/>
                    </a:cubicBezTo>
                    <a:cubicBezTo>
                      <a:pt x="15948" y="40354"/>
                      <a:pt x="17640" y="39146"/>
                      <a:pt x="19331" y="38179"/>
                    </a:cubicBezTo>
                    <a:cubicBezTo>
                      <a:pt x="21264" y="37213"/>
                      <a:pt x="23198" y="36730"/>
                      <a:pt x="25614" y="36730"/>
                    </a:cubicBezTo>
                    <a:cubicBezTo>
                      <a:pt x="28030" y="36730"/>
                      <a:pt x="30205" y="36971"/>
                      <a:pt x="31655" y="37696"/>
                    </a:cubicBezTo>
                    <a:cubicBezTo>
                      <a:pt x="33105" y="38421"/>
                      <a:pt x="34313" y="39146"/>
                      <a:pt x="35280" y="40596"/>
                    </a:cubicBezTo>
                    <a:cubicBezTo>
                      <a:pt x="36246" y="42046"/>
                      <a:pt x="36488" y="43496"/>
                      <a:pt x="36971" y="45187"/>
                    </a:cubicBezTo>
                    <a:cubicBezTo>
                      <a:pt x="37213" y="47120"/>
                      <a:pt x="37454" y="49053"/>
                      <a:pt x="37454" y="51470"/>
                    </a:cubicBezTo>
                    <a:lnTo>
                      <a:pt x="37454" y="86024"/>
                    </a:lnTo>
                    <a:lnTo>
                      <a:pt x="47362" y="86024"/>
                    </a:lnTo>
                    <a:lnTo>
                      <a:pt x="47362" y="51470"/>
                    </a:lnTo>
                    <a:cubicBezTo>
                      <a:pt x="47362" y="48570"/>
                      <a:pt x="47120" y="45670"/>
                      <a:pt x="46879" y="43012"/>
                    </a:cubicBezTo>
                    <a:cubicBezTo>
                      <a:pt x="46637" y="40354"/>
                      <a:pt x="45912" y="37938"/>
                      <a:pt x="44704" y="36005"/>
                    </a:cubicBezTo>
                    <a:cubicBezTo>
                      <a:pt x="43496" y="34071"/>
                      <a:pt x="41562" y="32380"/>
                      <a:pt x="38904" y="31172"/>
                    </a:cubicBezTo>
                    <a:cubicBezTo>
                      <a:pt x="36246" y="29964"/>
                      <a:pt x="32863" y="29239"/>
                      <a:pt x="28272" y="29239"/>
                    </a:cubicBezTo>
                    <a:cubicBezTo>
                      <a:pt x="25372" y="29239"/>
                      <a:pt x="22956" y="29722"/>
                      <a:pt x="20781" y="30447"/>
                    </a:cubicBezTo>
                    <a:cubicBezTo>
                      <a:pt x="18606" y="31172"/>
                      <a:pt x="16915" y="32380"/>
                      <a:pt x="15465" y="33347"/>
                    </a:cubicBezTo>
                    <a:cubicBezTo>
                      <a:pt x="14015" y="34555"/>
                      <a:pt x="12807" y="35521"/>
                      <a:pt x="12082" y="36730"/>
                    </a:cubicBezTo>
                    <a:cubicBezTo>
                      <a:pt x="11116" y="37938"/>
                      <a:pt x="10632" y="38663"/>
                      <a:pt x="10149" y="39388"/>
                    </a:cubicBezTo>
                    <a:lnTo>
                      <a:pt x="1014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sp>
          <p:nvSpPr>
            <p:cNvPr id="455" name="Google Shape;455;p38"/>
            <p:cNvSpPr/>
            <p:nvPr/>
          </p:nvSpPr>
          <p:spPr>
            <a:xfrm>
              <a:off x="10808824" y="1089069"/>
              <a:ext cx="57994" cy="77325"/>
            </a:xfrm>
            <a:custGeom>
              <a:rect b="b" l="l" r="r" t="t"/>
              <a:pathLst>
                <a:path extrusionOk="0" h="77325" w="57994">
                  <a:moveTo>
                    <a:pt x="10149" y="78292"/>
                  </a:moveTo>
                  <a:lnTo>
                    <a:pt x="10149" y="40837"/>
                  </a:lnTo>
                  <a:lnTo>
                    <a:pt x="48812" y="40837"/>
                  </a:lnTo>
                  <a:lnTo>
                    <a:pt x="48812" y="78292"/>
                  </a:lnTo>
                  <a:lnTo>
                    <a:pt x="58961" y="78292"/>
                  </a:lnTo>
                  <a:lnTo>
                    <a:pt x="58961" y="0"/>
                  </a:lnTo>
                  <a:lnTo>
                    <a:pt x="48812" y="0"/>
                  </a:lnTo>
                  <a:lnTo>
                    <a:pt x="48812" y="34071"/>
                  </a:lnTo>
                  <a:lnTo>
                    <a:pt x="10149" y="34071"/>
                  </a:lnTo>
                  <a:lnTo>
                    <a:pt x="10149" y="0"/>
                  </a:lnTo>
                  <a:lnTo>
                    <a:pt x="0" y="0"/>
                  </a:lnTo>
                  <a:lnTo>
                    <a:pt x="0" y="7829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56" name="Google Shape;456;p38"/>
            <p:cNvSpPr/>
            <p:nvPr/>
          </p:nvSpPr>
          <p:spPr>
            <a:xfrm>
              <a:off x="10886391" y="1110575"/>
              <a:ext cx="48328" cy="57994"/>
            </a:xfrm>
            <a:custGeom>
              <a:rect b="b" l="l" r="r" t="t"/>
              <a:pathLst>
                <a:path extrusionOk="0" h="57994" w="48328">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8"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5" y="51711"/>
                  </a:cubicBezTo>
                  <a:cubicBezTo>
                    <a:pt x="21748" y="51711"/>
                    <a:pt x="17640" y="50020"/>
                    <a:pt x="14740" y="46395"/>
                  </a:cubicBezTo>
                  <a:cubicBezTo>
                    <a:pt x="11599" y="42529"/>
                    <a:pt x="9907" y="37454"/>
                    <a:pt x="9666" y="30930"/>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57" name="Google Shape;457;p38"/>
            <p:cNvSpPr/>
            <p:nvPr/>
          </p:nvSpPr>
          <p:spPr>
            <a:xfrm>
              <a:off x="10951151" y="1112266"/>
              <a:ext cx="9666" cy="53161"/>
            </a:xfrm>
            <a:custGeom>
              <a:rect b="b" l="l" r="r" t="t"/>
              <a:pathLst>
                <a:path extrusionOk="0" h="53161" w="9665">
                  <a:moveTo>
                    <a:pt x="0" y="0"/>
                  </a:moveTo>
                  <a:lnTo>
                    <a:pt x="10149" y="0"/>
                  </a:lnTo>
                  <a:lnTo>
                    <a:pt x="10149" y="55094"/>
                  </a:lnTo>
                  <a:lnTo>
                    <a:pt x="0" y="550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nvGrpSpPr>
            <p:cNvPr id="458" name="Google Shape;458;p38"/>
            <p:cNvGrpSpPr/>
            <p:nvPr/>
          </p:nvGrpSpPr>
          <p:grpSpPr>
            <a:xfrm>
              <a:off x="10321916" y="1110575"/>
              <a:ext cx="1400072" cy="241642"/>
              <a:chOff x="10321916" y="1110575"/>
              <a:chExt cx="1400072" cy="241642"/>
            </a:xfrm>
          </p:grpSpPr>
          <p:sp>
            <p:nvSpPr>
              <p:cNvPr id="459" name="Google Shape;459;p38"/>
              <p:cNvSpPr/>
              <p:nvPr/>
            </p:nvSpPr>
            <p:spPr>
              <a:xfrm>
                <a:off x="10981840" y="1110575"/>
                <a:ext cx="45912" cy="55578"/>
              </a:xfrm>
              <a:custGeom>
                <a:rect b="b" l="l" r="r" t="t"/>
                <a:pathLst>
                  <a:path extrusionOk="0" h="55577" w="45911">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60" name="Google Shape;460;p38"/>
              <p:cNvSpPr/>
              <p:nvPr/>
            </p:nvSpPr>
            <p:spPr>
              <a:xfrm>
                <a:off x="11046358" y="1110575"/>
                <a:ext cx="48328" cy="57994"/>
              </a:xfrm>
              <a:custGeom>
                <a:rect b="b" l="l" r="r" t="t"/>
                <a:pathLst>
                  <a:path extrusionOk="0" h="57994" w="48328">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8"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2" y="58477"/>
                      <a:pt x="26581" y="58477"/>
                    </a:cubicBezTo>
                    <a:cubicBezTo>
                      <a:pt x="31172" y="58477"/>
                      <a:pt x="35038" y="57511"/>
                      <a:pt x="38663" y="55819"/>
                    </a:cubicBezTo>
                    <a:cubicBezTo>
                      <a:pt x="42046" y="53886"/>
                      <a:pt x="45429" y="51228"/>
                      <a:pt x="48328" y="47845"/>
                    </a:cubicBezTo>
                    <a:lnTo>
                      <a:pt x="44462" y="43737"/>
                    </a:lnTo>
                    <a:cubicBezTo>
                      <a:pt x="40838" y="47120"/>
                      <a:pt x="37696" y="49053"/>
                      <a:pt x="35038" y="50261"/>
                    </a:cubicBezTo>
                    <a:cubicBezTo>
                      <a:pt x="32380" y="51228"/>
                      <a:pt x="29722" y="51711"/>
                      <a:pt x="27306" y="51711"/>
                    </a:cubicBezTo>
                    <a:cubicBezTo>
                      <a:pt x="21748" y="51711"/>
                      <a:pt x="17640" y="50020"/>
                      <a:pt x="14740" y="46395"/>
                    </a:cubicBezTo>
                    <a:cubicBezTo>
                      <a:pt x="11357" y="42529"/>
                      <a:pt x="9907" y="37454"/>
                      <a:pt x="9666" y="30930"/>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61" name="Google Shape;461;p38"/>
              <p:cNvSpPr/>
              <p:nvPr/>
            </p:nvSpPr>
            <p:spPr>
              <a:xfrm>
                <a:off x="10321916" y="1217139"/>
                <a:ext cx="1179212" cy="84575"/>
              </a:xfrm>
              <a:custGeom>
                <a:rect b="b" l="l" r="r" t="t"/>
                <a:pathLst>
                  <a:path extrusionOk="0" h="84574" w="1179211">
                    <a:moveTo>
                      <a:pt x="1181145" y="2658"/>
                    </a:moveTo>
                    <a:cubicBezTo>
                      <a:pt x="1179937" y="1933"/>
                      <a:pt x="1178245" y="1450"/>
                      <a:pt x="1176071" y="725"/>
                    </a:cubicBezTo>
                    <a:cubicBezTo>
                      <a:pt x="1173654" y="242"/>
                      <a:pt x="1171238" y="0"/>
                      <a:pt x="1168580" y="0"/>
                    </a:cubicBezTo>
                    <a:cubicBezTo>
                      <a:pt x="1164955" y="0"/>
                      <a:pt x="1161572" y="725"/>
                      <a:pt x="1158672" y="1933"/>
                    </a:cubicBezTo>
                    <a:cubicBezTo>
                      <a:pt x="1155773" y="3383"/>
                      <a:pt x="1153115" y="5558"/>
                      <a:pt x="1151182" y="8941"/>
                    </a:cubicBezTo>
                    <a:cubicBezTo>
                      <a:pt x="1149490" y="11357"/>
                      <a:pt x="1148523" y="14015"/>
                      <a:pt x="1148282" y="16915"/>
                    </a:cubicBezTo>
                    <a:cubicBezTo>
                      <a:pt x="1148040" y="19815"/>
                      <a:pt x="1147799" y="22473"/>
                      <a:pt x="1147799" y="25131"/>
                    </a:cubicBezTo>
                    <a:lnTo>
                      <a:pt x="1147799" y="29239"/>
                    </a:lnTo>
                    <a:lnTo>
                      <a:pt x="1137891" y="29239"/>
                    </a:lnTo>
                    <a:lnTo>
                      <a:pt x="1137891" y="35521"/>
                    </a:lnTo>
                    <a:lnTo>
                      <a:pt x="1147799" y="35521"/>
                    </a:lnTo>
                    <a:lnTo>
                      <a:pt x="1147799" y="84333"/>
                    </a:lnTo>
                    <a:lnTo>
                      <a:pt x="1157223" y="84333"/>
                    </a:lnTo>
                    <a:lnTo>
                      <a:pt x="1157223" y="35280"/>
                    </a:lnTo>
                    <a:lnTo>
                      <a:pt x="1172446" y="35280"/>
                    </a:lnTo>
                    <a:lnTo>
                      <a:pt x="1172446" y="28997"/>
                    </a:lnTo>
                    <a:lnTo>
                      <a:pt x="1157223" y="28997"/>
                    </a:lnTo>
                    <a:lnTo>
                      <a:pt x="1157223" y="25372"/>
                    </a:lnTo>
                    <a:cubicBezTo>
                      <a:pt x="1157223" y="23198"/>
                      <a:pt x="1157223" y="21023"/>
                      <a:pt x="1157464" y="18606"/>
                    </a:cubicBezTo>
                    <a:cubicBezTo>
                      <a:pt x="1157706" y="16190"/>
                      <a:pt x="1157948" y="14257"/>
                      <a:pt x="1158672" y="12324"/>
                    </a:cubicBezTo>
                    <a:cubicBezTo>
                      <a:pt x="1159397" y="10391"/>
                      <a:pt x="1160364" y="8941"/>
                      <a:pt x="1161572" y="7733"/>
                    </a:cubicBezTo>
                    <a:cubicBezTo>
                      <a:pt x="1162780" y="6524"/>
                      <a:pt x="1164714" y="5799"/>
                      <a:pt x="1167130" y="5799"/>
                    </a:cubicBezTo>
                    <a:cubicBezTo>
                      <a:pt x="1169546" y="5799"/>
                      <a:pt x="1171721" y="6283"/>
                      <a:pt x="1173413" y="7008"/>
                    </a:cubicBezTo>
                    <a:cubicBezTo>
                      <a:pt x="1175104" y="7733"/>
                      <a:pt x="1176554" y="8699"/>
                      <a:pt x="1177762" y="9666"/>
                    </a:cubicBezTo>
                    <a:lnTo>
                      <a:pt x="1181145" y="2658"/>
                    </a:lnTo>
                    <a:close/>
                    <a:moveTo>
                      <a:pt x="1092946" y="84091"/>
                    </a:moveTo>
                    <a:lnTo>
                      <a:pt x="1102370" y="84091"/>
                    </a:lnTo>
                    <a:lnTo>
                      <a:pt x="1102370" y="57511"/>
                    </a:lnTo>
                    <a:cubicBezTo>
                      <a:pt x="1102370" y="55578"/>
                      <a:pt x="1102370" y="53886"/>
                      <a:pt x="1102612" y="51953"/>
                    </a:cubicBezTo>
                    <a:cubicBezTo>
                      <a:pt x="1102853" y="50020"/>
                      <a:pt x="1103095" y="48328"/>
                      <a:pt x="1103337" y="46637"/>
                    </a:cubicBezTo>
                    <a:cubicBezTo>
                      <a:pt x="1104303" y="43254"/>
                      <a:pt x="1105511" y="40354"/>
                      <a:pt x="1107444" y="37938"/>
                    </a:cubicBezTo>
                    <a:cubicBezTo>
                      <a:pt x="1109136" y="35521"/>
                      <a:pt x="1111311" y="34555"/>
                      <a:pt x="1113485" y="34555"/>
                    </a:cubicBezTo>
                    <a:cubicBezTo>
                      <a:pt x="1117352" y="34555"/>
                      <a:pt x="1119285" y="36488"/>
                      <a:pt x="1119526" y="40596"/>
                    </a:cubicBezTo>
                    <a:lnTo>
                      <a:pt x="1127742" y="37696"/>
                    </a:lnTo>
                    <a:cubicBezTo>
                      <a:pt x="1127742" y="35763"/>
                      <a:pt x="1127259" y="34313"/>
                      <a:pt x="1126534" y="32863"/>
                    </a:cubicBezTo>
                    <a:cubicBezTo>
                      <a:pt x="1125809" y="31413"/>
                      <a:pt x="1125084" y="30447"/>
                      <a:pt x="1124118" y="29722"/>
                    </a:cubicBezTo>
                    <a:cubicBezTo>
                      <a:pt x="1123151" y="28997"/>
                      <a:pt x="1121943" y="28272"/>
                      <a:pt x="1120735" y="28030"/>
                    </a:cubicBezTo>
                    <a:cubicBezTo>
                      <a:pt x="1119526" y="27547"/>
                      <a:pt x="1118318" y="27547"/>
                      <a:pt x="1117352" y="27547"/>
                    </a:cubicBezTo>
                    <a:cubicBezTo>
                      <a:pt x="1113969" y="27547"/>
                      <a:pt x="1111311" y="28514"/>
                      <a:pt x="1108653" y="30205"/>
                    </a:cubicBezTo>
                    <a:cubicBezTo>
                      <a:pt x="1106236" y="32138"/>
                      <a:pt x="1104061" y="34555"/>
                      <a:pt x="1102370" y="37696"/>
                    </a:cubicBezTo>
                    <a:lnTo>
                      <a:pt x="1101162" y="28272"/>
                    </a:lnTo>
                    <a:lnTo>
                      <a:pt x="1091738" y="29239"/>
                    </a:lnTo>
                    <a:cubicBezTo>
                      <a:pt x="1091738" y="29722"/>
                      <a:pt x="1091979" y="30447"/>
                      <a:pt x="1091979" y="31413"/>
                    </a:cubicBezTo>
                    <a:cubicBezTo>
                      <a:pt x="1092221" y="32380"/>
                      <a:pt x="1092221" y="33588"/>
                      <a:pt x="1092463" y="35038"/>
                    </a:cubicBezTo>
                    <a:cubicBezTo>
                      <a:pt x="1092704" y="36488"/>
                      <a:pt x="1092704" y="37696"/>
                      <a:pt x="1092704" y="39146"/>
                    </a:cubicBezTo>
                    <a:cubicBezTo>
                      <a:pt x="1092704" y="40596"/>
                      <a:pt x="1092946" y="41804"/>
                      <a:pt x="1092946" y="43254"/>
                    </a:cubicBezTo>
                    <a:lnTo>
                      <a:pt x="1092946" y="84091"/>
                    </a:lnTo>
                    <a:close/>
                    <a:moveTo>
                      <a:pt x="1062016" y="72251"/>
                    </a:moveTo>
                    <a:cubicBezTo>
                      <a:pt x="1059116" y="76359"/>
                      <a:pt x="1055008" y="78292"/>
                      <a:pt x="1049934" y="78292"/>
                    </a:cubicBezTo>
                    <a:cubicBezTo>
                      <a:pt x="1044617" y="78292"/>
                      <a:pt x="1040751" y="76359"/>
                      <a:pt x="1037852" y="72251"/>
                    </a:cubicBezTo>
                    <a:cubicBezTo>
                      <a:pt x="1034952" y="68143"/>
                      <a:pt x="1033502" y="62827"/>
                      <a:pt x="1033502" y="55819"/>
                    </a:cubicBezTo>
                    <a:cubicBezTo>
                      <a:pt x="1033502" y="49053"/>
                      <a:pt x="1034952" y="43737"/>
                      <a:pt x="1037852" y="39629"/>
                    </a:cubicBezTo>
                    <a:cubicBezTo>
                      <a:pt x="1040751" y="35521"/>
                      <a:pt x="1044859" y="33588"/>
                      <a:pt x="1050175" y="33588"/>
                    </a:cubicBezTo>
                    <a:cubicBezTo>
                      <a:pt x="1055491" y="33588"/>
                      <a:pt x="1059599" y="35521"/>
                      <a:pt x="1062499" y="39629"/>
                    </a:cubicBezTo>
                    <a:cubicBezTo>
                      <a:pt x="1065399" y="43737"/>
                      <a:pt x="1066849" y="49053"/>
                      <a:pt x="1066849" y="55819"/>
                    </a:cubicBezTo>
                    <a:cubicBezTo>
                      <a:pt x="1066365" y="62827"/>
                      <a:pt x="1064915" y="68143"/>
                      <a:pt x="1062016" y="72251"/>
                    </a:cubicBezTo>
                    <a:moveTo>
                      <a:pt x="1075306" y="44462"/>
                    </a:moveTo>
                    <a:cubicBezTo>
                      <a:pt x="1074098" y="40837"/>
                      <a:pt x="1072406" y="37938"/>
                      <a:pt x="1070232" y="35280"/>
                    </a:cubicBezTo>
                    <a:cubicBezTo>
                      <a:pt x="1068057" y="32863"/>
                      <a:pt x="1065157" y="30930"/>
                      <a:pt x="1061774" y="29480"/>
                    </a:cubicBezTo>
                    <a:cubicBezTo>
                      <a:pt x="1058391" y="28030"/>
                      <a:pt x="1054525" y="27306"/>
                      <a:pt x="1050175" y="27306"/>
                    </a:cubicBezTo>
                    <a:cubicBezTo>
                      <a:pt x="1045826" y="27306"/>
                      <a:pt x="1041959" y="28030"/>
                      <a:pt x="1038576" y="29480"/>
                    </a:cubicBezTo>
                    <a:cubicBezTo>
                      <a:pt x="1035193" y="30930"/>
                      <a:pt x="1032294" y="32863"/>
                      <a:pt x="1030119" y="35280"/>
                    </a:cubicBezTo>
                    <a:cubicBezTo>
                      <a:pt x="1027703" y="37696"/>
                      <a:pt x="1026011" y="40837"/>
                      <a:pt x="1024803" y="44462"/>
                    </a:cubicBezTo>
                    <a:cubicBezTo>
                      <a:pt x="1023595" y="48087"/>
                      <a:pt x="1023111" y="51953"/>
                      <a:pt x="1023111" y="56303"/>
                    </a:cubicBezTo>
                    <a:cubicBezTo>
                      <a:pt x="1023111" y="60894"/>
                      <a:pt x="1023836" y="65002"/>
                      <a:pt x="1025286" y="68626"/>
                    </a:cubicBezTo>
                    <a:cubicBezTo>
                      <a:pt x="1026736" y="72251"/>
                      <a:pt x="1028669" y="75392"/>
                      <a:pt x="1031086" y="77809"/>
                    </a:cubicBezTo>
                    <a:cubicBezTo>
                      <a:pt x="1033502" y="80467"/>
                      <a:pt x="1036402" y="82400"/>
                      <a:pt x="1039785" y="83608"/>
                    </a:cubicBezTo>
                    <a:cubicBezTo>
                      <a:pt x="1043168" y="85058"/>
                      <a:pt x="1046551" y="85783"/>
                      <a:pt x="1050417" y="85783"/>
                    </a:cubicBezTo>
                    <a:cubicBezTo>
                      <a:pt x="1054283" y="85783"/>
                      <a:pt x="1057666" y="85058"/>
                      <a:pt x="1061049" y="83608"/>
                    </a:cubicBezTo>
                    <a:cubicBezTo>
                      <a:pt x="1064432" y="82158"/>
                      <a:pt x="1067332" y="80225"/>
                      <a:pt x="1069748" y="77809"/>
                    </a:cubicBezTo>
                    <a:cubicBezTo>
                      <a:pt x="1072165" y="75151"/>
                      <a:pt x="1074098" y="72251"/>
                      <a:pt x="1075548" y="68626"/>
                    </a:cubicBezTo>
                    <a:cubicBezTo>
                      <a:pt x="1076998" y="65002"/>
                      <a:pt x="1077722" y="60894"/>
                      <a:pt x="1077722" y="56303"/>
                    </a:cubicBezTo>
                    <a:cubicBezTo>
                      <a:pt x="1076998" y="51953"/>
                      <a:pt x="1076514" y="48087"/>
                      <a:pt x="1075306" y="44462"/>
                    </a:cubicBezTo>
                    <a:moveTo>
                      <a:pt x="998464" y="84816"/>
                    </a:moveTo>
                    <a:lnTo>
                      <a:pt x="1007888" y="83850"/>
                    </a:lnTo>
                    <a:cubicBezTo>
                      <a:pt x="1007888" y="83366"/>
                      <a:pt x="1007646" y="82641"/>
                      <a:pt x="1007646" y="81675"/>
                    </a:cubicBezTo>
                    <a:cubicBezTo>
                      <a:pt x="1007405" y="80708"/>
                      <a:pt x="1007405" y="79500"/>
                      <a:pt x="1007163" y="78050"/>
                    </a:cubicBezTo>
                    <a:cubicBezTo>
                      <a:pt x="1006921" y="76842"/>
                      <a:pt x="1006921" y="75392"/>
                      <a:pt x="1006921" y="73942"/>
                    </a:cubicBezTo>
                    <a:cubicBezTo>
                      <a:pt x="1006921" y="72493"/>
                      <a:pt x="1006680" y="71043"/>
                      <a:pt x="1006680" y="69834"/>
                    </a:cubicBezTo>
                    <a:lnTo>
                      <a:pt x="1006680" y="483"/>
                    </a:lnTo>
                    <a:lnTo>
                      <a:pt x="997497" y="483"/>
                    </a:lnTo>
                    <a:lnTo>
                      <a:pt x="997497" y="36730"/>
                    </a:lnTo>
                    <a:cubicBezTo>
                      <a:pt x="996048" y="34071"/>
                      <a:pt x="993873" y="31897"/>
                      <a:pt x="990973" y="29964"/>
                    </a:cubicBezTo>
                    <a:cubicBezTo>
                      <a:pt x="988073" y="28030"/>
                      <a:pt x="984449" y="27064"/>
                      <a:pt x="980341" y="27064"/>
                    </a:cubicBezTo>
                    <a:cubicBezTo>
                      <a:pt x="976958" y="27064"/>
                      <a:pt x="973575" y="27789"/>
                      <a:pt x="970675" y="28997"/>
                    </a:cubicBezTo>
                    <a:cubicBezTo>
                      <a:pt x="967534" y="30205"/>
                      <a:pt x="965117" y="32138"/>
                      <a:pt x="962701" y="34555"/>
                    </a:cubicBezTo>
                    <a:cubicBezTo>
                      <a:pt x="960526" y="36971"/>
                      <a:pt x="958593" y="40113"/>
                      <a:pt x="957385" y="43737"/>
                    </a:cubicBezTo>
                    <a:cubicBezTo>
                      <a:pt x="955935" y="47362"/>
                      <a:pt x="955452" y="51711"/>
                      <a:pt x="955452" y="56544"/>
                    </a:cubicBezTo>
                    <a:cubicBezTo>
                      <a:pt x="955452" y="60410"/>
                      <a:pt x="955935" y="64277"/>
                      <a:pt x="956902" y="67660"/>
                    </a:cubicBezTo>
                    <a:cubicBezTo>
                      <a:pt x="957868" y="71043"/>
                      <a:pt x="959318" y="74184"/>
                      <a:pt x="961251" y="76842"/>
                    </a:cubicBezTo>
                    <a:cubicBezTo>
                      <a:pt x="963184" y="79500"/>
                      <a:pt x="965842" y="81433"/>
                      <a:pt x="968742" y="83125"/>
                    </a:cubicBezTo>
                    <a:cubicBezTo>
                      <a:pt x="971883" y="84575"/>
                      <a:pt x="975508" y="85300"/>
                      <a:pt x="979616" y="85300"/>
                    </a:cubicBezTo>
                    <a:cubicBezTo>
                      <a:pt x="982274" y="85300"/>
                      <a:pt x="984690" y="84816"/>
                      <a:pt x="986623" y="84091"/>
                    </a:cubicBezTo>
                    <a:cubicBezTo>
                      <a:pt x="988557" y="83366"/>
                      <a:pt x="990248" y="82400"/>
                      <a:pt x="991698" y="81433"/>
                    </a:cubicBezTo>
                    <a:cubicBezTo>
                      <a:pt x="993148" y="80467"/>
                      <a:pt x="994114" y="79259"/>
                      <a:pt x="995081" y="78050"/>
                    </a:cubicBezTo>
                    <a:cubicBezTo>
                      <a:pt x="995806" y="76842"/>
                      <a:pt x="996531" y="75875"/>
                      <a:pt x="997014" y="74909"/>
                    </a:cubicBezTo>
                    <a:lnTo>
                      <a:pt x="998464" y="84816"/>
                    </a:lnTo>
                    <a:close/>
                    <a:moveTo>
                      <a:pt x="996048" y="67660"/>
                    </a:moveTo>
                    <a:cubicBezTo>
                      <a:pt x="994839" y="70559"/>
                      <a:pt x="993148" y="72976"/>
                      <a:pt x="991456" y="74667"/>
                    </a:cubicBezTo>
                    <a:cubicBezTo>
                      <a:pt x="989765" y="76359"/>
                      <a:pt x="987832" y="77325"/>
                      <a:pt x="985657" y="78050"/>
                    </a:cubicBezTo>
                    <a:cubicBezTo>
                      <a:pt x="983482" y="78775"/>
                      <a:pt x="982032" y="78775"/>
                      <a:pt x="980582" y="78775"/>
                    </a:cubicBezTo>
                    <a:cubicBezTo>
                      <a:pt x="978166" y="78775"/>
                      <a:pt x="975991" y="78292"/>
                      <a:pt x="974058" y="77084"/>
                    </a:cubicBezTo>
                    <a:cubicBezTo>
                      <a:pt x="972125" y="75875"/>
                      <a:pt x="970675" y="74426"/>
                      <a:pt x="969467" y="72493"/>
                    </a:cubicBezTo>
                    <a:cubicBezTo>
                      <a:pt x="968259" y="70559"/>
                      <a:pt x="967292" y="68143"/>
                      <a:pt x="966809" y="65243"/>
                    </a:cubicBezTo>
                    <a:cubicBezTo>
                      <a:pt x="966326" y="62585"/>
                      <a:pt x="965842" y="59444"/>
                      <a:pt x="965842" y="56303"/>
                    </a:cubicBezTo>
                    <a:cubicBezTo>
                      <a:pt x="965842" y="53161"/>
                      <a:pt x="966326" y="50020"/>
                      <a:pt x="967051" y="47362"/>
                    </a:cubicBezTo>
                    <a:cubicBezTo>
                      <a:pt x="967775" y="44704"/>
                      <a:pt x="968984" y="42287"/>
                      <a:pt x="970192" y="40354"/>
                    </a:cubicBezTo>
                    <a:cubicBezTo>
                      <a:pt x="971642" y="38421"/>
                      <a:pt x="973333" y="36971"/>
                      <a:pt x="975266" y="36005"/>
                    </a:cubicBezTo>
                    <a:cubicBezTo>
                      <a:pt x="977199" y="35038"/>
                      <a:pt x="979374" y="34555"/>
                      <a:pt x="981549" y="34555"/>
                    </a:cubicBezTo>
                    <a:cubicBezTo>
                      <a:pt x="983724" y="34555"/>
                      <a:pt x="985899" y="35038"/>
                      <a:pt x="987832" y="35763"/>
                    </a:cubicBezTo>
                    <a:cubicBezTo>
                      <a:pt x="989765" y="36488"/>
                      <a:pt x="991456" y="37938"/>
                      <a:pt x="992906" y="39629"/>
                    </a:cubicBezTo>
                    <a:cubicBezTo>
                      <a:pt x="994356" y="41321"/>
                      <a:pt x="995564" y="43496"/>
                      <a:pt x="996531" y="46395"/>
                    </a:cubicBezTo>
                    <a:cubicBezTo>
                      <a:pt x="997497" y="49053"/>
                      <a:pt x="997739" y="52195"/>
                      <a:pt x="997739" y="56061"/>
                    </a:cubicBezTo>
                    <a:cubicBezTo>
                      <a:pt x="997981" y="60652"/>
                      <a:pt x="997256" y="64760"/>
                      <a:pt x="996048" y="67660"/>
                    </a:cubicBezTo>
                    <a:moveTo>
                      <a:pt x="938537" y="725"/>
                    </a:moveTo>
                    <a:lnTo>
                      <a:pt x="928629" y="725"/>
                    </a:lnTo>
                    <a:lnTo>
                      <a:pt x="928629" y="84333"/>
                    </a:lnTo>
                    <a:lnTo>
                      <a:pt x="938537" y="84333"/>
                    </a:lnTo>
                    <a:lnTo>
                      <a:pt x="938537" y="725"/>
                    </a:lnTo>
                    <a:close/>
                    <a:moveTo>
                      <a:pt x="897699" y="38179"/>
                    </a:moveTo>
                    <a:cubicBezTo>
                      <a:pt x="899874" y="41079"/>
                      <a:pt x="900841" y="45187"/>
                      <a:pt x="900841" y="50262"/>
                    </a:cubicBezTo>
                    <a:lnTo>
                      <a:pt x="900841" y="52195"/>
                    </a:lnTo>
                    <a:lnTo>
                      <a:pt x="873535" y="52195"/>
                    </a:lnTo>
                    <a:cubicBezTo>
                      <a:pt x="873777" y="49778"/>
                      <a:pt x="874502" y="47362"/>
                      <a:pt x="875227" y="45187"/>
                    </a:cubicBezTo>
                    <a:cubicBezTo>
                      <a:pt x="875952" y="43012"/>
                      <a:pt x="877160" y="41079"/>
                      <a:pt x="878368" y="39388"/>
                    </a:cubicBezTo>
                    <a:cubicBezTo>
                      <a:pt x="879576" y="37696"/>
                      <a:pt x="881268" y="36246"/>
                      <a:pt x="882959" y="35280"/>
                    </a:cubicBezTo>
                    <a:cubicBezTo>
                      <a:pt x="884651" y="34313"/>
                      <a:pt x="886825" y="33830"/>
                      <a:pt x="889000" y="33830"/>
                    </a:cubicBezTo>
                    <a:cubicBezTo>
                      <a:pt x="892866" y="33588"/>
                      <a:pt x="895766" y="35038"/>
                      <a:pt x="897699" y="38179"/>
                    </a:cubicBezTo>
                    <a:moveTo>
                      <a:pt x="910748" y="58236"/>
                    </a:moveTo>
                    <a:lnTo>
                      <a:pt x="910748" y="52678"/>
                    </a:lnTo>
                    <a:cubicBezTo>
                      <a:pt x="910748" y="49537"/>
                      <a:pt x="910506" y="46395"/>
                      <a:pt x="909781" y="43496"/>
                    </a:cubicBezTo>
                    <a:cubicBezTo>
                      <a:pt x="909056" y="40354"/>
                      <a:pt x="907848" y="37696"/>
                      <a:pt x="906157" y="35280"/>
                    </a:cubicBezTo>
                    <a:cubicBezTo>
                      <a:pt x="904465" y="32863"/>
                      <a:pt x="902290" y="30930"/>
                      <a:pt x="899391" y="29480"/>
                    </a:cubicBezTo>
                    <a:cubicBezTo>
                      <a:pt x="896491" y="28030"/>
                      <a:pt x="893108" y="27306"/>
                      <a:pt x="888759" y="27306"/>
                    </a:cubicBezTo>
                    <a:cubicBezTo>
                      <a:pt x="885134" y="27306"/>
                      <a:pt x="881993" y="28030"/>
                      <a:pt x="878851" y="29480"/>
                    </a:cubicBezTo>
                    <a:cubicBezTo>
                      <a:pt x="875710" y="30930"/>
                      <a:pt x="873052" y="32863"/>
                      <a:pt x="870877" y="35521"/>
                    </a:cubicBezTo>
                    <a:cubicBezTo>
                      <a:pt x="868702" y="38179"/>
                      <a:pt x="866769" y="41079"/>
                      <a:pt x="865561" y="44704"/>
                    </a:cubicBezTo>
                    <a:cubicBezTo>
                      <a:pt x="864353" y="48328"/>
                      <a:pt x="863628" y="52195"/>
                      <a:pt x="863628" y="56544"/>
                    </a:cubicBezTo>
                    <a:cubicBezTo>
                      <a:pt x="863628" y="66210"/>
                      <a:pt x="865803" y="73459"/>
                      <a:pt x="870394" y="78292"/>
                    </a:cubicBezTo>
                    <a:cubicBezTo>
                      <a:pt x="874985" y="83125"/>
                      <a:pt x="881509" y="85783"/>
                      <a:pt x="890208" y="85783"/>
                    </a:cubicBezTo>
                    <a:cubicBezTo>
                      <a:pt x="894800" y="85783"/>
                      <a:pt x="898666" y="84816"/>
                      <a:pt x="902290" y="83125"/>
                    </a:cubicBezTo>
                    <a:cubicBezTo>
                      <a:pt x="905673" y="81192"/>
                      <a:pt x="909056" y="78534"/>
                      <a:pt x="911956" y="75151"/>
                    </a:cubicBezTo>
                    <a:lnTo>
                      <a:pt x="908090" y="71043"/>
                    </a:lnTo>
                    <a:cubicBezTo>
                      <a:pt x="904465" y="74426"/>
                      <a:pt x="901324" y="76359"/>
                      <a:pt x="898666" y="77567"/>
                    </a:cubicBezTo>
                    <a:cubicBezTo>
                      <a:pt x="896008" y="78534"/>
                      <a:pt x="893350" y="79017"/>
                      <a:pt x="890933" y="79017"/>
                    </a:cubicBezTo>
                    <a:cubicBezTo>
                      <a:pt x="885376" y="79017"/>
                      <a:pt x="881268" y="77325"/>
                      <a:pt x="878368" y="73701"/>
                    </a:cubicBezTo>
                    <a:cubicBezTo>
                      <a:pt x="875468" y="70076"/>
                      <a:pt x="874018" y="65002"/>
                      <a:pt x="873777" y="58477"/>
                    </a:cubicBezTo>
                    <a:lnTo>
                      <a:pt x="910748" y="58477"/>
                    </a:lnTo>
                    <a:close/>
                    <a:moveTo>
                      <a:pt x="848404" y="61377"/>
                    </a:moveTo>
                    <a:cubicBezTo>
                      <a:pt x="847438" y="59444"/>
                      <a:pt x="845988" y="57994"/>
                      <a:pt x="844296" y="56544"/>
                    </a:cubicBezTo>
                    <a:cubicBezTo>
                      <a:pt x="842605" y="55094"/>
                      <a:pt x="840913" y="54128"/>
                      <a:pt x="838980" y="53403"/>
                    </a:cubicBezTo>
                    <a:cubicBezTo>
                      <a:pt x="837047" y="52678"/>
                      <a:pt x="835114" y="51953"/>
                      <a:pt x="833181" y="51470"/>
                    </a:cubicBezTo>
                    <a:cubicBezTo>
                      <a:pt x="829798" y="50503"/>
                      <a:pt x="826898" y="49295"/>
                      <a:pt x="824723" y="47603"/>
                    </a:cubicBezTo>
                    <a:cubicBezTo>
                      <a:pt x="822549" y="45912"/>
                      <a:pt x="821582" y="43737"/>
                      <a:pt x="821582" y="40837"/>
                    </a:cubicBezTo>
                    <a:cubicBezTo>
                      <a:pt x="821582" y="38663"/>
                      <a:pt x="822549" y="36730"/>
                      <a:pt x="824482" y="35280"/>
                    </a:cubicBezTo>
                    <a:cubicBezTo>
                      <a:pt x="826415" y="33830"/>
                      <a:pt x="828831" y="33105"/>
                      <a:pt x="831731" y="33105"/>
                    </a:cubicBezTo>
                    <a:cubicBezTo>
                      <a:pt x="834872" y="33105"/>
                      <a:pt x="837289" y="33588"/>
                      <a:pt x="838980" y="34796"/>
                    </a:cubicBezTo>
                    <a:cubicBezTo>
                      <a:pt x="840672" y="36005"/>
                      <a:pt x="842122" y="37213"/>
                      <a:pt x="843572" y="38421"/>
                    </a:cubicBezTo>
                    <a:lnTo>
                      <a:pt x="848404" y="32380"/>
                    </a:lnTo>
                    <a:cubicBezTo>
                      <a:pt x="846955" y="31172"/>
                      <a:pt x="845021" y="29964"/>
                      <a:pt x="842605" y="28997"/>
                    </a:cubicBezTo>
                    <a:cubicBezTo>
                      <a:pt x="840189" y="28030"/>
                      <a:pt x="836564" y="27306"/>
                      <a:pt x="832214" y="27306"/>
                    </a:cubicBezTo>
                    <a:cubicBezTo>
                      <a:pt x="829556" y="27306"/>
                      <a:pt x="827140" y="27547"/>
                      <a:pt x="824723" y="28272"/>
                    </a:cubicBezTo>
                    <a:cubicBezTo>
                      <a:pt x="822307" y="28997"/>
                      <a:pt x="820374" y="29722"/>
                      <a:pt x="818441" y="31172"/>
                    </a:cubicBezTo>
                    <a:cubicBezTo>
                      <a:pt x="816749" y="32380"/>
                      <a:pt x="815299" y="34071"/>
                      <a:pt x="814091" y="36005"/>
                    </a:cubicBezTo>
                    <a:cubicBezTo>
                      <a:pt x="812883" y="37938"/>
                      <a:pt x="812400" y="40113"/>
                      <a:pt x="812400" y="42771"/>
                    </a:cubicBezTo>
                    <a:cubicBezTo>
                      <a:pt x="812400" y="45670"/>
                      <a:pt x="812883" y="48087"/>
                      <a:pt x="813850" y="50020"/>
                    </a:cubicBezTo>
                    <a:cubicBezTo>
                      <a:pt x="814816" y="51953"/>
                      <a:pt x="816266" y="53644"/>
                      <a:pt x="817716" y="54853"/>
                    </a:cubicBezTo>
                    <a:cubicBezTo>
                      <a:pt x="819407" y="56061"/>
                      <a:pt x="821099" y="57269"/>
                      <a:pt x="822790" y="57752"/>
                    </a:cubicBezTo>
                    <a:cubicBezTo>
                      <a:pt x="824723" y="58477"/>
                      <a:pt x="826415" y="58961"/>
                      <a:pt x="828106" y="59686"/>
                    </a:cubicBezTo>
                    <a:cubicBezTo>
                      <a:pt x="831731" y="60652"/>
                      <a:pt x="834389" y="61860"/>
                      <a:pt x="836564" y="63310"/>
                    </a:cubicBezTo>
                    <a:cubicBezTo>
                      <a:pt x="838739" y="64760"/>
                      <a:pt x="839705" y="67176"/>
                      <a:pt x="839705" y="70559"/>
                    </a:cubicBezTo>
                    <a:cubicBezTo>
                      <a:pt x="839705" y="73459"/>
                      <a:pt x="838739" y="75634"/>
                      <a:pt x="837047" y="77325"/>
                    </a:cubicBezTo>
                    <a:cubicBezTo>
                      <a:pt x="835356" y="78775"/>
                      <a:pt x="832939" y="79742"/>
                      <a:pt x="829556" y="79742"/>
                    </a:cubicBezTo>
                    <a:cubicBezTo>
                      <a:pt x="827865" y="79742"/>
                      <a:pt x="826415" y="79500"/>
                      <a:pt x="824723" y="79017"/>
                    </a:cubicBezTo>
                    <a:cubicBezTo>
                      <a:pt x="823274" y="78534"/>
                      <a:pt x="821824" y="77809"/>
                      <a:pt x="820616" y="76842"/>
                    </a:cubicBezTo>
                    <a:cubicBezTo>
                      <a:pt x="819407" y="76117"/>
                      <a:pt x="818199" y="75151"/>
                      <a:pt x="817233" y="74184"/>
                    </a:cubicBezTo>
                    <a:cubicBezTo>
                      <a:pt x="816266" y="73217"/>
                      <a:pt x="815541" y="72493"/>
                      <a:pt x="814816" y="71768"/>
                    </a:cubicBezTo>
                    <a:lnTo>
                      <a:pt x="809983" y="79500"/>
                    </a:lnTo>
                    <a:cubicBezTo>
                      <a:pt x="815299" y="83608"/>
                      <a:pt x="821582" y="85783"/>
                      <a:pt x="829073" y="85783"/>
                    </a:cubicBezTo>
                    <a:cubicBezTo>
                      <a:pt x="831731" y="85783"/>
                      <a:pt x="834389" y="85300"/>
                      <a:pt x="836806" y="84575"/>
                    </a:cubicBezTo>
                    <a:cubicBezTo>
                      <a:pt x="839222" y="83850"/>
                      <a:pt x="841397" y="82641"/>
                      <a:pt x="843088" y="81192"/>
                    </a:cubicBezTo>
                    <a:cubicBezTo>
                      <a:pt x="844780" y="79742"/>
                      <a:pt x="846230" y="77809"/>
                      <a:pt x="847438" y="75634"/>
                    </a:cubicBezTo>
                    <a:cubicBezTo>
                      <a:pt x="848404" y="73459"/>
                      <a:pt x="849129" y="71043"/>
                      <a:pt x="849129" y="68143"/>
                    </a:cubicBezTo>
                    <a:cubicBezTo>
                      <a:pt x="849854" y="65485"/>
                      <a:pt x="849371" y="63310"/>
                      <a:pt x="848404" y="61377"/>
                    </a:cubicBezTo>
                    <a:moveTo>
                      <a:pt x="796693" y="61377"/>
                    </a:moveTo>
                    <a:cubicBezTo>
                      <a:pt x="795726" y="59444"/>
                      <a:pt x="794277" y="57994"/>
                      <a:pt x="792585" y="56544"/>
                    </a:cubicBezTo>
                    <a:cubicBezTo>
                      <a:pt x="790894" y="55094"/>
                      <a:pt x="789202" y="54128"/>
                      <a:pt x="787269" y="53403"/>
                    </a:cubicBezTo>
                    <a:cubicBezTo>
                      <a:pt x="785336" y="52678"/>
                      <a:pt x="783403" y="51953"/>
                      <a:pt x="781470" y="51470"/>
                    </a:cubicBezTo>
                    <a:cubicBezTo>
                      <a:pt x="778087" y="50503"/>
                      <a:pt x="775187" y="49295"/>
                      <a:pt x="773012" y="47603"/>
                    </a:cubicBezTo>
                    <a:cubicBezTo>
                      <a:pt x="770837" y="45912"/>
                      <a:pt x="769871" y="43737"/>
                      <a:pt x="769871" y="40837"/>
                    </a:cubicBezTo>
                    <a:cubicBezTo>
                      <a:pt x="769871" y="38663"/>
                      <a:pt x="770837" y="36730"/>
                      <a:pt x="772770" y="35280"/>
                    </a:cubicBezTo>
                    <a:cubicBezTo>
                      <a:pt x="774704" y="33830"/>
                      <a:pt x="777120" y="33105"/>
                      <a:pt x="780020" y="33105"/>
                    </a:cubicBezTo>
                    <a:cubicBezTo>
                      <a:pt x="783161" y="33105"/>
                      <a:pt x="785578" y="33588"/>
                      <a:pt x="787269" y="34796"/>
                    </a:cubicBezTo>
                    <a:cubicBezTo>
                      <a:pt x="788960" y="36005"/>
                      <a:pt x="790410" y="37213"/>
                      <a:pt x="791860" y="38421"/>
                    </a:cubicBezTo>
                    <a:lnTo>
                      <a:pt x="796693" y="32380"/>
                    </a:lnTo>
                    <a:cubicBezTo>
                      <a:pt x="795243" y="31172"/>
                      <a:pt x="793310" y="29964"/>
                      <a:pt x="790894" y="28997"/>
                    </a:cubicBezTo>
                    <a:cubicBezTo>
                      <a:pt x="788236" y="27789"/>
                      <a:pt x="784853" y="27306"/>
                      <a:pt x="780503" y="27306"/>
                    </a:cubicBezTo>
                    <a:cubicBezTo>
                      <a:pt x="777845" y="27306"/>
                      <a:pt x="775429" y="27547"/>
                      <a:pt x="773012" y="28272"/>
                    </a:cubicBezTo>
                    <a:cubicBezTo>
                      <a:pt x="770596" y="28997"/>
                      <a:pt x="768663" y="29722"/>
                      <a:pt x="766729" y="31172"/>
                    </a:cubicBezTo>
                    <a:cubicBezTo>
                      <a:pt x="765038" y="32380"/>
                      <a:pt x="763346" y="34071"/>
                      <a:pt x="762380" y="36005"/>
                    </a:cubicBezTo>
                    <a:cubicBezTo>
                      <a:pt x="761172" y="37938"/>
                      <a:pt x="760688" y="40113"/>
                      <a:pt x="760688" y="42771"/>
                    </a:cubicBezTo>
                    <a:cubicBezTo>
                      <a:pt x="760688" y="45670"/>
                      <a:pt x="761172" y="48087"/>
                      <a:pt x="762138" y="50020"/>
                    </a:cubicBezTo>
                    <a:cubicBezTo>
                      <a:pt x="763105" y="51953"/>
                      <a:pt x="764555" y="53644"/>
                      <a:pt x="766005" y="54853"/>
                    </a:cubicBezTo>
                    <a:cubicBezTo>
                      <a:pt x="767696" y="56061"/>
                      <a:pt x="769387" y="57269"/>
                      <a:pt x="771079" y="57752"/>
                    </a:cubicBezTo>
                    <a:cubicBezTo>
                      <a:pt x="773012" y="58477"/>
                      <a:pt x="774704" y="58961"/>
                      <a:pt x="776395" y="59686"/>
                    </a:cubicBezTo>
                    <a:cubicBezTo>
                      <a:pt x="780020" y="60652"/>
                      <a:pt x="782678" y="61860"/>
                      <a:pt x="784853" y="63310"/>
                    </a:cubicBezTo>
                    <a:cubicBezTo>
                      <a:pt x="787027" y="64760"/>
                      <a:pt x="787994" y="67176"/>
                      <a:pt x="787994" y="70559"/>
                    </a:cubicBezTo>
                    <a:cubicBezTo>
                      <a:pt x="787994" y="73459"/>
                      <a:pt x="787027" y="75634"/>
                      <a:pt x="785336" y="77325"/>
                    </a:cubicBezTo>
                    <a:cubicBezTo>
                      <a:pt x="783644" y="78775"/>
                      <a:pt x="781228" y="79742"/>
                      <a:pt x="777845" y="79742"/>
                    </a:cubicBezTo>
                    <a:cubicBezTo>
                      <a:pt x="776154" y="79742"/>
                      <a:pt x="774704" y="79500"/>
                      <a:pt x="773012" y="79017"/>
                    </a:cubicBezTo>
                    <a:cubicBezTo>
                      <a:pt x="771562" y="78534"/>
                      <a:pt x="770112" y="77809"/>
                      <a:pt x="768904" y="76842"/>
                    </a:cubicBezTo>
                    <a:cubicBezTo>
                      <a:pt x="767696" y="76117"/>
                      <a:pt x="766488" y="75151"/>
                      <a:pt x="765521" y="74184"/>
                    </a:cubicBezTo>
                    <a:cubicBezTo>
                      <a:pt x="764555" y="73217"/>
                      <a:pt x="763830" y="72493"/>
                      <a:pt x="763105" y="71768"/>
                    </a:cubicBezTo>
                    <a:lnTo>
                      <a:pt x="758272" y="79500"/>
                    </a:lnTo>
                    <a:cubicBezTo>
                      <a:pt x="763588" y="83608"/>
                      <a:pt x="769871" y="85783"/>
                      <a:pt x="777362" y="85783"/>
                    </a:cubicBezTo>
                    <a:cubicBezTo>
                      <a:pt x="780261" y="85783"/>
                      <a:pt x="782678" y="85300"/>
                      <a:pt x="785094" y="84575"/>
                    </a:cubicBezTo>
                    <a:cubicBezTo>
                      <a:pt x="787511" y="83850"/>
                      <a:pt x="789685" y="82641"/>
                      <a:pt x="791377" y="81192"/>
                    </a:cubicBezTo>
                    <a:cubicBezTo>
                      <a:pt x="793068" y="79742"/>
                      <a:pt x="794518" y="77809"/>
                      <a:pt x="795726" y="75634"/>
                    </a:cubicBezTo>
                    <a:cubicBezTo>
                      <a:pt x="796693" y="73459"/>
                      <a:pt x="797418" y="71043"/>
                      <a:pt x="797418" y="68143"/>
                    </a:cubicBezTo>
                    <a:cubicBezTo>
                      <a:pt x="798385" y="65485"/>
                      <a:pt x="797660" y="63310"/>
                      <a:pt x="796693" y="61377"/>
                    </a:cubicBezTo>
                    <a:moveTo>
                      <a:pt x="711393" y="6041"/>
                    </a:moveTo>
                    <a:cubicBezTo>
                      <a:pt x="710185" y="4833"/>
                      <a:pt x="708977" y="4350"/>
                      <a:pt x="707286" y="4350"/>
                    </a:cubicBezTo>
                    <a:cubicBezTo>
                      <a:pt x="705594" y="4350"/>
                      <a:pt x="704386" y="4833"/>
                      <a:pt x="703178" y="6041"/>
                    </a:cubicBezTo>
                    <a:cubicBezTo>
                      <a:pt x="701969" y="7249"/>
                      <a:pt x="701486" y="8457"/>
                      <a:pt x="701486" y="9907"/>
                    </a:cubicBezTo>
                    <a:cubicBezTo>
                      <a:pt x="701486" y="11357"/>
                      <a:pt x="701969" y="12807"/>
                      <a:pt x="703178" y="13774"/>
                    </a:cubicBezTo>
                    <a:cubicBezTo>
                      <a:pt x="704386" y="14982"/>
                      <a:pt x="705594" y="15465"/>
                      <a:pt x="707286" y="15465"/>
                    </a:cubicBezTo>
                    <a:cubicBezTo>
                      <a:pt x="708977" y="15465"/>
                      <a:pt x="710427" y="14982"/>
                      <a:pt x="711393" y="13774"/>
                    </a:cubicBezTo>
                    <a:cubicBezTo>
                      <a:pt x="712602" y="12565"/>
                      <a:pt x="713085" y="11357"/>
                      <a:pt x="713085" y="9907"/>
                    </a:cubicBezTo>
                    <a:cubicBezTo>
                      <a:pt x="713085" y="8457"/>
                      <a:pt x="712602" y="7249"/>
                      <a:pt x="711393" y="6041"/>
                    </a:cubicBezTo>
                    <a:moveTo>
                      <a:pt x="734833" y="6041"/>
                    </a:moveTo>
                    <a:cubicBezTo>
                      <a:pt x="733625" y="4833"/>
                      <a:pt x="732416" y="4350"/>
                      <a:pt x="730725" y="4350"/>
                    </a:cubicBezTo>
                    <a:cubicBezTo>
                      <a:pt x="729033" y="4350"/>
                      <a:pt x="727583" y="4833"/>
                      <a:pt x="726617" y="6041"/>
                    </a:cubicBezTo>
                    <a:cubicBezTo>
                      <a:pt x="725409" y="7249"/>
                      <a:pt x="724925" y="8457"/>
                      <a:pt x="724925" y="9907"/>
                    </a:cubicBezTo>
                    <a:cubicBezTo>
                      <a:pt x="724925" y="11357"/>
                      <a:pt x="725409" y="12807"/>
                      <a:pt x="726617" y="13774"/>
                    </a:cubicBezTo>
                    <a:cubicBezTo>
                      <a:pt x="727825" y="14982"/>
                      <a:pt x="729033" y="15465"/>
                      <a:pt x="730725" y="15465"/>
                    </a:cubicBezTo>
                    <a:cubicBezTo>
                      <a:pt x="732416" y="15465"/>
                      <a:pt x="733625" y="14982"/>
                      <a:pt x="734833" y="13774"/>
                    </a:cubicBezTo>
                    <a:cubicBezTo>
                      <a:pt x="736041" y="12565"/>
                      <a:pt x="736524" y="11357"/>
                      <a:pt x="736524" y="9907"/>
                    </a:cubicBezTo>
                    <a:cubicBezTo>
                      <a:pt x="736524" y="8457"/>
                      <a:pt x="735799" y="7249"/>
                      <a:pt x="734833" y="6041"/>
                    </a:cubicBezTo>
                    <a:moveTo>
                      <a:pt x="695445" y="28997"/>
                    </a:moveTo>
                    <a:lnTo>
                      <a:pt x="695445" y="63552"/>
                    </a:lnTo>
                    <a:cubicBezTo>
                      <a:pt x="695445" y="66451"/>
                      <a:pt x="695687" y="69351"/>
                      <a:pt x="695928" y="72009"/>
                    </a:cubicBezTo>
                    <a:cubicBezTo>
                      <a:pt x="696170" y="74667"/>
                      <a:pt x="696895" y="77084"/>
                      <a:pt x="698103" y="79017"/>
                    </a:cubicBezTo>
                    <a:cubicBezTo>
                      <a:pt x="699311" y="80950"/>
                      <a:pt x="701245" y="82641"/>
                      <a:pt x="703903" y="83850"/>
                    </a:cubicBezTo>
                    <a:cubicBezTo>
                      <a:pt x="706561" y="85058"/>
                      <a:pt x="709944" y="85783"/>
                      <a:pt x="714535" y="85783"/>
                    </a:cubicBezTo>
                    <a:cubicBezTo>
                      <a:pt x="717435" y="85783"/>
                      <a:pt x="719851" y="85300"/>
                      <a:pt x="722026" y="84575"/>
                    </a:cubicBezTo>
                    <a:cubicBezTo>
                      <a:pt x="724201" y="83608"/>
                      <a:pt x="725892" y="82641"/>
                      <a:pt x="727342" y="81433"/>
                    </a:cubicBezTo>
                    <a:cubicBezTo>
                      <a:pt x="728792" y="80225"/>
                      <a:pt x="730000" y="79017"/>
                      <a:pt x="730725" y="77809"/>
                    </a:cubicBezTo>
                    <a:cubicBezTo>
                      <a:pt x="731450" y="76600"/>
                      <a:pt x="732175" y="75875"/>
                      <a:pt x="732658" y="75151"/>
                    </a:cubicBezTo>
                    <a:lnTo>
                      <a:pt x="733866" y="84575"/>
                    </a:lnTo>
                    <a:lnTo>
                      <a:pt x="743290" y="83608"/>
                    </a:lnTo>
                    <a:cubicBezTo>
                      <a:pt x="743290" y="83125"/>
                      <a:pt x="743049" y="82400"/>
                      <a:pt x="743049" y="81433"/>
                    </a:cubicBezTo>
                    <a:cubicBezTo>
                      <a:pt x="742807" y="80467"/>
                      <a:pt x="742807" y="79259"/>
                      <a:pt x="742565" y="77809"/>
                    </a:cubicBezTo>
                    <a:cubicBezTo>
                      <a:pt x="742324" y="76600"/>
                      <a:pt x="742324" y="75151"/>
                      <a:pt x="742324" y="73701"/>
                    </a:cubicBezTo>
                    <a:cubicBezTo>
                      <a:pt x="742324" y="72251"/>
                      <a:pt x="742082" y="70801"/>
                      <a:pt x="742082" y="69593"/>
                    </a:cubicBezTo>
                    <a:lnTo>
                      <a:pt x="742082" y="28755"/>
                    </a:lnTo>
                    <a:lnTo>
                      <a:pt x="732175" y="28755"/>
                    </a:lnTo>
                    <a:lnTo>
                      <a:pt x="732175" y="59686"/>
                    </a:lnTo>
                    <a:cubicBezTo>
                      <a:pt x="732175" y="62102"/>
                      <a:pt x="731691" y="64518"/>
                      <a:pt x="730966" y="66935"/>
                    </a:cubicBezTo>
                    <a:cubicBezTo>
                      <a:pt x="730242" y="69110"/>
                      <a:pt x="729033" y="71284"/>
                      <a:pt x="727583" y="72734"/>
                    </a:cubicBezTo>
                    <a:cubicBezTo>
                      <a:pt x="726134" y="74426"/>
                      <a:pt x="724442" y="75634"/>
                      <a:pt x="722751" y="76600"/>
                    </a:cubicBezTo>
                    <a:cubicBezTo>
                      <a:pt x="720817" y="77567"/>
                      <a:pt x="718884" y="78050"/>
                      <a:pt x="716468" y="78050"/>
                    </a:cubicBezTo>
                    <a:cubicBezTo>
                      <a:pt x="714052" y="78050"/>
                      <a:pt x="711877" y="77809"/>
                      <a:pt x="710427" y="77084"/>
                    </a:cubicBezTo>
                    <a:cubicBezTo>
                      <a:pt x="708977" y="76359"/>
                      <a:pt x="707769" y="75634"/>
                      <a:pt x="706802" y="74184"/>
                    </a:cubicBezTo>
                    <a:cubicBezTo>
                      <a:pt x="706077" y="72976"/>
                      <a:pt x="705594" y="71284"/>
                      <a:pt x="705111" y="69593"/>
                    </a:cubicBezTo>
                    <a:cubicBezTo>
                      <a:pt x="704869" y="67660"/>
                      <a:pt x="704628" y="65727"/>
                      <a:pt x="704628" y="63310"/>
                    </a:cubicBezTo>
                    <a:lnTo>
                      <a:pt x="704628" y="28755"/>
                    </a:lnTo>
                    <a:lnTo>
                      <a:pt x="695445" y="28755"/>
                    </a:lnTo>
                    <a:close/>
                    <a:moveTo>
                      <a:pt x="664515" y="60894"/>
                    </a:moveTo>
                    <a:cubicBezTo>
                      <a:pt x="662823" y="65243"/>
                      <a:pt x="660649" y="68626"/>
                      <a:pt x="657991" y="71284"/>
                    </a:cubicBezTo>
                    <a:cubicBezTo>
                      <a:pt x="655091" y="73701"/>
                      <a:pt x="651950" y="75634"/>
                      <a:pt x="648325" y="76600"/>
                    </a:cubicBezTo>
                    <a:cubicBezTo>
                      <a:pt x="644700" y="77567"/>
                      <a:pt x="640834" y="78050"/>
                      <a:pt x="636726" y="78050"/>
                    </a:cubicBezTo>
                    <a:cubicBezTo>
                      <a:pt x="635035" y="78050"/>
                      <a:pt x="633585" y="78050"/>
                      <a:pt x="631893" y="77809"/>
                    </a:cubicBezTo>
                    <a:cubicBezTo>
                      <a:pt x="630202" y="77809"/>
                      <a:pt x="628510" y="77567"/>
                      <a:pt x="626577" y="77325"/>
                    </a:cubicBezTo>
                    <a:lnTo>
                      <a:pt x="626577" y="10874"/>
                    </a:lnTo>
                    <a:cubicBezTo>
                      <a:pt x="628027" y="10874"/>
                      <a:pt x="629477" y="10632"/>
                      <a:pt x="630927" y="10632"/>
                    </a:cubicBezTo>
                    <a:lnTo>
                      <a:pt x="635276" y="10632"/>
                    </a:lnTo>
                    <a:cubicBezTo>
                      <a:pt x="646392" y="10632"/>
                      <a:pt x="654366" y="13290"/>
                      <a:pt x="659440" y="18848"/>
                    </a:cubicBezTo>
                    <a:cubicBezTo>
                      <a:pt x="664515" y="24406"/>
                      <a:pt x="666931" y="33588"/>
                      <a:pt x="666931" y="44220"/>
                    </a:cubicBezTo>
                    <a:cubicBezTo>
                      <a:pt x="666931" y="50986"/>
                      <a:pt x="666206" y="56544"/>
                      <a:pt x="664515" y="60894"/>
                    </a:cubicBezTo>
                    <a:moveTo>
                      <a:pt x="675389" y="25856"/>
                    </a:moveTo>
                    <a:cubicBezTo>
                      <a:pt x="673456" y="21023"/>
                      <a:pt x="670798" y="16915"/>
                      <a:pt x="667173" y="13774"/>
                    </a:cubicBezTo>
                    <a:cubicBezTo>
                      <a:pt x="663548" y="10632"/>
                      <a:pt x="659440" y="8216"/>
                      <a:pt x="654366" y="6524"/>
                    </a:cubicBezTo>
                    <a:cubicBezTo>
                      <a:pt x="649292" y="4833"/>
                      <a:pt x="643734" y="4108"/>
                      <a:pt x="637451" y="4108"/>
                    </a:cubicBezTo>
                    <a:cubicBezTo>
                      <a:pt x="634793" y="4108"/>
                      <a:pt x="632860" y="4108"/>
                      <a:pt x="631168" y="4108"/>
                    </a:cubicBezTo>
                    <a:cubicBezTo>
                      <a:pt x="629719" y="4108"/>
                      <a:pt x="628269" y="4108"/>
                      <a:pt x="627060" y="4350"/>
                    </a:cubicBezTo>
                    <a:cubicBezTo>
                      <a:pt x="625852" y="4350"/>
                      <a:pt x="624402" y="4350"/>
                      <a:pt x="622953" y="4350"/>
                    </a:cubicBezTo>
                    <a:cubicBezTo>
                      <a:pt x="621503" y="4350"/>
                      <a:pt x="619328" y="4350"/>
                      <a:pt x="616670" y="4591"/>
                    </a:cubicBezTo>
                    <a:lnTo>
                      <a:pt x="616670" y="84091"/>
                    </a:lnTo>
                    <a:cubicBezTo>
                      <a:pt x="619086" y="84091"/>
                      <a:pt x="622228" y="84091"/>
                      <a:pt x="625611" y="84333"/>
                    </a:cubicBezTo>
                    <a:cubicBezTo>
                      <a:pt x="629235" y="84333"/>
                      <a:pt x="633102" y="84575"/>
                      <a:pt x="637209" y="84575"/>
                    </a:cubicBezTo>
                    <a:cubicBezTo>
                      <a:pt x="641317" y="84575"/>
                      <a:pt x="645909" y="84091"/>
                      <a:pt x="650741" y="82883"/>
                    </a:cubicBezTo>
                    <a:cubicBezTo>
                      <a:pt x="655574" y="81675"/>
                      <a:pt x="659924" y="79742"/>
                      <a:pt x="664032" y="76842"/>
                    </a:cubicBezTo>
                    <a:cubicBezTo>
                      <a:pt x="668140" y="73942"/>
                      <a:pt x="671523" y="69834"/>
                      <a:pt x="674181" y="64518"/>
                    </a:cubicBezTo>
                    <a:cubicBezTo>
                      <a:pt x="676839" y="59202"/>
                      <a:pt x="678289" y="52436"/>
                      <a:pt x="678289" y="43979"/>
                    </a:cubicBezTo>
                    <a:cubicBezTo>
                      <a:pt x="678289" y="37454"/>
                      <a:pt x="677322" y="30689"/>
                      <a:pt x="675389" y="25856"/>
                    </a:cubicBezTo>
                    <a:moveTo>
                      <a:pt x="562059" y="77325"/>
                    </a:moveTo>
                    <a:cubicBezTo>
                      <a:pt x="560851" y="77809"/>
                      <a:pt x="559884" y="78292"/>
                      <a:pt x="558918" y="78534"/>
                    </a:cubicBezTo>
                    <a:cubicBezTo>
                      <a:pt x="557951" y="78775"/>
                      <a:pt x="556984" y="79017"/>
                      <a:pt x="555776" y="79017"/>
                    </a:cubicBezTo>
                    <a:cubicBezTo>
                      <a:pt x="555051" y="79017"/>
                      <a:pt x="554326" y="78775"/>
                      <a:pt x="553360" y="78534"/>
                    </a:cubicBezTo>
                    <a:cubicBezTo>
                      <a:pt x="552393" y="78292"/>
                      <a:pt x="551668" y="78050"/>
                      <a:pt x="551185" y="77567"/>
                    </a:cubicBezTo>
                    <a:cubicBezTo>
                      <a:pt x="549977" y="76600"/>
                      <a:pt x="549252" y="75634"/>
                      <a:pt x="549010" y="74184"/>
                    </a:cubicBezTo>
                    <a:cubicBezTo>
                      <a:pt x="548769" y="72734"/>
                      <a:pt x="548769" y="70801"/>
                      <a:pt x="548769" y="67901"/>
                    </a:cubicBezTo>
                    <a:lnTo>
                      <a:pt x="548769" y="35280"/>
                    </a:lnTo>
                    <a:lnTo>
                      <a:pt x="561817" y="35280"/>
                    </a:lnTo>
                    <a:lnTo>
                      <a:pt x="561817" y="28997"/>
                    </a:lnTo>
                    <a:lnTo>
                      <a:pt x="548769" y="28997"/>
                    </a:lnTo>
                    <a:lnTo>
                      <a:pt x="548769" y="12807"/>
                    </a:lnTo>
                    <a:lnTo>
                      <a:pt x="539103" y="14982"/>
                    </a:lnTo>
                    <a:lnTo>
                      <a:pt x="539103" y="28997"/>
                    </a:lnTo>
                    <a:lnTo>
                      <a:pt x="529679" y="28997"/>
                    </a:lnTo>
                    <a:lnTo>
                      <a:pt x="529679" y="35280"/>
                    </a:lnTo>
                    <a:lnTo>
                      <a:pt x="539103" y="35280"/>
                    </a:lnTo>
                    <a:lnTo>
                      <a:pt x="539103" y="68868"/>
                    </a:lnTo>
                    <a:cubicBezTo>
                      <a:pt x="539103" y="71768"/>
                      <a:pt x="539103" y="74184"/>
                      <a:pt x="539345" y="76117"/>
                    </a:cubicBezTo>
                    <a:cubicBezTo>
                      <a:pt x="539586" y="78050"/>
                      <a:pt x="540311" y="79983"/>
                      <a:pt x="541278" y="81433"/>
                    </a:cubicBezTo>
                    <a:cubicBezTo>
                      <a:pt x="542486" y="83125"/>
                      <a:pt x="543936" y="84091"/>
                      <a:pt x="545869" y="84816"/>
                    </a:cubicBezTo>
                    <a:cubicBezTo>
                      <a:pt x="547802" y="85541"/>
                      <a:pt x="549735" y="85783"/>
                      <a:pt x="551910" y="85783"/>
                    </a:cubicBezTo>
                    <a:cubicBezTo>
                      <a:pt x="554085" y="85783"/>
                      <a:pt x="556259" y="85541"/>
                      <a:pt x="558434" y="84816"/>
                    </a:cubicBezTo>
                    <a:cubicBezTo>
                      <a:pt x="560609" y="84091"/>
                      <a:pt x="562300" y="83125"/>
                      <a:pt x="563992" y="82158"/>
                    </a:cubicBezTo>
                    <a:lnTo>
                      <a:pt x="562059" y="77325"/>
                    </a:lnTo>
                    <a:close/>
                    <a:moveTo>
                      <a:pt x="487392" y="6041"/>
                    </a:moveTo>
                    <a:cubicBezTo>
                      <a:pt x="486183" y="4833"/>
                      <a:pt x="484975" y="4350"/>
                      <a:pt x="483284" y="4350"/>
                    </a:cubicBezTo>
                    <a:cubicBezTo>
                      <a:pt x="481592" y="4350"/>
                      <a:pt x="480384" y="4833"/>
                      <a:pt x="479176" y="6041"/>
                    </a:cubicBezTo>
                    <a:cubicBezTo>
                      <a:pt x="477967" y="7249"/>
                      <a:pt x="477484" y="8457"/>
                      <a:pt x="477484" y="9907"/>
                    </a:cubicBezTo>
                    <a:cubicBezTo>
                      <a:pt x="477484" y="11357"/>
                      <a:pt x="477967" y="12807"/>
                      <a:pt x="479176" y="13774"/>
                    </a:cubicBezTo>
                    <a:cubicBezTo>
                      <a:pt x="480384" y="14982"/>
                      <a:pt x="481592" y="15465"/>
                      <a:pt x="483284" y="15465"/>
                    </a:cubicBezTo>
                    <a:cubicBezTo>
                      <a:pt x="484975" y="15465"/>
                      <a:pt x="486425" y="14982"/>
                      <a:pt x="487392" y="13774"/>
                    </a:cubicBezTo>
                    <a:cubicBezTo>
                      <a:pt x="488600" y="12565"/>
                      <a:pt x="489083" y="11357"/>
                      <a:pt x="489083" y="9907"/>
                    </a:cubicBezTo>
                    <a:cubicBezTo>
                      <a:pt x="488841" y="8457"/>
                      <a:pt x="488358" y="7249"/>
                      <a:pt x="487392" y="6041"/>
                    </a:cubicBezTo>
                    <a:moveTo>
                      <a:pt x="510589" y="6041"/>
                    </a:moveTo>
                    <a:cubicBezTo>
                      <a:pt x="509381" y="4833"/>
                      <a:pt x="508173" y="4350"/>
                      <a:pt x="506481" y="4350"/>
                    </a:cubicBezTo>
                    <a:cubicBezTo>
                      <a:pt x="504790" y="4350"/>
                      <a:pt x="503340" y="4833"/>
                      <a:pt x="502373" y="6041"/>
                    </a:cubicBezTo>
                    <a:cubicBezTo>
                      <a:pt x="501165" y="7249"/>
                      <a:pt x="500682" y="8457"/>
                      <a:pt x="500682" y="9907"/>
                    </a:cubicBezTo>
                    <a:cubicBezTo>
                      <a:pt x="500682" y="11357"/>
                      <a:pt x="501165" y="12807"/>
                      <a:pt x="502373" y="13774"/>
                    </a:cubicBezTo>
                    <a:cubicBezTo>
                      <a:pt x="503582" y="14982"/>
                      <a:pt x="504790" y="15465"/>
                      <a:pt x="506481" y="15465"/>
                    </a:cubicBezTo>
                    <a:cubicBezTo>
                      <a:pt x="508173" y="15465"/>
                      <a:pt x="509381" y="14982"/>
                      <a:pt x="510589" y="13774"/>
                    </a:cubicBezTo>
                    <a:cubicBezTo>
                      <a:pt x="511797" y="12565"/>
                      <a:pt x="512281" y="11357"/>
                      <a:pt x="512281" y="9907"/>
                    </a:cubicBezTo>
                    <a:cubicBezTo>
                      <a:pt x="512281" y="8457"/>
                      <a:pt x="511797" y="7249"/>
                      <a:pt x="510589" y="6041"/>
                    </a:cubicBezTo>
                    <a:moveTo>
                      <a:pt x="504548" y="62827"/>
                    </a:moveTo>
                    <a:cubicBezTo>
                      <a:pt x="504548" y="64518"/>
                      <a:pt x="504306" y="65968"/>
                      <a:pt x="504306" y="67660"/>
                    </a:cubicBezTo>
                    <a:cubicBezTo>
                      <a:pt x="504065" y="69834"/>
                      <a:pt x="503340" y="71526"/>
                      <a:pt x="502373" y="72976"/>
                    </a:cubicBezTo>
                    <a:cubicBezTo>
                      <a:pt x="501407" y="74426"/>
                      <a:pt x="500199" y="75634"/>
                      <a:pt x="498990" y="76600"/>
                    </a:cubicBezTo>
                    <a:cubicBezTo>
                      <a:pt x="497782" y="77567"/>
                      <a:pt x="496332" y="78050"/>
                      <a:pt x="495124" y="78534"/>
                    </a:cubicBezTo>
                    <a:cubicBezTo>
                      <a:pt x="493916" y="79017"/>
                      <a:pt x="492708" y="79017"/>
                      <a:pt x="491741" y="79017"/>
                    </a:cubicBezTo>
                    <a:cubicBezTo>
                      <a:pt x="490533" y="79017"/>
                      <a:pt x="489325" y="78775"/>
                      <a:pt x="488116" y="78534"/>
                    </a:cubicBezTo>
                    <a:cubicBezTo>
                      <a:pt x="486908" y="78292"/>
                      <a:pt x="485942" y="77567"/>
                      <a:pt x="484975" y="76842"/>
                    </a:cubicBezTo>
                    <a:cubicBezTo>
                      <a:pt x="484009" y="76117"/>
                      <a:pt x="483284" y="75151"/>
                      <a:pt x="482800" y="73942"/>
                    </a:cubicBezTo>
                    <a:cubicBezTo>
                      <a:pt x="482317" y="72734"/>
                      <a:pt x="482075" y="71284"/>
                      <a:pt x="482075" y="69351"/>
                    </a:cubicBezTo>
                    <a:cubicBezTo>
                      <a:pt x="482075" y="67418"/>
                      <a:pt x="482559" y="65968"/>
                      <a:pt x="483284" y="64760"/>
                    </a:cubicBezTo>
                    <a:cubicBezTo>
                      <a:pt x="484009" y="63552"/>
                      <a:pt x="484975" y="62585"/>
                      <a:pt x="486183" y="61619"/>
                    </a:cubicBezTo>
                    <a:cubicBezTo>
                      <a:pt x="487392" y="60894"/>
                      <a:pt x="488358" y="60169"/>
                      <a:pt x="489566" y="59686"/>
                    </a:cubicBezTo>
                    <a:cubicBezTo>
                      <a:pt x="490775" y="59202"/>
                      <a:pt x="491741" y="58961"/>
                      <a:pt x="492708" y="58719"/>
                    </a:cubicBezTo>
                    <a:cubicBezTo>
                      <a:pt x="493674" y="58477"/>
                      <a:pt x="494882" y="58236"/>
                      <a:pt x="496091" y="58236"/>
                    </a:cubicBezTo>
                    <a:cubicBezTo>
                      <a:pt x="497299" y="58236"/>
                      <a:pt x="498507" y="57994"/>
                      <a:pt x="499715" y="57994"/>
                    </a:cubicBezTo>
                    <a:cubicBezTo>
                      <a:pt x="500923" y="57994"/>
                      <a:pt x="501890" y="57752"/>
                      <a:pt x="502857" y="57752"/>
                    </a:cubicBezTo>
                    <a:lnTo>
                      <a:pt x="505031" y="57752"/>
                    </a:lnTo>
                    <a:cubicBezTo>
                      <a:pt x="504548" y="59444"/>
                      <a:pt x="504548" y="61135"/>
                      <a:pt x="504548" y="62827"/>
                    </a:cubicBezTo>
                    <a:moveTo>
                      <a:pt x="522188" y="78292"/>
                    </a:moveTo>
                    <a:cubicBezTo>
                      <a:pt x="520738" y="78775"/>
                      <a:pt x="519288" y="79017"/>
                      <a:pt x="517838" y="79017"/>
                    </a:cubicBezTo>
                    <a:cubicBezTo>
                      <a:pt x="516630" y="79017"/>
                      <a:pt x="515664" y="78534"/>
                      <a:pt x="514939" y="77809"/>
                    </a:cubicBezTo>
                    <a:cubicBezTo>
                      <a:pt x="514214" y="77084"/>
                      <a:pt x="513972" y="75392"/>
                      <a:pt x="513972" y="72734"/>
                    </a:cubicBezTo>
                    <a:lnTo>
                      <a:pt x="513972" y="43496"/>
                    </a:lnTo>
                    <a:cubicBezTo>
                      <a:pt x="513972" y="42529"/>
                      <a:pt x="513972" y="41562"/>
                      <a:pt x="513972" y="40354"/>
                    </a:cubicBezTo>
                    <a:cubicBezTo>
                      <a:pt x="513972" y="39146"/>
                      <a:pt x="513730" y="38179"/>
                      <a:pt x="513489" y="36971"/>
                    </a:cubicBezTo>
                    <a:cubicBezTo>
                      <a:pt x="513247" y="35763"/>
                      <a:pt x="512764" y="34796"/>
                      <a:pt x="512281" y="33830"/>
                    </a:cubicBezTo>
                    <a:cubicBezTo>
                      <a:pt x="511797" y="32863"/>
                      <a:pt x="510831" y="31897"/>
                      <a:pt x="509864" y="31172"/>
                    </a:cubicBezTo>
                    <a:cubicBezTo>
                      <a:pt x="507689" y="29480"/>
                      <a:pt x="505273" y="28514"/>
                      <a:pt x="502615" y="27789"/>
                    </a:cubicBezTo>
                    <a:cubicBezTo>
                      <a:pt x="499957" y="27306"/>
                      <a:pt x="497540" y="27064"/>
                      <a:pt x="494882" y="27064"/>
                    </a:cubicBezTo>
                    <a:cubicBezTo>
                      <a:pt x="492708" y="27064"/>
                      <a:pt x="490291" y="27306"/>
                      <a:pt x="488116" y="27789"/>
                    </a:cubicBezTo>
                    <a:cubicBezTo>
                      <a:pt x="485942" y="28272"/>
                      <a:pt x="483767" y="28997"/>
                      <a:pt x="482075" y="29964"/>
                    </a:cubicBezTo>
                    <a:cubicBezTo>
                      <a:pt x="480142" y="30930"/>
                      <a:pt x="478692" y="32380"/>
                      <a:pt x="477243" y="33830"/>
                    </a:cubicBezTo>
                    <a:cubicBezTo>
                      <a:pt x="475793" y="35280"/>
                      <a:pt x="475068" y="37454"/>
                      <a:pt x="474584" y="40113"/>
                    </a:cubicBezTo>
                    <a:lnTo>
                      <a:pt x="482317" y="42529"/>
                    </a:lnTo>
                    <a:cubicBezTo>
                      <a:pt x="482559" y="41321"/>
                      <a:pt x="482800" y="40113"/>
                      <a:pt x="483284" y="38904"/>
                    </a:cubicBezTo>
                    <a:cubicBezTo>
                      <a:pt x="483767" y="37938"/>
                      <a:pt x="484250" y="36730"/>
                      <a:pt x="485217" y="36005"/>
                    </a:cubicBezTo>
                    <a:cubicBezTo>
                      <a:pt x="486183" y="35038"/>
                      <a:pt x="487150" y="34555"/>
                      <a:pt x="488600" y="33830"/>
                    </a:cubicBezTo>
                    <a:cubicBezTo>
                      <a:pt x="490050" y="33347"/>
                      <a:pt x="491741" y="33105"/>
                      <a:pt x="493916" y="33105"/>
                    </a:cubicBezTo>
                    <a:cubicBezTo>
                      <a:pt x="495124" y="33105"/>
                      <a:pt x="496332" y="33105"/>
                      <a:pt x="497299" y="33347"/>
                    </a:cubicBezTo>
                    <a:cubicBezTo>
                      <a:pt x="498507" y="33588"/>
                      <a:pt x="499474" y="33830"/>
                      <a:pt x="500440" y="34313"/>
                    </a:cubicBezTo>
                    <a:cubicBezTo>
                      <a:pt x="501890" y="35038"/>
                      <a:pt x="502857" y="36005"/>
                      <a:pt x="503582" y="37213"/>
                    </a:cubicBezTo>
                    <a:cubicBezTo>
                      <a:pt x="504065" y="38421"/>
                      <a:pt x="504548" y="40113"/>
                      <a:pt x="504548" y="42287"/>
                    </a:cubicBezTo>
                    <a:lnTo>
                      <a:pt x="504548" y="51711"/>
                    </a:lnTo>
                    <a:cubicBezTo>
                      <a:pt x="501648" y="51711"/>
                      <a:pt x="499232" y="51711"/>
                      <a:pt x="497057" y="51953"/>
                    </a:cubicBezTo>
                    <a:cubicBezTo>
                      <a:pt x="494882" y="51953"/>
                      <a:pt x="492949" y="52195"/>
                      <a:pt x="491016" y="52436"/>
                    </a:cubicBezTo>
                    <a:cubicBezTo>
                      <a:pt x="488358" y="52920"/>
                      <a:pt x="485942" y="53644"/>
                      <a:pt x="483525" y="54369"/>
                    </a:cubicBezTo>
                    <a:cubicBezTo>
                      <a:pt x="481350" y="55336"/>
                      <a:pt x="479176" y="56544"/>
                      <a:pt x="477484" y="57994"/>
                    </a:cubicBezTo>
                    <a:cubicBezTo>
                      <a:pt x="475793" y="59444"/>
                      <a:pt x="474584" y="61135"/>
                      <a:pt x="473618" y="63310"/>
                    </a:cubicBezTo>
                    <a:cubicBezTo>
                      <a:pt x="472651" y="65243"/>
                      <a:pt x="472168" y="67660"/>
                      <a:pt x="472168" y="70076"/>
                    </a:cubicBezTo>
                    <a:cubicBezTo>
                      <a:pt x="472168" y="72493"/>
                      <a:pt x="472651" y="74909"/>
                      <a:pt x="473618" y="76842"/>
                    </a:cubicBezTo>
                    <a:cubicBezTo>
                      <a:pt x="474584" y="78775"/>
                      <a:pt x="475793" y="80467"/>
                      <a:pt x="477243" y="81675"/>
                    </a:cubicBezTo>
                    <a:cubicBezTo>
                      <a:pt x="478692" y="82883"/>
                      <a:pt x="480384" y="83850"/>
                      <a:pt x="482317" y="84575"/>
                    </a:cubicBezTo>
                    <a:cubicBezTo>
                      <a:pt x="484250" y="85300"/>
                      <a:pt x="485942" y="85541"/>
                      <a:pt x="488116" y="85541"/>
                    </a:cubicBezTo>
                    <a:cubicBezTo>
                      <a:pt x="492708" y="85541"/>
                      <a:pt x="496332" y="84575"/>
                      <a:pt x="499232" y="82641"/>
                    </a:cubicBezTo>
                    <a:cubicBezTo>
                      <a:pt x="502132" y="80708"/>
                      <a:pt x="504065" y="78292"/>
                      <a:pt x="505031" y="75634"/>
                    </a:cubicBezTo>
                    <a:cubicBezTo>
                      <a:pt x="505273" y="78050"/>
                      <a:pt x="506240" y="80225"/>
                      <a:pt x="507689" y="82158"/>
                    </a:cubicBezTo>
                    <a:cubicBezTo>
                      <a:pt x="509139" y="84091"/>
                      <a:pt x="511314" y="84816"/>
                      <a:pt x="514214" y="84816"/>
                    </a:cubicBezTo>
                    <a:cubicBezTo>
                      <a:pt x="515905" y="84816"/>
                      <a:pt x="517597" y="84575"/>
                      <a:pt x="519047" y="84333"/>
                    </a:cubicBezTo>
                    <a:cubicBezTo>
                      <a:pt x="520496" y="84091"/>
                      <a:pt x="521705" y="83850"/>
                      <a:pt x="522430" y="83608"/>
                    </a:cubicBezTo>
                    <a:lnTo>
                      <a:pt x="522430" y="78292"/>
                    </a:lnTo>
                    <a:close/>
                    <a:moveTo>
                      <a:pt x="458636" y="77325"/>
                    </a:moveTo>
                    <a:cubicBezTo>
                      <a:pt x="457428" y="77809"/>
                      <a:pt x="456461" y="78292"/>
                      <a:pt x="455495" y="78534"/>
                    </a:cubicBezTo>
                    <a:cubicBezTo>
                      <a:pt x="454528" y="78775"/>
                      <a:pt x="453562" y="79017"/>
                      <a:pt x="452353" y="79017"/>
                    </a:cubicBezTo>
                    <a:cubicBezTo>
                      <a:pt x="451629" y="79017"/>
                      <a:pt x="450904" y="78775"/>
                      <a:pt x="449937" y="78534"/>
                    </a:cubicBezTo>
                    <a:cubicBezTo>
                      <a:pt x="448970" y="78292"/>
                      <a:pt x="448246" y="78050"/>
                      <a:pt x="447762" y="77567"/>
                    </a:cubicBezTo>
                    <a:cubicBezTo>
                      <a:pt x="446554" y="76600"/>
                      <a:pt x="445829" y="75634"/>
                      <a:pt x="445587" y="74184"/>
                    </a:cubicBezTo>
                    <a:cubicBezTo>
                      <a:pt x="445346" y="72734"/>
                      <a:pt x="445346" y="70801"/>
                      <a:pt x="445346" y="67901"/>
                    </a:cubicBezTo>
                    <a:lnTo>
                      <a:pt x="445346" y="35280"/>
                    </a:lnTo>
                    <a:lnTo>
                      <a:pt x="458394" y="35280"/>
                    </a:lnTo>
                    <a:lnTo>
                      <a:pt x="458394" y="28997"/>
                    </a:lnTo>
                    <a:lnTo>
                      <a:pt x="445346" y="28997"/>
                    </a:lnTo>
                    <a:lnTo>
                      <a:pt x="445346" y="12807"/>
                    </a:lnTo>
                    <a:lnTo>
                      <a:pt x="435680" y="14982"/>
                    </a:lnTo>
                    <a:lnTo>
                      <a:pt x="435680" y="28997"/>
                    </a:lnTo>
                    <a:lnTo>
                      <a:pt x="426256" y="28997"/>
                    </a:lnTo>
                    <a:lnTo>
                      <a:pt x="426256" y="35280"/>
                    </a:lnTo>
                    <a:lnTo>
                      <a:pt x="435680" y="35280"/>
                    </a:lnTo>
                    <a:lnTo>
                      <a:pt x="435680" y="68868"/>
                    </a:lnTo>
                    <a:cubicBezTo>
                      <a:pt x="435680" y="71768"/>
                      <a:pt x="435680" y="74184"/>
                      <a:pt x="435922" y="76117"/>
                    </a:cubicBezTo>
                    <a:cubicBezTo>
                      <a:pt x="436163" y="78050"/>
                      <a:pt x="436888" y="79983"/>
                      <a:pt x="437855" y="81433"/>
                    </a:cubicBezTo>
                    <a:cubicBezTo>
                      <a:pt x="439063" y="83125"/>
                      <a:pt x="440513" y="84091"/>
                      <a:pt x="442446" y="84816"/>
                    </a:cubicBezTo>
                    <a:cubicBezTo>
                      <a:pt x="444379" y="85541"/>
                      <a:pt x="446312" y="85783"/>
                      <a:pt x="448487" y="85783"/>
                    </a:cubicBezTo>
                    <a:cubicBezTo>
                      <a:pt x="450662" y="85783"/>
                      <a:pt x="452837" y="85541"/>
                      <a:pt x="455012" y="84816"/>
                    </a:cubicBezTo>
                    <a:cubicBezTo>
                      <a:pt x="457186" y="84091"/>
                      <a:pt x="458878" y="83125"/>
                      <a:pt x="460569" y="82158"/>
                    </a:cubicBezTo>
                    <a:lnTo>
                      <a:pt x="458636" y="77325"/>
                    </a:lnTo>
                    <a:close/>
                    <a:moveTo>
                      <a:pt x="409825" y="28997"/>
                    </a:moveTo>
                    <a:lnTo>
                      <a:pt x="399676" y="28997"/>
                    </a:lnTo>
                    <a:lnTo>
                      <a:pt x="399676" y="84091"/>
                    </a:lnTo>
                    <a:lnTo>
                      <a:pt x="409825" y="84091"/>
                    </a:lnTo>
                    <a:lnTo>
                      <a:pt x="409825" y="28997"/>
                    </a:lnTo>
                    <a:close/>
                    <a:moveTo>
                      <a:pt x="409341" y="2416"/>
                    </a:moveTo>
                    <a:cubicBezTo>
                      <a:pt x="408133" y="1208"/>
                      <a:pt x="406683" y="483"/>
                      <a:pt x="404992" y="483"/>
                    </a:cubicBezTo>
                    <a:cubicBezTo>
                      <a:pt x="403300" y="483"/>
                      <a:pt x="401609" y="1208"/>
                      <a:pt x="400400" y="2416"/>
                    </a:cubicBezTo>
                    <a:cubicBezTo>
                      <a:pt x="399192" y="3625"/>
                      <a:pt x="398467" y="5316"/>
                      <a:pt x="398467" y="6766"/>
                    </a:cubicBezTo>
                    <a:cubicBezTo>
                      <a:pt x="398467" y="8457"/>
                      <a:pt x="399192" y="9907"/>
                      <a:pt x="400400" y="11116"/>
                    </a:cubicBezTo>
                    <a:cubicBezTo>
                      <a:pt x="401609" y="12324"/>
                      <a:pt x="403059" y="13049"/>
                      <a:pt x="404992" y="13049"/>
                    </a:cubicBezTo>
                    <a:cubicBezTo>
                      <a:pt x="406683" y="13049"/>
                      <a:pt x="408133" y="12324"/>
                      <a:pt x="409341" y="11116"/>
                    </a:cubicBezTo>
                    <a:cubicBezTo>
                      <a:pt x="410549" y="9907"/>
                      <a:pt x="411274" y="8457"/>
                      <a:pt x="411274" y="6766"/>
                    </a:cubicBezTo>
                    <a:cubicBezTo>
                      <a:pt x="411274" y="5074"/>
                      <a:pt x="410549" y="3625"/>
                      <a:pt x="409341" y="2416"/>
                    </a:cubicBezTo>
                    <a:moveTo>
                      <a:pt x="379619" y="61377"/>
                    </a:moveTo>
                    <a:cubicBezTo>
                      <a:pt x="378653" y="59444"/>
                      <a:pt x="377203" y="57994"/>
                      <a:pt x="375511" y="56544"/>
                    </a:cubicBezTo>
                    <a:cubicBezTo>
                      <a:pt x="373820" y="55094"/>
                      <a:pt x="372128" y="54128"/>
                      <a:pt x="370195" y="53403"/>
                    </a:cubicBezTo>
                    <a:cubicBezTo>
                      <a:pt x="368262" y="52678"/>
                      <a:pt x="366329" y="51953"/>
                      <a:pt x="364396" y="51470"/>
                    </a:cubicBezTo>
                    <a:cubicBezTo>
                      <a:pt x="361013" y="50503"/>
                      <a:pt x="358113" y="49295"/>
                      <a:pt x="355938" y="47603"/>
                    </a:cubicBezTo>
                    <a:cubicBezTo>
                      <a:pt x="353764" y="45912"/>
                      <a:pt x="352797" y="43737"/>
                      <a:pt x="352797" y="40837"/>
                    </a:cubicBezTo>
                    <a:cubicBezTo>
                      <a:pt x="352797" y="38663"/>
                      <a:pt x="353764" y="36730"/>
                      <a:pt x="355697" y="35280"/>
                    </a:cubicBezTo>
                    <a:cubicBezTo>
                      <a:pt x="357630" y="33830"/>
                      <a:pt x="360046" y="33105"/>
                      <a:pt x="362946" y="33105"/>
                    </a:cubicBezTo>
                    <a:cubicBezTo>
                      <a:pt x="366087" y="33105"/>
                      <a:pt x="368504" y="33588"/>
                      <a:pt x="370195" y="34796"/>
                    </a:cubicBezTo>
                    <a:cubicBezTo>
                      <a:pt x="371887" y="36005"/>
                      <a:pt x="373337" y="37213"/>
                      <a:pt x="374786" y="38421"/>
                    </a:cubicBezTo>
                    <a:lnTo>
                      <a:pt x="379619" y="32380"/>
                    </a:lnTo>
                    <a:cubicBezTo>
                      <a:pt x="378169" y="31172"/>
                      <a:pt x="376236" y="29964"/>
                      <a:pt x="373820" y="28997"/>
                    </a:cubicBezTo>
                    <a:cubicBezTo>
                      <a:pt x="371162" y="27789"/>
                      <a:pt x="367779" y="27306"/>
                      <a:pt x="363429" y="27306"/>
                    </a:cubicBezTo>
                    <a:cubicBezTo>
                      <a:pt x="360771" y="27306"/>
                      <a:pt x="358355" y="27547"/>
                      <a:pt x="355938" y="28272"/>
                    </a:cubicBezTo>
                    <a:cubicBezTo>
                      <a:pt x="353522" y="28997"/>
                      <a:pt x="351589" y="29722"/>
                      <a:pt x="349656" y="31172"/>
                    </a:cubicBezTo>
                    <a:cubicBezTo>
                      <a:pt x="347964" y="32380"/>
                      <a:pt x="346514" y="34071"/>
                      <a:pt x="345306" y="36005"/>
                    </a:cubicBezTo>
                    <a:cubicBezTo>
                      <a:pt x="344098" y="37938"/>
                      <a:pt x="343615" y="40113"/>
                      <a:pt x="343615" y="42771"/>
                    </a:cubicBezTo>
                    <a:cubicBezTo>
                      <a:pt x="343615" y="45670"/>
                      <a:pt x="344098" y="48087"/>
                      <a:pt x="345065" y="50020"/>
                    </a:cubicBezTo>
                    <a:cubicBezTo>
                      <a:pt x="346031" y="51953"/>
                      <a:pt x="347481" y="53644"/>
                      <a:pt x="348931" y="54853"/>
                    </a:cubicBezTo>
                    <a:cubicBezTo>
                      <a:pt x="350622" y="56061"/>
                      <a:pt x="352314" y="57269"/>
                      <a:pt x="354005" y="57752"/>
                    </a:cubicBezTo>
                    <a:cubicBezTo>
                      <a:pt x="355938" y="58477"/>
                      <a:pt x="357630" y="58961"/>
                      <a:pt x="359321" y="59686"/>
                    </a:cubicBezTo>
                    <a:cubicBezTo>
                      <a:pt x="362946" y="60652"/>
                      <a:pt x="365604" y="61860"/>
                      <a:pt x="367779" y="63310"/>
                    </a:cubicBezTo>
                    <a:cubicBezTo>
                      <a:pt x="369954" y="64760"/>
                      <a:pt x="370920" y="67176"/>
                      <a:pt x="370920" y="70559"/>
                    </a:cubicBezTo>
                    <a:cubicBezTo>
                      <a:pt x="370920" y="73459"/>
                      <a:pt x="369954" y="75634"/>
                      <a:pt x="368262" y="77325"/>
                    </a:cubicBezTo>
                    <a:cubicBezTo>
                      <a:pt x="366571" y="78775"/>
                      <a:pt x="364154" y="79742"/>
                      <a:pt x="360771" y="79742"/>
                    </a:cubicBezTo>
                    <a:cubicBezTo>
                      <a:pt x="359080" y="79742"/>
                      <a:pt x="357630" y="79500"/>
                      <a:pt x="355938" y="79017"/>
                    </a:cubicBezTo>
                    <a:cubicBezTo>
                      <a:pt x="354489" y="78534"/>
                      <a:pt x="353039" y="77809"/>
                      <a:pt x="351830" y="76842"/>
                    </a:cubicBezTo>
                    <a:cubicBezTo>
                      <a:pt x="350622" y="76117"/>
                      <a:pt x="349414" y="75151"/>
                      <a:pt x="348447" y="74184"/>
                    </a:cubicBezTo>
                    <a:cubicBezTo>
                      <a:pt x="347481" y="73217"/>
                      <a:pt x="346756" y="72493"/>
                      <a:pt x="346031" y="71768"/>
                    </a:cubicBezTo>
                    <a:lnTo>
                      <a:pt x="341198" y="79500"/>
                    </a:lnTo>
                    <a:cubicBezTo>
                      <a:pt x="346514" y="83608"/>
                      <a:pt x="352797" y="85783"/>
                      <a:pt x="360288" y="85783"/>
                    </a:cubicBezTo>
                    <a:cubicBezTo>
                      <a:pt x="363188" y="85783"/>
                      <a:pt x="365604" y="85300"/>
                      <a:pt x="368020" y="84575"/>
                    </a:cubicBezTo>
                    <a:cubicBezTo>
                      <a:pt x="370437" y="83850"/>
                      <a:pt x="372612" y="82641"/>
                      <a:pt x="374303" y="81192"/>
                    </a:cubicBezTo>
                    <a:cubicBezTo>
                      <a:pt x="375995" y="79742"/>
                      <a:pt x="377444" y="77809"/>
                      <a:pt x="378411" y="75634"/>
                    </a:cubicBezTo>
                    <a:cubicBezTo>
                      <a:pt x="379378" y="73459"/>
                      <a:pt x="380103" y="71043"/>
                      <a:pt x="380103" y="68143"/>
                    </a:cubicBezTo>
                    <a:cubicBezTo>
                      <a:pt x="381069" y="65485"/>
                      <a:pt x="380586" y="63310"/>
                      <a:pt x="379619" y="61377"/>
                    </a:cubicBezTo>
                    <a:moveTo>
                      <a:pt x="298428" y="84091"/>
                    </a:moveTo>
                    <a:lnTo>
                      <a:pt x="307852" y="84091"/>
                    </a:lnTo>
                    <a:lnTo>
                      <a:pt x="307852" y="57511"/>
                    </a:lnTo>
                    <a:cubicBezTo>
                      <a:pt x="307852" y="55578"/>
                      <a:pt x="307852" y="53886"/>
                      <a:pt x="308093" y="51953"/>
                    </a:cubicBezTo>
                    <a:cubicBezTo>
                      <a:pt x="308335" y="50020"/>
                      <a:pt x="308577" y="48328"/>
                      <a:pt x="308818" y="46637"/>
                    </a:cubicBezTo>
                    <a:cubicBezTo>
                      <a:pt x="309785" y="43254"/>
                      <a:pt x="310993" y="40354"/>
                      <a:pt x="312926" y="37938"/>
                    </a:cubicBezTo>
                    <a:cubicBezTo>
                      <a:pt x="314618" y="35521"/>
                      <a:pt x="316792" y="34555"/>
                      <a:pt x="318967" y="34555"/>
                    </a:cubicBezTo>
                    <a:cubicBezTo>
                      <a:pt x="322833" y="34555"/>
                      <a:pt x="324767" y="36488"/>
                      <a:pt x="325008" y="40596"/>
                    </a:cubicBezTo>
                    <a:lnTo>
                      <a:pt x="333224" y="37696"/>
                    </a:lnTo>
                    <a:cubicBezTo>
                      <a:pt x="333224" y="35763"/>
                      <a:pt x="332741" y="34313"/>
                      <a:pt x="332016" y="32863"/>
                    </a:cubicBezTo>
                    <a:cubicBezTo>
                      <a:pt x="331291" y="31413"/>
                      <a:pt x="330566" y="30447"/>
                      <a:pt x="329599" y="29722"/>
                    </a:cubicBezTo>
                    <a:cubicBezTo>
                      <a:pt x="328633" y="28997"/>
                      <a:pt x="327425" y="28272"/>
                      <a:pt x="326216" y="28030"/>
                    </a:cubicBezTo>
                    <a:cubicBezTo>
                      <a:pt x="325008" y="27547"/>
                      <a:pt x="323800" y="27547"/>
                      <a:pt x="322833" y="27547"/>
                    </a:cubicBezTo>
                    <a:cubicBezTo>
                      <a:pt x="319450" y="27547"/>
                      <a:pt x="316792" y="28514"/>
                      <a:pt x="314134" y="30205"/>
                    </a:cubicBezTo>
                    <a:cubicBezTo>
                      <a:pt x="311718" y="32138"/>
                      <a:pt x="309543" y="34555"/>
                      <a:pt x="307852" y="37696"/>
                    </a:cubicBezTo>
                    <a:lnTo>
                      <a:pt x="306643" y="28272"/>
                    </a:lnTo>
                    <a:lnTo>
                      <a:pt x="297219" y="29239"/>
                    </a:lnTo>
                    <a:cubicBezTo>
                      <a:pt x="297219" y="29722"/>
                      <a:pt x="297461" y="30447"/>
                      <a:pt x="297461" y="31413"/>
                    </a:cubicBezTo>
                    <a:cubicBezTo>
                      <a:pt x="297703" y="32380"/>
                      <a:pt x="297703" y="33588"/>
                      <a:pt x="297944" y="35038"/>
                    </a:cubicBezTo>
                    <a:cubicBezTo>
                      <a:pt x="298186" y="36488"/>
                      <a:pt x="298186" y="37696"/>
                      <a:pt x="298186" y="39146"/>
                    </a:cubicBezTo>
                    <a:cubicBezTo>
                      <a:pt x="298186" y="40596"/>
                      <a:pt x="298428" y="41804"/>
                      <a:pt x="298428" y="43254"/>
                    </a:cubicBezTo>
                    <a:lnTo>
                      <a:pt x="298428" y="84091"/>
                    </a:lnTo>
                    <a:close/>
                    <a:moveTo>
                      <a:pt x="267981" y="38179"/>
                    </a:moveTo>
                    <a:cubicBezTo>
                      <a:pt x="270156" y="41079"/>
                      <a:pt x="271122" y="45187"/>
                      <a:pt x="271122" y="50262"/>
                    </a:cubicBezTo>
                    <a:lnTo>
                      <a:pt x="271122" y="52195"/>
                    </a:lnTo>
                    <a:lnTo>
                      <a:pt x="243817" y="52195"/>
                    </a:lnTo>
                    <a:cubicBezTo>
                      <a:pt x="244058" y="49778"/>
                      <a:pt x="244783" y="47362"/>
                      <a:pt x="245508" y="45187"/>
                    </a:cubicBezTo>
                    <a:cubicBezTo>
                      <a:pt x="246233" y="43012"/>
                      <a:pt x="247441" y="41079"/>
                      <a:pt x="248649" y="39388"/>
                    </a:cubicBezTo>
                    <a:cubicBezTo>
                      <a:pt x="249858" y="37696"/>
                      <a:pt x="251549" y="36246"/>
                      <a:pt x="253241" y="35280"/>
                    </a:cubicBezTo>
                    <a:cubicBezTo>
                      <a:pt x="254932" y="34313"/>
                      <a:pt x="257107" y="33830"/>
                      <a:pt x="259282" y="33830"/>
                    </a:cubicBezTo>
                    <a:cubicBezTo>
                      <a:pt x="262906" y="33588"/>
                      <a:pt x="265806" y="35038"/>
                      <a:pt x="267981" y="38179"/>
                    </a:cubicBezTo>
                    <a:moveTo>
                      <a:pt x="281029" y="58236"/>
                    </a:moveTo>
                    <a:lnTo>
                      <a:pt x="281029" y="52678"/>
                    </a:lnTo>
                    <a:cubicBezTo>
                      <a:pt x="281029" y="49537"/>
                      <a:pt x="280788" y="46395"/>
                      <a:pt x="280063" y="43496"/>
                    </a:cubicBezTo>
                    <a:cubicBezTo>
                      <a:pt x="279338" y="40354"/>
                      <a:pt x="278130" y="37696"/>
                      <a:pt x="276438" y="35280"/>
                    </a:cubicBezTo>
                    <a:cubicBezTo>
                      <a:pt x="274747" y="32863"/>
                      <a:pt x="272572" y="30930"/>
                      <a:pt x="269672" y="29480"/>
                    </a:cubicBezTo>
                    <a:cubicBezTo>
                      <a:pt x="266773" y="28030"/>
                      <a:pt x="263390" y="27306"/>
                      <a:pt x="259040" y="27306"/>
                    </a:cubicBezTo>
                    <a:cubicBezTo>
                      <a:pt x="255415" y="27306"/>
                      <a:pt x="252274" y="28030"/>
                      <a:pt x="249133" y="29480"/>
                    </a:cubicBezTo>
                    <a:cubicBezTo>
                      <a:pt x="245991" y="30930"/>
                      <a:pt x="243333" y="32863"/>
                      <a:pt x="241159" y="35521"/>
                    </a:cubicBezTo>
                    <a:cubicBezTo>
                      <a:pt x="238984" y="38179"/>
                      <a:pt x="237051" y="41079"/>
                      <a:pt x="235842" y="44704"/>
                    </a:cubicBezTo>
                    <a:cubicBezTo>
                      <a:pt x="234634" y="48328"/>
                      <a:pt x="233909" y="52195"/>
                      <a:pt x="233909" y="56544"/>
                    </a:cubicBezTo>
                    <a:cubicBezTo>
                      <a:pt x="233909" y="66210"/>
                      <a:pt x="236084" y="73459"/>
                      <a:pt x="240675" y="78292"/>
                    </a:cubicBezTo>
                    <a:cubicBezTo>
                      <a:pt x="245025" y="83125"/>
                      <a:pt x="251791" y="85783"/>
                      <a:pt x="260490" y="85783"/>
                    </a:cubicBezTo>
                    <a:cubicBezTo>
                      <a:pt x="265081" y="85783"/>
                      <a:pt x="268947" y="84816"/>
                      <a:pt x="272572" y="83125"/>
                    </a:cubicBezTo>
                    <a:cubicBezTo>
                      <a:pt x="275955" y="81192"/>
                      <a:pt x="279338" y="78534"/>
                      <a:pt x="282238" y="75151"/>
                    </a:cubicBezTo>
                    <a:lnTo>
                      <a:pt x="278371" y="71043"/>
                    </a:lnTo>
                    <a:cubicBezTo>
                      <a:pt x="274747" y="74426"/>
                      <a:pt x="271605" y="76359"/>
                      <a:pt x="268947" y="77567"/>
                    </a:cubicBezTo>
                    <a:cubicBezTo>
                      <a:pt x="266289" y="78534"/>
                      <a:pt x="263631" y="79017"/>
                      <a:pt x="261215" y="79017"/>
                    </a:cubicBezTo>
                    <a:cubicBezTo>
                      <a:pt x="255657" y="79017"/>
                      <a:pt x="251549" y="77325"/>
                      <a:pt x="248649" y="73701"/>
                    </a:cubicBezTo>
                    <a:cubicBezTo>
                      <a:pt x="245750" y="70076"/>
                      <a:pt x="244300" y="65002"/>
                      <a:pt x="244058" y="58477"/>
                    </a:cubicBezTo>
                    <a:lnTo>
                      <a:pt x="281029" y="58477"/>
                    </a:lnTo>
                    <a:close/>
                    <a:moveTo>
                      <a:pt x="183648" y="28997"/>
                    </a:moveTo>
                    <a:lnTo>
                      <a:pt x="172774" y="28997"/>
                    </a:lnTo>
                    <a:lnTo>
                      <a:pt x="195247" y="85300"/>
                    </a:lnTo>
                    <a:lnTo>
                      <a:pt x="203221" y="85300"/>
                    </a:lnTo>
                    <a:lnTo>
                      <a:pt x="226418" y="28997"/>
                    </a:lnTo>
                    <a:lnTo>
                      <a:pt x="217236" y="28997"/>
                    </a:lnTo>
                    <a:lnTo>
                      <a:pt x="202496" y="67660"/>
                    </a:lnTo>
                    <a:cubicBezTo>
                      <a:pt x="201046" y="71526"/>
                      <a:pt x="200321" y="74426"/>
                      <a:pt x="200079" y="76359"/>
                    </a:cubicBezTo>
                    <a:cubicBezTo>
                      <a:pt x="199838" y="75392"/>
                      <a:pt x="199596" y="74184"/>
                      <a:pt x="199354" y="72734"/>
                    </a:cubicBezTo>
                    <a:cubicBezTo>
                      <a:pt x="199113" y="71284"/>
                      <a:pt x="198388" y="69351"/>
                      <a:pt x="197663" y="67176"/>
                    </a:cubicBezTo>
                    <a:lnTo>
                      <a:pt x="183648" y="28997"/>
                    </a:lnTo>
                    <a:close/>
                    <a:moveTo>
                      <a:pt x="159000" y="28997"/>
                    </a:moveTo>
                    <a:lnTo>
                      <a:pt x="148851" y="28997"/>
                    </a:lnTo>
                    <a:lnTo>
                      <a:pt x="148851" y="84091"/>
                    </a:lnTo>
                    <a:lnTo>
                      <a:pt x="159000" y="84091"/>
                    </a:lnTo>
                    <a:lnTo>
                      <a:pt x="159000" y="28997"/>
                    </a:lnTo>
                    <a:close/>
                    <a:moveTo>
                      <a:pt x="158517" y="2416"/>
                    </a:moveTo>
                    <a:cubicBezTo>
                      <a:pt x="157309" y="1208"/>
                      <a:pt x="155859" y="483"/>
                      <a:pt x="154167" y="483"/>
                    </a:cubicBezTo>
                    <a:cubicBezTo>
                      <a:pt x="152476" y="483"/>
                      <a:pt x="150784" y="1208"/>
                      <a:pt x="149576" y="2416"/>
                    </a:cubicBezTo>
                    <a:cubicBezTo>
                      <a:pt x="148368" y="3625"/>
                      <a:pt x="147643" y="5316"/>
                      <a:pt x="147643" y="6766"/>
                    </a:cubicBezTo>
                    <a:cubicBezTo>
                      <a:pt x="147643" y="8457"/>
                      <a:pt x="148368" y="9907"/>
                      <a:pt x="149576" y="11116"/>
                    </a:cubicBezTo>
                    <a:cubicBezTo>
                      <a:pt x="150784" y="12324"/>
                      <a:pt x="152476" y="13049"/>
                      <a:pt x="154167" y="13049"/>
                    </a:cubicBezTo>
                    <a:cubicBezTo>
                      <a:pt x="155859" y="13049"/>
                      <a:pt x="157309" y="12324"/>
                      <a:pt x="158517" y="11116"/>
                    </a:cubicBezTo>
                    <a:cubicBezTo>
                      <a:pt x="159725" y="9907"/>
                      <a:pt x="160450" y="8457"/>
                      <a:pt x="160450" y="6766"/>
                    </a:cubicBezTo>
                    <a:cubicBezTo>
                      <a:pt x="160450" y="5074"/>
                      <a:pt x="159725" y="3625"/>
                      <a:pt x="158517" y="2416"/>
                    </a:cubicBezTo>
                    <a:moveTo>
                      <a:pt x="128795" y="84091"/>
                    </a:moveTo>
                    <a:lnTo>
                      <a:pt x="128795" y="49537"/>
                    </a:lnTo>
                    <a:cubicBezTo>
                      <a:pt x="128795" y="46637"/>
                      <a:pt x="128553" y="43737"/>
                      <a:pt x="128312" y="41079"/>
                    </a:cubicBezTo>
                    <a:cubicBezTo>
                      <a:pt x="128070" y="38421"/>
                      <a:pt x="127345" y="36005"/>
                      <a:pt x="126137" y="34071"/>
                    </a:cubicBezTo>
                    <a:cubicBezTo>
                      <a:pt x="124929" y="32138"/>
                      <a:pt x="122996" y="30447"/>
                      <a:pt x="120338" y="29239"/>
                    </a:cubicBezTo>
                    <a:cubicBezTo>
                      <a:pt x="117680" y="28030"/>
                      <a:pt x="114297" y="27306"/>
                      <a:pt x="109705" y="27306"/>
                    </a:cubicBezTo>
                    <a:cubicBezTo>
                      <a:pt x="106806" y="27306"/>
                      <a:pt x="104389" y="27789"/>
                      <a:pt x="102214" y="28514"/>
                    </a:cubicBezTo>
                    <a:cubicBezTo>
                      <a:pt x="100040" y="29480"/>
                      <a:pt x="98348" y="30447"/>
                      <a:pt x="96898" y="31655"/>
                    </a:cubicBezTo>
                    <a:cubicBezTo>
                      <a:pt x="95449" y="32863"/>
                      <a:pt x="94240" y="34071"/>
                      <a:pt x="93274" y="35280"/>
                    </a:cubicBezTo>
                    <a:cubicBezTo>
                      <a:pt x="92307" y="36488"/>
                      <a:pt x="91824" y="37213"/>
                      <a:pt x="91341" y="37938"/>
                    </a:cubicBezTo>
                    <a:lnTo>
                      <a:pt x="90132" y="28514"/>
                    </a:lnTo>
                    <a:lnTo>
                      <a:pt x="80708" y="29480"/>
                    </a:lnTo>
                    <a:cubicBezTo>
                      <a:pt x="80708" y="29964"/>
                      <a:pt x="80950" y="30689"/>
                      <a:pt x="80950" y="31655"/>
                    </a:cubicBezTo>
                    <a:cubicBezTo>
                      <a:pt x="81192" y="32622"/>
                      <a:pt x="81192" y="33830"/>
                      <a:pt x="81433" y="35280"/>
                    </a:cubicBezTo>
                    <a:cubicBezTo>
                      <a:pt x="81675" y="36730"/>
                      <a:pt x="81675" y="37938"/>
                      <a:pt x="81675" y="39388"/>
                    </a:cubicBezTo>
                    <a:cubicBezTo>
                      <a:pt x="81675" y="40837"/>
                      <a:pt x="81917" y="42046"/>
                      <a:pt x="81917" y="43496"/>
                    </a:cubicBezTo>
                    <a:lnTo>
                      <a:pt x="81917" y="84333"/>
                    </a:lnTo>
                    <a:lnTo>
                      <a:pt x="91824" y="84333"/>
                    </a:lnTo>
                    <a:lnTo>
                      <a:pt x="91824" y="53403"/>
                    </a:lnTo>
                    <a:cubicBezTo>
                      <a:pt x="91824" y="50986"/>
                      <a:pt x="92307" y="48570"/>
                      <a:pt x="93032" y="46154"/>
                    </a:cubicBezTo>
                    <a:cubicBezTo>
                      <a:pt x="93757" y="43979"/>
                      <a:pt x="94965" y="41804"/>
                      <a:pt x="96415" y="40354"/>
                    </a:cubicBezTo>
                    <a:cubicBezTo>
                      <a:pt x="97865" y="38663"/>
                      <a:pt x="99556" y="37454"/>
                      <a:pt x="101248" y="36488"/>
                    </a:cubicBezTo>
                    <a:cubicBezTo>
                      <a:pt x="103181" y="35521"/>
                      <a:pt x="105114" y="35038"/>
                      <a:pt x="107531" y="35038"/>
                    </a:cubicBezTo>
                    <a:cubicBezTo>
                      <a:pt x="109947" y="35038"/>
                      <a:pt x="112122" y="35280"/>
                      <a:pt x="113572" y="36005"/>
                    </a:cubicBezTo>
                    <a:cubicBezTo>
                      <a:pt x="115021" y="36730"/>
                      <a:pt x="116230" y="37454"/>
                      <a:pt x="117196" y="38904"/>
                    </a:cubicBezTo>
                    <a:cubicBezTo>
                      <a:pt x="117921" y="40113"/>
                      <a:pt x="118404" y="41804"/>
                      <a:pt x="118888" y="43496"/>
                    </a:cubicBezTo>
                    <a:cubicBezTo>
                      <a:pt x="119129" y="45429"/>
                      <a:pt x="119371" y="47362"/>
                      <a:pt x="119371" y="49778"/>
                    </a:cubicBezTo>
                    <a:lnTo>
                      <a:pt x="119371" y="84333"/>
                    </a:lnTo>
                    <a:lnTo>
                      <a:pt x="128795" y="84333"/>
                    </a:lnTo>
                    <a:close/>
                    <a:moveTo>
                      <a:pt x="60894" y="5799"/>
                    </a:moveTo>
                    <a:lnTo>
                      <a:pt x="50986" y="5799"/>
                    </a:lnTo>
                    <a:lnTo>
                      <a:pt x="50986" y="54128"/>
                    </a:lnTo>
                    <a:cubicBezTo>
                      <a:pt x="50986" y="59202"/>
                      <a:pt x="50503" y="63552"/>
                      <a:pt x="49295" y="66935"/>
                    </a:cubicBezTo>
                    <a:cubicBezTo>
                      <a:pt x="48328" y="70318"/>
                      <a:pt x="46879" y="72976"/>
                      <a:pt x="44945" y="74667"/>
                    </a:cubicBezTo>
                    <a:cubicBezTo>
                      <a:pt x="43012" y="76600"/>
                      <a:pt x="40837" y="77809"/>
                      <a:pt x="38421" y="78534"/>
                    </a:cubicBezTo>
                    <a:cubicBezTo>
                      <a:pt x="36005" y="79259"/>
                      <a:pt x="33347" y="79500"/>
                      <a:pt x="30447" y="79500"/>
                    </a:cubicBezTo>
                    <a:cubicBezTo>
                      <a:pt x="27547" y="79500"/>
                      <a:pt x="24889" y="79259"/>
                      <a:pt x="22231" y="78534"/>
                    </a:cubicBezTo>
                    <a:cubicBezTo>
                      <a:pt x="19815" y="77809"/>
                      <a:pt x="17640" y="76600"/>
                      <a:pt x="15707" y="74667"/>
                    </a:cubicBezTo>
                    <a:cubicBezTo>
                      <a:pt x="14015" y="72734"/>
                      <a:pt x="12565" y="70076"/>
                      <a:pt x="11357" y="66935"/>
                    </a:cubicBezTo>
                    <a:cubicBezTo>
                      <a:pt x="10391" y="63552"/>
                      <a:pt x="9666" y="59444"/>
                      <a:pt x="9666" y="54128"/>
                    </a:cubicBezTo>
                    <a:lnTo>
                      <a:pt x="9666" y="5799"/>
                    </a:lnTo>
                    <a:lnTo>
                      <a:pt x="0" y="5799"/>
                    </a:lnTo>
                    <a:lnTo>
                      <a:pt x="0" y="54853"/>
                    </a:lnTo>
                    <a:cubicBezTo>
                      <a:pt x="0" y="66451"/>
                      <a:pt x="2658" y="74667"/>
                      <a:pt x="7733" y="79500"/>
                    </a:cubicBezTo>
                    <a:cubicBezTo>
                      <a:pt x="12807" y="84333"/>
                      <a:pt x="20540" y="86749"/>
                      <a:pt x="30689" y="86749"/>
                    </a:cubicBezTo>
                    <a:cubicBezTo>
                      <a:pt x="40837" y="86749"/>
                      <a:pt x="48570" y="84333"/>
                      <a:pt x="53403" y="79500"/>
                    </a:cubicBezTo>
                    <a:cubicBezTo>
                      <a:pt x="58477" y="74667"/>
                      <a:pt x="60894" y="66451"/>
                      <a:pt x="60894" y="54853"/>
                    </a:cubicBezTo>
                    <a:lnTo>
                      <a:pt x="60894" y="579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62" name="Google Shape;462;p38"/>
              <p:cNvSpPr/>
              <p:nvPr/>
            </p:nvSpPr>
            <p:spPr>
              <a:xfrm>
                <a:off x="11569754" y="1219314"/>
                <a:ext cx="152234" cy="132903"/>
              </a:xfrm>
              <a:custGeom>
                <a:rect b="b" l="l" r="r" t="t"/>
                <a:pathLst>
                  <a:path extrusionOk="0" h="132902" w="152234">
                    <a:moveTo>
                      <a:pt x="0" y="134353"/>
                    </a:moveTo>
                    <a:lnTo>
                      <a:pt x="84816" y="134353"/>
                    </a:lnTo>
                    <a:cubicBezTo>
                      <a:pt x="122029" y="134353"/>
                      <a:pt x="152234" y="104389"/>
                      <a:pt x="152234" y="67176"/>
                    </a:cubicBezTo>
                    <a:cubicBezTo>
                      <a:pt x="152234" y="29964"/>
                      <a:pt x="122029" y="0"/>
                      <a:pt x="84816" y="0"/>
                    </a:cubicBezTo>
                    <a:lnTo>
                      <a:pt x="0" y="0"/>
                    </a:lnTo>
                    <a:lnTo>
                      <a:pt x="0" y="13435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grpSp>
      <p:sp>
        <p:nvSpPr>
          <p:cNvPr id="463" name="Google Shape;463;p38"/>
          <p:cNvSpPr/>
          <p:nvPr>
            <p:ph idx="2" type="pic"/>
          </p:nvPr>
        </p:nvSpPr>
        <p:spPr>
          <a:xfrm>
            <a:off x="4193312" y="394879"/>
            <a:ext cx="1528762" cy="582612"/>
          </a:xfrm>
          <a:prstGeom prst="rect">
            <a:avLst/>
          </a:prstGeom>
          <a:noFill/>
          <a:ln>
            <a:noFill/>
          </a:ln>
        </p:spPr>
      </p:sp>
      <p:sp>
        <p:nvSpPr>
          <p:cNvPr id="464" name="Google Shape;464;p38"/>
          <p:cNvSpPr/>
          <p:nvPr>
            <p:ph idx="3" type="pic"/>
          </p:nvPr>
        </p:nvSpPr>
        <p:spPr>
          <a:xfrm>
            <a:off x="533259" y="394879"/>
            <a:ext cx="1528762" cy="582612"/>
          </a:xfrm>
          <a:prstGeom prst="rect">
            <a:avLst/>
          </a:prstGeom>
          <a:noFill/>
          <a:ln>
            <a:noFill/>
          </a:ln>
        </p:spPr>
      </p:sp>
      <p:sp>
        <p:nvSpPr>
          <p:cNvPr id="465" name="Google Shape;465;p38"/>
          <p:cNvSpPr/>
          <p:nvPr>
            <p:ph idx="4" type="pic"/>
          </p:nvPr>
        </p:nvSpPr>
        <p:spPr>
          <a:xfrm>
            <a:off x="5370879" y="4151052"/>
            <a:ext cx="1528762" cy="582612"/>
          </a:xfrm>
          <a:prstGeom prst="rect">
            <a:avLst/>
          </a:prstGeom>
          <a:noFill/>
          <a:ln>
            <a:noFill/>
          </a:ln>
        </p:spPr>
      </p:sp>
      <p:sp>
        <p:nvSpPr>
          <p:cNvPr id="466" name="Google Shape;466;p38"/>
          <p:cNvSpPr/>
          <p:nvPr>
            <p:ph idx="5" type="pic"/>
          </p:nvPr>
        </p:nvSpPr>
        <p:spPr>
          <a:xfrm>
            <a:off x="3654279" y="4151976"/>
            <a:ext cx="1528762" cy="582612"/>
          </a:xfrm>
          <a:prstGeom prst="rect">
            <a:avLst/>
          </a:prstGeom>
          <a:noFill/>
          <a:ln>
            <a:noFill/>
          </a:ln>
        </p:spPr>
      </p:sp>
      <p:sp>
        <p:nvSpPr>
          <p:cNvPr id="467" name="Google Shape;467;p38"/>
          <p:cNvSpPr/>
          <p:nvPr>
            <p:ph idx="6" type="pic"/>
          </p:nvPr>
        </p:nvSpPr>
        <p:spPr>
          <a:xfrm>
            <a:off x="7087479" y="4151052"/>
            <a:ext cx="1528762" cy="582612"/>
          </a:xfrm>
          <a:prstGeom prst="rect">
            <a:avLst/>
          </a:prstGeom>
          <a:no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piteltrenner + Bild" showMasterSp="0">
  <p:cSld name="Kapiteltrenner + Bild">
    <p:spTree>
      <p:nvGrpSpPr>
        <p:cNvPr id="468" name="Shape 468"/>
        <p:cNvGrpSpPr/>
        <p:nvPr/>
      </p:nvGrpSpPr>
      <p:grpSpPr>
        <a:xfrm>
          <a:off x="0" y="0"/>
          <a:ext cx="0" cy="0"/>
          <a:chOff x="0" y="0"/>
          <a:chExt cx="0" cy="0"/>
        </a:xfrm>
      </p:grpSpPr>
      <p:grpSp>
        <p:nvGrpSpPr>
          <p:cNvPr id="469" name="Google Shape;469;p39"/>
          <p:cNvGrpSpPr/>
          <p:nvPr/>
        </p:nvGrpSpPr>
        <p:grpSpPr>
          <a:xfrm>
            <a:off x="-4877" y="4950860"/>
            <a:ext cx="9148877" cy="198120"/>
            <a:chOff x="-4877" y="4950860"/>
            <a:chExt cx="9148877" cy="198120"/>
          </a:xfrm>
        </p:grpSpPr>
        <p:sp>
          <p:nvSpPr>
            <p:cNvPr id="470" name="Google Shape;470;p39"/>
            <p:cNvSpPr/>
            <p:nvPr/>
          </p:nvSpPr>
          <p:spPr>
            <a:xfrm>
              <a:off x="-4877" y="4950860"/>
              <a:ext cx="484937" cy="198120"/>
            </a:xfrm>
            <a:custGeom>
              <a:rect b="b" l="l" r="r" t="t"/>
              <a:pathLst>
                <a:path extrusionOk="0" h="198120" w="9144000">
                  <a:moveTo>
                    <a:pt x="0" y="197993"/>
                  </a:moveTo>
                  <a:lnTo>
                    <a:pt x="9144000" y="197993"/>
                  </a:lnTo>
                  <a:lnTo>
                    <a:pt x="9144000" y="0"/>
                  </a:lnTo>
                  <a:lnTo>
                    <a:pt x="0" y="0"/>
                  </a:lnTo>
                  <a:lnTo>
                    <a:pt x="0" y="197993"/>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71" name="Google Shape;471;p39"/>
            <p:cNvSpPr/>
            <p:nvPr/>
          </p:nvSpPr>
          <p:spPr>
            <a:xfrm>
              <a:off x="522288" y="4950860"/>
              <a:ext cx="8621712" cy="198120"/>
            </a:xfrm>
            <a:custGeom>
              <a:rect b="b" l="l" r="r" t="t"/>
              <a:pathLst>
                <a:path extrusionOk="0" h="198120" w="9144000">
                  <a:moveTo>
                    <a:pt x="0" y="197993"/>
                  </a:moveTo>
                  <a:lnTo>
                    <a:pt x="9144000" y="197993"/>
                  </a:lnTo>
                  <a:lnTo>
                    <a:pt x="9144000" y="0"/>
                  </a:lnTo>
                  <a:lnTo>
                    <a:pt x="0" y="0"/>
                  </a:lnTo>
                  <a:lnTo>
                    <a:pt x="0" y="197993"/>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72" name="Google Shape;472;p39"/>
            <p:cNvSpPr txBox="1"/>
            <p:nvPr/>
          </p:nvSpPr>
          <p:spPr>
            <a:xfrm>
              <a:off x="8194726" y="4966101"/>
              <a:ext cx="449579" cy="167639"/>
            </a:xfrm>
            <a:prstGeom prst="rect">
              <a:avLst/>
            </a:prstGeom>
            <a:solidFill>
              <a:schemeClr val="dk2"/>
            </a:solidFill>
            <a:ln>
              <a:noFill/>
            </a:ln>
          </p:spPr>
          <p:txBody>
            <a:bodyPr anchorCtr="0" anchor="ctr" bIns="0" lIns="0" spcFirstLastPara="1" rIns="0" wrap="square" tIns="0">
              <a:noAutofit/>
            </a:bodyPr>
            <a:lstStyle/>
            <a:p>
              <a:pPr indent="0" lvl="0" marL="12700" marR="0" rtl="0" algn="l">
                <a:spcBef>
                  <a:spcPts val="0"/>
                </a:spcBef>
                <a:spcAft>
                  <a:spcPts val="0"/>
                </a:spcAft>
                <a:buNone/>
              </a:pPr>
              <a:r>
                <a:rPr b="1" i="0" lang="de-DE" sz="1000">
                  <a:solidFill>
                    <a:schemeClr val="lt1"/>
                  </a:solidFill>
                  <a:latin typeface="Arial"/>
                  <a:ea typeface="Arial"/>
                  <a:cs typeface="Arial"/>
                  <a:sym typeface="Arial"/>
                </a:rPr>
                <a:t>hhu.de</a:t>
              </a:r>
              <a:endParaRPr/>
            </a:p>
          </p:txBody>
        </p:sp>
      </p:grpSp>
      <p:sp>
        <p:nvSpPr>
          <p:cNvPr id="473" name="Google Shape;473;p39"/>
          <p:cNvSpPr txBox="1"/>
          <p:nvPr>
            <p:ph type="title"/>
          </p:nvPr>
        </p:nvSpPr>
        <p:spPr>
          <a:xfrm>
            <a:off x="3654279" y="3034543"/>
            <a:ext cx="4968228" cy="919235"/>
          </a:xfrm>
          <a:prstGeom prst="rect">
            <a:avLst/>
          </a:prstGeom>
          <a:noFill/>
          <a:ln>
            <a:noFill/>
          </a:ln>
        </p:spPr>
        <p:txBody>
          <a:bodyPr anchorCtr="0" anchor="b" bIns="0" lIns="0" spcFirstLastPara="1" rIns="0" wrap="square" tIns="0">
            <a:noAutofit/>
          </a:bodyPr>
          <a:lstStyle>
            <a:lvl1pPr lvl="0" algn="r">
              <a:lnSpc>
                <a:spcPct val="90000"/>
              </a:lnSpc>
              <a:spcBef>
                <a:spcPts val="0"/>
              </a:spcBef>
              <a:spcAft>
                <a:spcPts val="0"/>
              </a:spcAft>
              <a:buClr>
                <a:schemeClr val="dk2"/>
              </a:buClr>
              <a:buSzPts val="27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4" name="Google Shape;474;p39"/>
          <p:cNvSpPr txBox="1"/>
          <p:nvPr>
            <p:ph idx="11" type="ftr"/>
          </p:nvPr>
        </p:nvSpPr>
        <p:spPr>
          <a:xfrm>
            <a:off x="628650" y="4975579"/>
            <a:ext cx="7129704" cy="14868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5" name="Google Shape;475;p39"/>
          <p:cNvSpPr txBox="1"/>
          <p:nvPr>
            <p:ph idx="12" type="sldNum"/>
          </p:nvPr>
        </p:nvSpPr>
        <p:spPr>
          <a:xfrm>
            <a:off x="35496" y="4975579"/>
            <a:ext cx="337406" cy="14868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grpSp>
        <p:nvGrpSpPr>
          <p:cNvPr id="476" name="Google Shape;476;p39"/>
          <p:cNvGrpSpPr/>
          <p:nvPr/>
        </p:nvGrpSpPr>
        <p:grpSpPr>
          <a:xfrm>
            <a:off x="7741437" y="394294"/>
            <a:ext cx="1050055" cy="621121"/>
            <a:chOff x="10321916" y="525077"/>
            <a:chExt cx="1400072" cy="827140"/>
          </a:xfrm>
        </p:grpSpPr>
        <p:grpSp>
          <p:nvGrpSpPr>
            <p:cNvPr id="477" name="Google Shape;477;p39"/>
            <p:cNvGrpSpPr/>
            <p:nvPr/>
          </p:nvGrpSpPr>
          <p:grpSpPr>
            <a:xfrm>
              <a:off x="10321916" y="525077"/>
              <a:ext cx="1179695" cy="575590"/>
              <a:chOff x="10321916" y="525077"/>
              <a:chExt cx="1179695" cy="575590"/>
            </a:xfrm>
          </p:grpSpPr>
          <p:sp>
            <p:nvSpPr>
              <p:cNvPr id="478" name="Google Shape;478;p39"/>
              <p:cNvSpPr/>
              <p:nvPr/>
            </p:nvSpPr>
            <p:spPr>
              <a:xfrm>
                <a:off x="11143981" y="639857"/>
                <a:ext cx="357630" cy="357630"/>
              </a:xfrm>
              <a:custGeom>
                <a:rect b="b" l="l" r="r" t="t"/>
                <a:pathLst>
                  <a:path extrusionOk="0" h="357629" w="357629">
                    <a:moveTo>
                      <a:pt x="358113" y="0"/>
                    </a:moveTo>
                    <a:lnTo>
                      <a:pt x="358113" y="179540"/>
                    </a:lnTo>
                    <a:cubicBezTo>
                      <a:pt x="358113" y="286587"/>
                      <a:pt x="277888" y="359080"/>
                      <a:pt x="179057" y="359080"/>
                    </a:cubicBezTo>
                    <a:cubicBezTo>
                      <a:pt x="80225" y="359080"/>
                      <a:pt x="0" y="286587"/>
                      <a:pt x="0" y="179540"/>
                    </a:cubicBezTo>
                    <a:cubicBezTo>
                      <a:pt x="0" y="164075"/>
                      <a:pt x="0" y="0"/>
                      <a:pt x="0" y="0"/>
                    </a:cubicBezTo>
                    <a:lnTo>
                      <a:pt x="90857" y="0"/>
                    </a:lnTo>
                    <a:cubicBezTo>
                      <a:pt x="90857" y="32622"/>
                      <a:pt x="90857" y="165041"/>
                      <a:pt x="90857" y="171807"/>
                    </a:cubicBezTo>
                    <a:cubicBezTo>
                      <a:pt x="90857" y="227385"/>
                      <a:pt x="130487" y="265323"/>
                      <a:pt x="179057" y="265323"/>
                    </a:cubicBezTo>
                    <a:cubicBezTo>
                      <a:pt x="227868" y="265323"/>
                      <a:pt x="267256" y="227385"/>
                      <a:pt x="267256" y="171807"/>
                    </a:cubicBezTo>
                    <a:lnTo>
                      <a:pt x="267256" y="0"/>
                    </a:lnTo>
                    <a:lnTo>
                      <a:pt x="358113"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79" name="Google Shape;479;p39"/>
              <p:cNvSpPr/>
              <p:nvPr/>
            </p:nvSpPr>
            <p:spPr>
              <a:xfrm>
                <a:off x="10321916" y="525077"/>
                <a:ext cx="357630" cy="463952"/>
              </a:xfrm>
              <a:custGeom>
                <a:rect b="b" l="l" r="r" t="t"/>
                <a:pathLst>
                  <a:path extrusionOk="0" h="463952" w="357629">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80" name="Google Shape;480;p39"/>
              <p:cNvSpPr/>
              <p:nvPr/>
            </p:nvSpPr>
            <p:spPr>
              <a:xfrm>
                <a:off x="10734399" y="525077"/>
                <a:ext cx="357630" cy="463952"/>
              </a:xfrm>
              <a:custGeom>
                <a:rect b="b" l="l" r="r" t="t"/>
                <a:pathLst>
                  <a:path extrusionOk="0" h="463952" w="357629">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81" name="Google Shape;481;p39"/>
              <p:cNvSpPr/>
              <p:nvPr/>
            </p:nvSpPr>
            <p:spPr>
              <a:xfrm>
                <a:off x="10464001" y="1088585"/>
                <a:ext cx="12082" cy="12082"/>
              </a:xfrm>
              <a:custGeom>
                <a:rect b="b" l="l" r="r" t="t"/>
                <a:pathLst>
                  <a:path extrusionOk="0" h="12082" w="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82" name="Google Shape;482;p39"/>
              <p:cNvSpPr/>
              <p:nvPr/>
            </p:nvSpPr>
            <p:spPr>
              <a:xfrm>
                <a:off x="10610678" y="1088585"/>
                <a:ext cx="12082" cy="12082"/>
              </a:xfrm>
              <a:custGeom>
                <a:rect b="b" l="l" r="r" t="t"/>
                <a:pathLst>
                  <a:path extrusionOk="0" h="12082" w="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83" name="Google Shape;483;p39"/>
              <p:cNvSpPr/>
              <p:nvPr/>
            </p:nvSpPr>
            <p:spPr>
              <a:xfrm>
                <a:off x="10949701" y="1088585"/>
                <a:ext cx="12082" cy="12082"/>
              </a:xfrm>
              <a:custGeom>
                <a:rect b="b" l="l" r="r" t="t"/>
                <a:pathLst>
                  <a:path extrusionOk="0" h="12082" w="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324" y="3383"/>
                      <a:pt x="10874" y="1933"/>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sp>
          <p:nvSpPr>
            <p:cNvPr id="484" name="Google Shape;484;p39"/>
            <p:cNvSpPr/>
            <p:nvPr/>
          </p:nvSpPr>
          <p:spPr>
            <a:xfrm>
              <a:off x="10322158" y="1089069"/>
              <a:ext cx="57994" cy="77325"/>
            </a:xfrm>
            <a:custGeom>
              <a:rect b="b" l="l" r="r" t="t"/>
              <a:pathLst>
                <a:path extrusionOk="0" h="77325" w="57994">
                  <a:moveTo>
                    <a:pt x="49053" y="0"/>
                  </a:moveTo>
                  <a:lnTo>
                    <a:pt x="49053" y="34071"/>
                  </a:lnTo>
                  <a:lnTo>
                    <a:pt x="10149" y="34071"/>
                  </a:lnTo>
                  <a:lnTo>
                    <a:pt x="10149" y="0"/>
                  </a:lnTo>
                  <a:lnTo>
                    <a:pt x="0" y="0"/>
                  </a:lnTo>
                  <a:lnTo>
                    <a:pt x="0" y="78292"/>
                  </a:lnTo>
                  <a:lnTo>
                    <a:pt x="10149" y="78292"/>
                  </a:lnTo>
                  <a:lnTo>
                    <a:pt x="10149" y="40837"/>
                  </a:lnTo>
                  <a:lnTo>
                    <a:pt x="49053" y="40837"/>
                  </a:lnTo>
                  <a:lnTo>
                    <a:pt x="49053" y="78292"/>
                  </a:lnTo>
                  <a:lnTo>
                    <a:pt x="58961" y="78292"/>
                  </a:lnTo>
                  <a:lnTo>
                    <a:pt x="58961"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85" name="Google Shape;485;p39"/>
            <p:cNvSpPr/>
            <p:nvPr/>
          </p:nvSpPr>
          <p:spPr>
            <a:xfrm>
              <a:off x="10399483" y="1110575"/>
              <a:ext cx="48328" cy="57994"/>
            </a:xfrm>
            <a:custGeom>
              <a:rect b="b" l="l" r="r" t="t"/>
              <a:pathLst>
                <a:path extrusionOk="0" h="57994" w="48328">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6" y="51711"/>
                  </a:cubicBezTo>
                  <a:cubicBezTo>
                    <a:pt x="21748" y="51711"/>
                    <a:pt x="17640" y="50020"/>
                    <a:pt x="14740" y="46395"/>
                  </a:cubicBezTo>
                  <a:cubicBezTo>
                    <a:pt x="11599" y="42529"/>
                    <a:pt x="10149" y="37454"/>
                    <a:pt x="9666" y="30930"/>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86" name="Google Shape;486;p39"/>
            <p:cNvSpPr/>
            <p:nvPr/>
          </p:nvSpPr>
          <p:spPr>
            <a:xfrm>
              <a:off x="10465451" y="1112266"/>
              <a:ext cx="9666" cy="53161"/>
            </a:xfrm>
            <a:custGeom>
              <a:rect b="b" l="l" r="r" t="t"/>
              <a:pathLst>
                <a:path extrusionOk="0" h="53161" w="9665">
                  <a:moveTo>
                    <a:pt x="0" y="0"/>
                  </a:moveTo>
                  <a:lnTo>
                    <a:pt x="10149" y="0"/>
                  </a:lnTo>
                  <a:lnTo>
                    <a:pt x="10149" y="55094"/>
                  </a:lnTo>
                  <a:lnTo>
                    <a:pt x="0" y="550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nvGrpSpPr>
            <p:cNvPr id="487" name="Google Shape;487;p39"/>
            <p:cNvGrpSpPr/>
            <p:nvPr/>
          </p:nvGrpSpPr>
          <p:grpSpPr>
            <a:xfrm>
              <a:off x="10496140" y="1110575"/>
              <a:ext cx="100523" cy="55819"/>
              <a:chOff x="10496140" y="1110575"/>
              <a:chExt cx="100523" cy="55819"/>
            </a:xfrm>
          </p:grpSpPr>
          <p:sp>
            <p:nvSpPr>
              <p:cNvPr id="488" name="Google Shape;488;p39"/>
              <p:cNvSpPr/>
              <p:nvPr/>
            </p:nvSpPr>
            <p:spPr>
              <a:xfrm>
                <a:off x="10496140" y="1110575"/>
                <a:ext cx="45912" cy="55578"/>
              </a:xfrm>
              <a:custGeom>
                <a:rect b="b" l="l" r="r" t="t"/>
                <a:pathLst>
                  <a:path extrusionOk="0" h="55577" w="45911">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89" name="Google Shape;489;p39"/>
              <p:cNvSpPr/>
              <p:nvPr/>
            </p:nvSpPr>
            <p:spPr>
              <a:xfrm>
                <a:off x="10562833" y="1110816"/>
                <a:ext cx="33830" cy="55578"/>
              </a:xfrm>
              <a:custGeom>
                <a:rect b="b" l="l" r="r" t="t"/>
                <a:pathLst>
                  <a:path extrusionOk="0" h="55577" w="33829">
                    <a:moveTo>
                      <a:pt x="1208" y="56544"/>
                    </a:moveTo>
                    <a:lnTo>
                      <a:pt x="10632" y="56544"/>
                    </a:lnTo>
                    <a:lnTo>
                      <a:pt x="10632" y="29964"/>
                    </a:lnTo>
                    <a:cubicBezTo>
                      <a:pt x="10632" y="28030"/>
                      <a:pt x="10632" y="26339"/>
                      <a:pt x="10874" y="24406"/>
                    </a:cubicBezTo>
                    <a:cubicBezTo>
                      <a:pt x="11116" y="22473"/>
                      <a:pt x="11357" y="20781"/>
                      <a:pt x="11599" y="19090"/>
                    </a:cubicBezTo>
                    <a:cubicBezTo>
                      <a:pt x="12565" y="15707"/>
                      <a:pt x="13774" y="12807"/>
                      <a:pt x="15707" y="10391"/>
                    </a:cubicBezTo>
                    <a:cubicBezTo>
                      <a:pt x="17398" y="7974"/>
                      <a:pt x="19573" y="7008"/>
                      <a:pt x="21748" y="7008"/>
                    </a:cubicBezTo>
                    <a:cubicBezTo>
                      <a:pt x="25614" y="7008"/>
                      <a:pt x="27547" y="8941"/>
                      <a:pt x="27789" y="13049"/>
                    </a:cubicBezTo>
                    <a:lnTo>
                      <a:pt x="36005" y="10149"/>
                    </a:lnTo>
                    <a:cubicBezTo>
                      <a:pt x="36005" y="8216"/>
                      <a:pt x="35521" y="6766"/>
                      <a:pt x="34796" y="5316"/>
                    </a:cubicBezTo>
                    <a:cubicBezTo>
                      <a:pt x="34072" y="3866"/>
                      <a:pt x="33347" y="2900"/>
                      <a:pt x="32380" y="2175"/>
                    </a:cubicBezTo>
                    <a:cubicBezTo>
                      <a:pt x="31413" y="1450"/>
                      <a:pt x="30205" y="725"/>
                      <a:pt x="28997" y="483"/>
                    </a:cubicBezTo>
                    <a:cubicBezTo>
                      <a:pt x="27789" y="0"/>
                      <a:pt x="26581" y="0"/>
                      <a:pt x="25614" y="0"/>
                    </a:cubicBezTo>
                    <a:cubicBezTo>
                      <a:pt x="22231" y="0"/>
                      <a:pt x="19573" y="967"/>
                      <a:pt x="16915" y="2658"/>
                    </a:cubicBezTo>
                    <a:cubicBezTo>
                      <a:pt x="14499" y="4591"/>
                      <a:pt x="12324" y="7008"/>
                      <a:pt x="10632" y="10149"/>
                    </a:cubicBezTo>
                    <a:lnTo>
                      <a:pt x="9424" y="483"/>
                    </a:lnTo>
                    <a:lnTo>
                      <a:pt x="0" y="1450"/>
                    </a:lnTo>
                    <a:cubicBezTo>
                      <a:pt x="0" y="1933"/>
                      <a:pt x="242" y="2658"/>
                      <a:pt x="242" y="3625"/>
                    </a:cubicBezTo>
                    <a:cubicBezTo>
                      <a:pt x="483" y="4591"/>
                      <a:pt x="483" y="5799"/>
                      <a:pt x="725" y="7249"/>
                    </a:cubicBezTo>
                    <a:cubicBezTo>
                      <a:pt x="967" y="8699"/>
                      <a:pt x="967" y="9907"/>
                      <a:pt x="967" y="11357"/>
                    </a:cubicBezTo>
                    <a:cubicBezTo>
                      <a:pt x="967" y="12807"/>
                      <a:pt x="1208" y="14015"/>
                      <a:pt x="1208" y="15465"/>
                    </a:cubicBezTo>
                    <a:lnTo>
                      <a:pt x="1208" y="5654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sp>
          <p:nvSpPr>
            <p:cNvPr id="490" name="Google Shape;490;p39"/>
            <p:cNvSpPr/>
            <p:nvPr/>
          </p:nvSpPr>
          <p:spPr>
            <a:xfrm>
              <a:off x="10612128" y="1112266"/>
              <a:ext cx="9666" cy="53161"/>
            </a:xfrm>
            <a:custGeom>
              <a:rect b="b" l="l" r="r" t="t"/>
              <a:pathLst>
                <a:path extrusionOk="0" h="53161" w="9665">
                  <a:moveTo>
                    <a:pt x="0" y="0"/>
                  </a:moveTo>
                  <a:lnTo>
                    <a:pt x="10149" y="0"/>
                  </a:lnTo>
                  <a:lnTo>
                    <a:pt x="10149" y="55094"/>
                  </a:lnTo>
                  <a:lnTo>
                    <a:pt x="0" y="550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nvGrpSpPr>
            <p:cNvPr id="491" name="Google Shape;491;p39"/>
            <p:cNvGrpSpPr/>
            <p:nvPr/>
          </p:nvGrpSpPr>
          <p:grpSpPr>
            <a:xfrm>
              <a:off x="10639675" y="1081336"/>
              <a:ext cx="105597" cy="87233"/>
              <a:chOff x="10639675" y="1081336"/>
              <a:chExt cx="105597" cy="87233"/>
            </a:xfrm>
          </p:grpSpPr>
          <p:sp>
            <p:nvSpPr>
              <p:cNvPr id="492" name="Google Shape;492;p39"/>
              <p:cNvSpPr/>
              <p:nvPr/>
            </p:nvSpPr>
            <p:spPr>
              <a:xfrm>
                <a:off x="10639675" y="1110575"/>
                <a:ext cx="45912" cy="57994"/>
              </a:xfrm>
              <a:custGeom>
                <a:rect b="b" l="l" r="r" t="t"/>
                <a:pathLst>
                  <a:path extrusionOk="0" h="57994" w="45911">
                    <a:moveTo>
                      <a:pt x="41804" y="44462"/>
                    </a:moveTo>
                    <a:cubicBezTo>
                      <a:pt x="38663" y="47362"/>
                      <a:pt x="36005" y="49295"/>
                      <a:pt x="33830" y="50261"/>
                    </a:cubicBezTo>
                    <a:cubicBezTo>
                      <a:pt x="31655" y="51228"/>
                      <a:pt x="28997" y="51711"/>
                      <a:pt x="26581" y="51711"/>
                    </a:cubicBezTo>
                    <a:cubicBezTo>
                      <a:pt x="23439" y="51711"/>
                      <a:pt x="21023" y="51228"/>
                      <a:pt x="18848" y="50020"/>
                    </a:cubicBezTo>
                    <a:cubicBezTo>
                      <a:pt x="16673" y="48812"/>
                      <a:pt x="15223" y="47362"/>
                      <a:pt x="13774" y="45187"/>
                    </a:cubicBezTo>
                    <a:cubicBezTo>
                      <a:pt x="12565" y="43254"/>
                      <a:pt x="11599" y="40837"/>
                      <a:pt x="11116" y="38179"/>
                    </a:cubicBezTo>
                    <a:cubicBezTo>
                      <a:pt x="10632" y="35521"/>
                      <a:pt x="10391" y="32863"/>
                      <a:pt x="10391" y="30205"/>
                    </a:cubicBezTo>
                    <a:cubicBezTo>
                      <a:pt x="10391" y="27547"/>
                      <a:pt x="10632" y="24647"/>
                      <a:pt x="11357" y="21748"/>
                    </a:cubicBezTo>
                    <a:cubicBezTo>
                      <a:pt x="12082" y="18848"/>
                      <a:pt x="13049" y="16432"/>
                      <a:pt x="14257" y="14015"/>
                    </a:cubicBezTo>
                    <a:cubicBezTo>
                      <a:pt x="15707" y="11599"/>
                      <a:pt x="17398" y="9907"/>
                      <a:pt x="19331" y="8457"/>
                    </a:cubicBezTo>
                    <a:cubicBezTo>
                      <a:pt x="21506" y="7008"/>
                      <a:pt x="23923" y="6283"/>
                      <a:pt x="26822" y="6283"/>
                    </a:cubicBezTo>
                    <a:cubicBezTo>
                      <a:pt x="29964" y="6283"/>
                      <a:pt x="32622" y="6766"/>
                      <a:pt x="34555" y="7733"/>
                    </a:cubicBezTo>
                    <a:cubicBezTo>
                      <a:pt x="36488" y="8699"/>
                      <a:pt x="38179" y="9907"/>
                      <a:pt x="39629" y="11599"/>
                    </a:cubicBezTo>
                    <a:lnTo>
                      <a:pt x="44462" y="4350"/>
                    </a:lnTo>
                    <a:cubicBezTo>
                      <a:pt x="42046" y="2658"/>
                      <a:pt x="39388" y="1450"/>
                      <a:pt x="36488" y="967"/>
                    </a:cubicBezTo>
                    <a:cubicBezTo>
                      <a:pt x="33588" y="483"/>
                      <a:pt x="30689" y="0"/>
                      <a:pt x="28030" y="0"/>
                    </a:cubicBezTo>
                    <a:cubicBezTo>
                      <a:pt x="23681" y="0"/>
                      <a:pt x="19815" y="725"/>
                      <a:pt x="16432" y="2175"/>
                    </a:cubicBezTo>
                    <a:cubicBezTo>
                      <a:pt x="13049" y="3625"/>
                      <a:pt x="9907" y="5799"/>
                      <a:pt x="7491" y="8216"/>
                    </a:cubicBezTo>
                    <a:cubicBezTo>
                      <a:pt x="5074" y="10874"/>
                      <a:pt x="3141" y="14015"/>
                      <a:pt x="1933" y="17640"/>
                    </a:cubicBezTo>
                    <a:cubicBezTo>
                      <a:pt x="725" y="21264"/>
                      <a:pt x="0" y="25372"/>
                      <a:pt x="0" y="29722"/>
                    </a:cubicBezTo>
                    <a:cubicBezTo>
                      <a:pt x="0" y="39146"/>
                      <a:pt x="2416" y="46154"/>
                      <a:pt x="7008" y="50986"/>
                    </a:cubicBezTo>
                    <a:cubicBezTo>
                      <a:pt x="11599" y="55819"/>
                      <a:pt x="18123" y="58236"/>
                      <a:pt x="26581" y="58236"/>
                    </a:cubicBezTo>
                    <a:cubicBezTo>
                      <a:pt x="28030" y="58236"/>
                      <a:pt x="29480" y="57994"/>
                      <a:pt x="31172" y="57752"/>
                    </a:cubicBezTo>
                    <a:cubicBezTo>
                      <a:pt x="32863" y="57511"/>
                      <a:pt x="34555" y="57027"/>
                      <a:pt x="36246" y="56303"/>
                    </a:cubicBezTo>
                    <a:cubicBezTo>
                      <a:pt x="37938" y="55578"/>
                      <a:pt x="39629" y="54611"/>
                      <a:pt x="41321" y="53403"/>
                    </a:cubicBezTo>
                    <a:cubicBezTo>
                      <a:pt x="43012" y="52195"/>
                      <a:pt x="44462" y="50503"/>
                      <a:pt x="46154" y="48328"/>
                    </a:cubicBezTo>
                    <a:lnTo>
                      <a:pt x="41804" y="444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93" name="Google Shape;493;p39"/>
              <p:cNvSpPr/>
              <p:nvPr/>
            </p:nvSpPr>
            <p:spPr>
              <a:xfrm>
                <a:off x="10699360" y="1081336"/>
                <a:ext cx="45912" cy="84575"/>
              </a:xfrm>
              <a:custGeom>
                <a:rect b="b" l="l" r="r" t="t"/>
                <a:pathLst>
                  <a:path extrusionOk="0" h="84574" w="45911">
                    <a:moveTo>
                      <a:pt x="9907" y="0"/>
                    </a:moveTo>
                    <a:lnTo>
                      <a:pt x="0" y="0"/>
                    </a:lnTo>
                    <a:lnTo>
                      <a:pt x="0" y="86266"/>
                    </a:lnTo>
                    <a:lnTo>
                      <a:pt x="9907" y="86266"/>
                    </a:lnTo>
                    <a:lnTo>
                      <a:pt x="9907" y="55094"/>
                    </a:lnTo>
                    <a:cubicBezTo>
                      <a:pt x="9907" y="52678"/>
                      <a:pt x="10391" y="50261"/>
                      <a:pt x="11116" y="47845"/>
                    </a:cubicBezTo>
                    <a:cubicBezTo>
                      <a:pt x="11840" y="45670"/>
                      <a:pt x="13049" y="43737"/>
                      <a:pt x="14499" y="42046"/>
                    </a:cubicBezTo>
                    <a:cubicBezTo>
                      <a:pt x="15948" y="40354"/>
                      <a:pt x="17640" y="39146"/>
                      <a:pt x="19331" y="38179"/>
                    </a:cubicBezTo>
                    <a:cubicBezTo>
                      <a:pt x="21264" y="37213"/>
                      <a:pt x="23198" y="36730"/>
                      <a:pt x="25614" y="36730"/>
                    </a:cubicBezTo>
                    <a:cubicBezTo>
                      <a:pt x="28030" y="36730"/>
                      <a:pt x="30205" y="36971"/>
                      <a:pt x="31655" y="37696"/>
                    </a:cubicBezTo>
                    <a:cubicBezTo>
                      <a:pt x="33105" y="38421"/>
                      <a:pt x="34313" y="39146"/>
                      <a:pt x="35280" y="40596"/>
                    </a:cubicBezTo>
                    <a:cubicBezTo>
                      <a:pt x="36246" y="42046"/>
                      <a:pt x="36488" y="43496"/>
                      <a:pt x="36971" y="45187"/>
                    </a:cubicBezTo>
                    <a:cubicBezTo>
                      <a:pt x="37213" y="47120"/>
                      <a:pt x="37454" y="49053"/>
                      <a:pt x="37454" y="51470"/>
                    </a:cubicBezTo>
                    <a:lnTo>
                      <a:pt x="37454" y="86024"/>
                    </a:lnTo>
                    <a:lnTo>
                      <a:pt x="47362" y="86024"/>
                    </a:lnTo>
                    <a:lnTo>
                      <a:pt x="47362" y="51470"/>
                    </a:lnTo>
                    <a:cubicBezTo>
                      <a:pt x="47362" y="48570"/>
                      <a:pt x="47120" y="45670"/>
                      <a:pt x="46879" y="43012"/>
                    </a:cubicBezTo>
                    <a:cubicBezTo>
                      <a:pt x="46637" y="40354"/>
                      <a:pt x="45912" y="37938"/>
                      <a:pt x="44704" y="36005"/>
                    </a:cubicBezTo>
                    <a:cubicBezTo>
                      <a:pt x="43496" y="34071"/>
                      <a:pt x="41562" y="32380"/>
                      <a:pt x="38904" y="31172"/>
                    </a:cubicBezTo>
                    <a:cubicBezTo>
                      <a:pt x="36246" y="29964"/>
                      <a:pt x="32863" y="29239"/>
                      <a:pt x="28272" y="29239"/>
                    </a:cubicBezTo>
                    <a:cubicBezTo>
                      <a:pt x="25372" y="29239"/>
                      <a:pt x="22956" y="29722"/>
                      <a:pt x="20781" y="30447"/>
                    </a:cubicBezTo>
                    <a:cubicBezTo>
                      <a:pt x="18606" y="31172"/>
                      <a:pt x="16915" y="32380"/>
                      <a:pt x="15465" y="33347"/>
                    </a:cubicBezTo>
                    <a:cubicBezTo>
                      <a:pt x="14015" y="34555"/>
                      <a:pt x="12807" y="35521"/>
                      <a:pt x="12082" y="36730"/>
                    </a:cubicBezTo>
                    <a:cubicBezTo>
                      <a:pt x="11116" y="37938"/>
                      <a:pt x="10632" y="38663"/>
                      <a:pt x="10149" y="39388"/>
                    </a:cubicBezTo>
                    <a:lnTo>
                      <a:pt x="1014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sp>
          <p:nvSpPr>
            <p:cNvPr id="494" name="Google Shape;494;p39"/>
            <p:cNvSpPr/>
            <p:nvPr/>
          </p:nvSpPr>
          <p:spPr>
            <a:xfrm>
              <a:off x="10808824" y="1089069"/>
              <a:ext cx="57994" cy="77325"/>
            </a:xfrm>
            <a:custGeom>
              <a:rect b="b" l="l" r="r" t="t"/>
              <a:pathLst>
                <a:path extrusionOk="0" h="77325" w="57994">
                  <a:moveTo>
                    <a:pt x="10149" y="78292"/>
                  </a:moveTo>
                  <a:lnTo>
                    <a:pt x="10149" y="40837"/>
                  </a:lnTo>
                  <a:lnTo>
                    <a:pt x="48812" y="40837"/>
                  </a:lnTo>
                  <a:lnTo>
                    <a:pt x="48812" y="78292"/>
                  </a:lnTo>
                  <a:lnTo>
                    <a:pt x="58961" y="78292"/>
                  </a:lnTo>
                  <a:lnTo>
                    <a:pt x="58961" y="0"/>
                  </a:lnTo>
                  <a:lnTo>
                    <a:pt x="48812" y="0"/>
                  </a:lnTo>
                  <a:lnTo>
                    <a:pt x="48812" y="34071"/>
                  </a:lnTo>
                  <a:lnTo>
                    <a:pt x="10149" y="34071"/>
                  </a:lnTo>
                  <a:lnTo>
                    <a:pt x="10149" y="0"/>
                  </a:lnTo>
                  <a:lnTo>
                    <a:pt x="0" y="0"/>
                  </a:lnTo>
                  <a:lnTo>
                    <a:pt x="0" y="7829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95" name="Google Shape;495;p39"/>
            <p:cNvSpPr/>
            <p:nvPr/>
          </p:nvSpPr>
          <p:spPr>
            <a:xfrm>
              <a:off x="10886391" y="1110575"/>
              <a:ext cx="48328" cy="57994"/>
            </a:xfrm>
            <a:custGeom>
              <a:rect b="b" l="l" r="r" t="t"/>
              <a:pathLst>
                <a:path extrusionOk="0" h="57994" w="48328">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8"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5" y="51711"/>
                  </a:cubicBezTo>
                  <a:cubicBezTo>
                    <a:pt x="21748" y="51711"/>
                    <a:pt x="17640" y="50020"/>
                    <a:pt x="14740" y="46395"/>
                  </a:cubicBezTo>
                  <a:cubicBezTo>
                    <a:pt x="11599" y="42529"/>
                    <a:pt x="9907" y="37454"/>
                    <a:pt x="9666" y="30930"/>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96" name="Google Shape;496;p39"/>
            <p:cNvSpPr/>
            <p:nvPr/>
          </p:nvSpPr>
          <p:spPr>
            <a:xfrm>
              <a:off x="10951151" y="1112266"/>
              <a:ext cx="9666" cy="53161"/>
            </a:xfrm>
            <a:custGeom>
              <a:rect b="b" l="l" r="r" t="t"/>
              <a:pathLst>
                <a:path extrusionOk="0" h="53161" w="9665">
                  <a:moveTo>
                    <a:pt x="0" y="0"/>
                  </a:moveTo>
                  <a:lnTo>
                    <a:pt x="10149" y="0"/>
                  </a:lnTo>
                  <a:lnTo>
                    <a:pt x="10149" y="55094"/>
                  </a:lnTo>
                  <a:lnTo>
                    <a:pt x="0" y="550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nvGrpSpPr>
            <p:cNvPr id="497" name="Google Shape;497;p39"/>
            <p:cNvGrpSpPr/>
            <p:nvPr/>
          </p:nvGrpSpPr>
          <p:grpSpPr>
            <a:xfrm>
              <a:off x="10321916" y="1110575"/>
              <a:ext cx="1400072" cy="241642"/>
              <a:chOff x="10321916" y="1110575"/>
              <a:chExt cx="1400072" cy="241642"/>
            </a:xfrm>
          </p:grpSpPr>
          <p:sp>
            <p:nvSpPr>
              <p:cNvPr id="498" name="Google Shape;498;p39"/>
              <p:cNvSpPr/>
              <p:nvPr/>
            </p:nvSpPr>
            <p:spPr>
              <a:xfrm>
                <a:off x="10981840" y="1110575"/>
                <a:ext cx="45912" cy="55578"/>
              </a:xfrm>
              <a:custGeom>
                <a:rect b="b" l="l" r="r" t="t"/>
                <a:pathLst>
                  <a:path extrusionOk="0" h="55577" w="45911">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99" name="Google Shape;499;p39"/>
              <p:cNvSpPr/>
              <p:nvPr/>
            </p:nvSpPr>
            <p:spPr>
              <a:xfrm>
                <a:off x="11046358" y="1110575"/>
                <a:ext cx="48328" cy="57994"/>
              </a:xfrm>
              <a:custGeom>
                <a:rect b="b" l="l" r="r" t="t"/>
                <a:pathLst>
                  <a:path extrusionOk="0" h="57994" w="48328">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8"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2" y="58477"/>
                      <a:pt x="26581" y="58477"/>
                    </a:cubicBezTo>
                    <a:cubicBezTo>
                      <a:pt x="31172" y="58477"/>
                      <a:pt x="35038" y="57511"/>
                      <a:pt x="38663" y="55819"/>
                    </a:cubicBezTo>
                    <a:cubicBezTo>
                      <a:pt x="42046" y="53886"/>
                      <a:pt x="45429" y="51228"/>
                      <a:pt x="48328" y="47845"/>
                    </a:cubicBezTo>
                    <a:lnTo>
                      <a:pt x="44462" y="43737"/>
                    </a:lnTo>
                    <a:cubicBezTo>
                      <a:pt x="40838" y="47120"/>
                      <a:pt x="37696" y="49053"/>
                      <a:pt x="35038" y="50261"/>
                    </a:cubicBezTo>
                    <a:cubicBezTo>
                      <a:pt x="32380" y="51228"/>
                      <a:pt x="29722" y="51711"/>
                      <a:pt x="27306" y="51711"/>
                    </a:cubicBezTo>
                    <a:cubicBezTo>
                      <a:pt x="21748" y="51711"/>
                      <a:pt x="17640" y="50020"/>
                      <a:pt x="14740" y="46395"/>
                    </a:cubicBezTo>
                    <a:cubicBezTo>
                      <a:pt x="11357" y="42529"/>
                      <a:pt x="9907" y="37454"/>
                      <a:pt x="9666" y="30930"/>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500" name="Google Shape;500;p39"/>
              <p:cNvSpPr/>
              <p:nvPr/>
            </p:nvSpPr>
            <p:spPr>
              <a:xfrm>
                <a:off x="10321916" y="1217139"/>
                <a:ext cx="1179212" cy="84575"/>
              </a:xfrm>
              <a:custGeom>
                <a:rect b="b" l="l" r="r" t="t"/>
                <a:pathLst>
                  <a:path extrusionOk="0" h="84574" w="1179211">
                    <a:moveTo>
                      <a:pt x="1181145" y="2658"/>
                    </a:moveTo>
                    <a:cubicBezTo>
                      <a:pt x="1179937" y="1933"/>
                      <a:pt x="1178245" y="1450"/>
                      <a:pt x="1176071" y="725"/>
                    </a:cubicBezTo>
                    <a:cubicBezTo>
                      <a:pt x="1173654" y="242"/>
                      <a:pt x="1171238" y="0"/>
                      <a:pt x="1168580" y="0"/>
                    </a:cubicBezTo>
                    <a:cubicBezTo>
                      <a:pt x="1164955" y="0"/>
                      <a:pt x="1161572" y="725"/>
                      <a:pt x="1158672" y="1933"/>
                    </a:cubicBezTo>
                    <a:cubicBezTo>
                      <a:pt x="1155773" y="3383"/>
                      <a:pt x="1153115" y="5558"/>
                      <a:pt x="1151182" y="8941"/>
                    </a:cubicBezTo>
                    <a:cubicBezTo>
                      <a:pt x="1149490" y="11357"/>
                      <a:pt x="1148523" y="14015"/>
                      <a:pt x="1148282" y="16915"/>
                    </a:cubicBezTo>
                    <a:cubicBezTo>
                      <a:pt x="1148040" y="19815"/>
                      <a:pt x="1147799" y="22473"/>
                      <a:pt x="1147799" y="25131"/>
                    </a:cubicBezTo>
                    <a:lnTo>
                      <a:pt x="1147799" y="29239"/>
                    </a:lnTo>
                    <a:lnTo>
                      <a:pt x="1137891" y="29239"/>
                    </a:lnTo>
                    <a:lnTo>
                      <a:pt x="1137891" y="35521"/>
                    </a:lnTo>
                    <a:lnTo>
                      <a:pt x="1147799" y="35521"/>
                    </a:lnTo>
                    <a:lnTo>
                      <a:pt x="1147799" y="84333"/>
                    </a:lnTo>
                    <a:lnTo>
                      <a:pt x="1157223" y="84333"/>
                    </a:lnTo>
                    <a:lnTo>
                      <a:pt x="1157223" y="35280"/>
                    </a:lnTo>
                    <a:lnTo>
                      <a:pt x="1172446" y="35280"/>
                    </a:lnTo>
                    <a:lnTo>
                      <a:pt x="1172446" y="28997"/>
                    </a:lnTo>
                    <a:lnTo>
                      <a:pt x="1157223" y="28997"/>
                    </a:lnTo>
                    <a:lnTo>
                      <a:pt x="1157223" y="25372"/>
                    </a:lnTo>
                    <a:cubicBezTo>
                      <a:pt x="1157223" y="23198"/>
                      <a:pt x="1157223" y="21023"/>
                      <a:pt x="1157464" y="18606"/>
                    </a:cubicBezTo>
                    <a:cubicBezTo>
                      <a:pt x="1157706" y="16190"/>
                      <a:pt x="1157948" y="14257"/>
                      <a:pt x="1158672" y="12324"/>
                    </a:cubicBezTo>
                    <a:cubicBezTo>
                      <a:pt x="1159397" y="10391"/>
                      <a:pt x="1160364" y="8941"/>
                      <a:pt x="1161572" y="7733"/>
                    </a:cubicBezTo>
                    <a:cubicBezTo>
                      <a:pt x="1162780" y="6524"/>
                      <a:pt x="1164714" y="5799"/>
                      <a:pt x="1167130" y="5799"/>
                    </a:cubicBezTo>
                    <a:cubicBezTo>
                      <a:pt x="1169546" y="5799"/>
                      <a:pt x="1171721" y="6283"/>
                      <a:pt x="1173413" y="7008"/>
                    </a:cubicBezTo>
                    <a:cubicBezTo>
                      <a:pt x="1175104" y="7733"/>
                      <a:pt x="1176554" y="8699"/>
                      <a:pt x="1177762" y="9666"/>
                    </a:cubicBezTo>
                    <a:lnTo>
                      <a:pt x="1181145" y="2658"/>
                    </a:lnTo>
                    <a:close/>
                    <a:moveTo>
                      <a:pt x="1092946" y="84091"/>
                    </a:moveTo>
                    <a:lnTo>
                      <a:pt x="1102370" y="84091"/>
                    </a:lnTo>
                    <a:lnTo>
                      <a:pt x="1102370" y="57511"/>
                    </a:lnTo>
                    <a:cubicBezTo>
                      <a:pt x="1102370" y="55578"/>
                      <a:pt x="1102370" y="53886"/>
                      <a:pt x="1102612" y="51953"/>
                    </a:cubicBezTo>
                    <a:cubicBezTo>
                      <a:pt x="1102853" y="50020"/>
                      <a:pt x="1103095" y="48328"/>
                      <a:pt x="1103337" y="46637"/>
                    </a:cubicBezTo>
                    <a:cubicBezTo>
                      <a:pt x="1104303" y="43254"/>
                      <a:pt x="1105511" y="40354"/>
                      <a:pt x="1107444" y="37938"/>
                    </a:cubicBezTo>
                    <a:cubicBezTo>
                      <a:pt x="1109136" y="35521"/>
                      <a:pt x="1111311" y="34555"/>
                      <a:pt x="1113485" y="34555"/>
                    </a:cubicBezTo>
                    <a:cubicBezTo>
                      <a:pt x="1117352" y="34555"/>
                      <a:pt x="1119285" y="36488"/>
                      <a:pt x="1119526" y="40596"/>
                    </a:cubicBezTo>
                    <a:lnTo>
                      <a:pt x="1127742" y="37696"/>
                    </a:lnTo>
                    <a:cubicBezTo>
                      <a:pt x="1127742" y="35763"/>
                      <a:pt x="1127259" y="34313"/>
                      <a:pt x="1126534" y="32863"/>
                    </a:cubicBezTo>
                    <a:cubicBezTo>
                      <a:pt x="1125809" y="31413"/>
                      <a:pt x="1125084" y="30447"/>
                      <a:pt x="1124118" y="29722"/>
                    </a:cubicBezTo>
                    <a:cubicBezTo>
                      <a:pt x="1123151" y="28997"/>
                      <a:pt x="1121943" y="28272"/>
                      <a:pt x="1120735" y="28030"/>
                    </a:cubicBezTo>
                    <a:cubicBezTo>
                      <a:pt x="1119526" y="27547"/>
                      <a:pt x="1118318" y="27547"/>
                      <a:pt x="1117352" y="27547"/>
                    </a:cubicBezTo>
                    <a:cubicBezTo>
                      <a:pt x="1113969" y="27547"/>
                      <a:pt x="1111311" y="28514"/>
                      <a:pt x="1108653" y="30205"/>
                    </a:cubicBezTo>
                    <a:cubicBezTo>
                      <a:pt x="1106236" y="32138"/>
                      <a:pt x="1104061" y="34555"/>
                      <a:pt x="1102370" y="37696"/>
                    </a:cubicBezTo>
                    <a:lnTo>
                      <a:pt x="1101162" y="28272"/>
                    </a:lnTo>
                    <a:lnTo>
                      <a:pt x="1091738" y="29239"/>
                    </a:lnTo>
                    <a:cubicBezTo>
                      <a:pt x="1091738" y="29722"/>
                      <a:pt x="1091979" y="30447"/>
                      <a:pt x="1091979" y="31413"/>
                    </a:cubicBezTo>
                    <a:cubicBezTo>
                      <a:pt x="1092221" y="32380"/>
                      <a:pt x="1092221" y="33588"/>
                      <a:pt x="1092463" y="35038"/>
                    </a:cubicBezTo>
                    <a:cubicBezTo>
                      <a:pt x="1092704" y="36488"/>
                      <a:pt x="1092704" y="37696"/>
                      <a:pt x="1092704" y="39146"/>
                    </a:cubicBezTo>
                    <a:cubicBezTo>
                      <a:pt x="1092704" y="40596"/>
                      <a:pt x="1092946" y="41804"/>
                      <a:pt x="1092946" y="43254"/>
                    </a:cubicBezTo>
                    <a:lnTo>
                      <a:pt x="1092946" y="84091"/>
                    </a:lnTo>
                    <a:close/>
                    <a:moveTo>
                      <a:pt x="1062016" y="72251"/>
                    </a:moveTo>
                    <a:cubicBezTo>
                      <a:pt x="1059116" y="76359"/>
                      <a:pt x="1055008" y="78292"/>
                      <a:pt x="1049934" y="78292"/>
                    </a:cubicBezTo>
                    <a:cubicBezTo>
                      <a:pt x="1044617" y="78292"/>
                      <a:pt x="1040751" y="76359"/>
                      <a:pt x="1037852" y="72251"/>
                    </a:cubicBezTo>
                    <a:cubicBezTo>
                      <a:pt x="1034952" y="68143"/>
                      <a:pt x="1033502" y="62827"/>
                      <a:pt x="1033502" y="55819"/>
                    </a:cubicBezTo>
                    <a:cubicBezTo>
                      <a:pt x="1033502" y="49053"/>
                      <a:pt x="1034952" y="43737"/>
                      <a:pt x="1037852" y="39629"/>
                    </a:cubicBezTo>
                    <a:cubicBezTo>
                      <a:pt x="1040751" y="35521"/>
                      <a:pt x="1044859" y="33588"/>
                      <a:pt x="1050175" y="33588"/>
                    </a:cubicBezTo>
                    <a:cubicBezTo>
                      <a:pt x="1055491" y="33588"/>
                      <a:pt x="1059599" y="35521"/>
                      <a:pt x="1062499" y="39629"/>
                    </a:cubicBezTo>
                    <a:cubicBezTo>
                      <a:pt x="1065399" y="43737"/>
                      <a:pt x="1066849" y="49053"/>
                      <a:pt x="1066849" y="55819"/>
                    </a:cubicBezTo>
                    <a:cubicBezTo>
                      <a:pt x="1066365" y="62827"/>
                      <a:pt x="1064915" y="68143"/>
                      <a:pt x="1062016" y="72251"/>
                    </a:cubicBezTo>
                    <a:moveTo>
                      <a:pt x="1075306" y="44462"/>
                    </a:moveTo>
                    <a:cubicBezTo>
                      <a:pt x="1074098" y="40837"/>
                      <a:pt x="1072406" y="37938"/>
                      <a:pt x="1070232" y="35280"/>
                    </a:cubicBezTo>
                    <a:cubicBezTo>
                      <a:pt x="1068057" y="32863"/>
                      <a:pt x="1065157" y="30930"/>
                      <a:pt x="1061774" y="29480"/>
                    </a:cubicBezTo>
                    <a:cubicBezTo>
                      <a:pt x="1058391" y="28030"/>
                      <a:pt x="1054525" y="27306"/>
                      <a:pt x="1050175" y="27306"/>
                    </a:cubicBezTo>
                    <a:cubicBezTo>
                      <a:pt x="1045826" y="27306"/>
                      <a:pt x="1041959" y="28030"/>
                      <a:pt x="1038576" y="29480"/>
                    </a:cubicBezTo>
                    <a:cubicBezTo>
                      <a:pt x="1035193" y="30930"/>
                      <a:pt x="1032294" y="32863"/>
                      <a:pt x="1030119" y="35280"/>
                    </a:cubicBezTo>
                    <a:cubicBezTo>
                      <a:pt x="1027703" y="37696"/>
                      <a:pt x="1026011" y="40837"/>
                      <a:pt x="1024803" y="44462"/>
                    </a:cubicBezTo>
                    <a:cubicBezTo>
                      <a:pt x="1023595" y="48087"/>
                      <a:pt x="1023111" y="51953"/>
                      <a:pt x="1023111" y="56303"/>
                    </a:cubicBezTo>
                    <a:cubicBezTo>
                      <a:pt x="1023111" y="60894"/>
                      <a:pt x="1023836" y="65002"/>
                      <a:pt x="1025286" y="68626"/>
                    </a:cubicBezTo>
                    <a:cubicBezTo>
                      <a:pt x="1026736" y="72251"/>
                      <a:pt x="1028669" y="75392"/>
                      <a:pt x="1031086" y="77809"/>
                    </a:cubicBezTo>
                    <a:cubicBezTo>
                      <a:pt x="1033502" y="80467"/>
                      <a:pt x="1036402" y="82400"/>
                      <a:pt x="1039785" y="83608"/>
                    </a:cubicBezTo>
                    <a:cubicBezTo>
                      <a:pt x="1043168" y="85058"/>
                      <a:pt x="1046551" y="85783"/>
                      <a:pt x="1050417" y="85783"/>
                    </a:cubicBezTo>
                    <a:cubicBezTo>
                      <a:pt x="1054283" y="85783"/>
                      <a:pt x="1057666" y="85058"/>
                      <a:pt x="1061049" y="83608"/>
                    </a:cubicBezTo>
                    <a:cubicBezTo>
                      <a:pt x="1064432" y="82158"/>
                      <a:pt x="1067332" y="80225"/>
                      <a:pt x="1069748" y="77809"/>
                    </a:cubicBezTo>
                    <a:cubicBezTo>
                      <a:pt x="1072165" y="75151"/>
                      <a:pt x="1074098" y="72251"/>
                      <a:pt x="1075548" y="68626"/>
                    </a:cubicBezTo>
                    <a:cubicBezTo>
                      <a:pt x="1076998" y="65002"/>
                      <a:pt x="1077722" y="60894"/>
                      <a:pt x="1077722" y="56303"/>
                    </a:cubicBezTo>
                    <a:cubicBezTo>
                      <a:pt x="1076998" y="51953"/>
                      <a:pt x="1076514" y="48087"/>
                      <a:pt x="1075306" y="44462"/>
                    </a:cubicBezTo>
                    <a:moveTo>
                      <a:pt x="998464" y="84816"/>
                    </a:moveTo>
                    <a:lnTo>
                      <a:pt x="1007888" y="83850"/>
                    </a:lnTo>
                    <a:cubicBezTo>
                      <a:pt x="1007888" y="83366"/>
                      <a:pt x="1007646" y="82641"/>
                      <a:pt x="1007646" y="81675"/>
                    </a:cubicBezTo>
                    <a:cubicBezTo>
                      <a:pt x="1007405" y="80708"/>
                      <a:pt x="1007405" y="79500"/>
                      <a:pt x="1007163" y="78050"/>
                    </a:cubicBezTo>
                    <a:cubicBezTo>
                      <a:pt x="1006921" y="76842"/>
                      <a:pt x="1006921" y="75392"/>
                      <a:pt x="1006921" y="73942"/>
                    </a:cubicBezTo>
                    <a:cubicBezTo>
                      <a:pt x="1006921" y="72493"/>
                      <a:pt x="1006680" y="71043"/>
                      <a:pt x="1006680" y="69834"/>
                    </a:cubicBezTo>
                    <a:lnTo>
                      <a:pt x="1006680" y="483"/>
                    </a:lnTo>
                    <a:lnTo>
                      <a:pt x="997497" y="483"/>
                    </a:lnTo>
                    <a:lnTo>
                      <a:pt x="997497" y="36730"/>
                    </a:lnTo>
                    <a:cubicBezTo>
                      <a:pt x="996048" y="34071"/>
                      <a:pt x="993873" y="31897"/>
                      <a:pt x="990973" y="29964"/>
                    </a:cubicBezTo>
                    <a:cubicBezTo>
                      <a:pt x="988073" y="28030"/>
                      <a:pt x="984449" y="27064"/>
                      <a:pt x="980341" y="27064"/>
                    </a:cubicBezTo>
                    <a:cubicBezTo>
                      <a:pt x="976958" y="27064"/>
                      <a:pt x="973575" y="27789"/>
                      <a:pt x="970675" y="28997"/>
                    </a:cubicBezTo>
                    <a:cubicBezTo>
                      <a:pt x="967534" y="30205"/>
                      <a:pt x="965117" y="32138"/>
                      <a:pt x="962701" y="34555"/>
                    </a:cubicBezTo>
                    <a:cubicBezTo>
                      <a:pt x="960526" y="36971"/>
                      <a:pt x="958593" y="40113"/>
                      <a:pt x="957385" y="43737"/>
                    </a:cubicBezTo>
                    <a:cubicBezTo>
                      <a:pt x="955935" y="47362"/>
                      <a:pt x="955452" y="51711"/>
                      <a:pt x="955452" y="56544"/>
                    </a:cubicBezTo>
                    <a:cubicBezTo>
                      <a:pt x="955452" y="60410"/>
                      <a:pt x="955935" y="64277"/>
                      <a:pt x="956902" y="67660"/>
                    </a:cubicBezTo>
                    <a:cubicBezTo>
                      <a:pt x="957868" y="71043"/>
                      <a:pt x="959318" y="74184"/>
                      <a:pt x="961251" y="76842"/>
                    </a:cubicBezTo>
                    <a:cubicBezTo>
                      <a:pt x="963184" y="79500"/>
                      <a:pt x="965842" y="81433"/>
                      <a:pt x="968742" y="83125"/>
                    </a:cubicBezTo>
                    <a:cubicBezTo>
                      <a:pt x="971883" y="84575"/>
                      <a:pt x="975508" y="85300"/>
                      <a:pt x="979616" y="85300"/>
                    </a:cubicBezTo>
                    <a:cubicBezTo>
                      <a:pt x="982274" y="85300"/>
                      <a:pt x="984690" y="84816"/>
                      <a:pt x="986623" y="84091"/>
                    </a:cubicBezTo>
                    <a:cubicBezTo>
                      <a:pt x="988557" y="83366"/>
                      <a:pt x="990248" y="82400"/>
                      <a:pt x="991698" y="81433"/>
                    </a:cubicBezTo>
                    <a:cubicBezTo>
                      <a:pt x="993148" y="80467"/>
                      <a:pt x="994114" y="79259"/>
                      <a:pt x="995081" y="78050"/>
                    </a:cubicBezTo>
                    <a:cubicBezTo>
                      <a:pt x="995806" y="76842"/>
                      <a:pt x="996531" y="75875"/>
                      <a:pt x="997014" y="74909"/>
                    </a:cubicBezTo>
                    <a:lnTo>
                      <a:pt x="998464" y="84816"/>
                    </a:lnTo>
                    <a:close/>
                    <a:moveTo>
                      <a:pt x="996048" y="67660"/>
                    </a:moveTo>
                    <a:cubicBezTo>
                      <a:pt x="994839" y="70559"/>
                      <a:pt x="993148" y="72976"/>
                      <a:pt x="991456" y="74667"/>
                    </a:cubicBezTo>
                    <a:cubicBezTo>
                      <a:pt x="989765" y="76359"/>
                      <a:pt x="987832" y="77325"/>
                      <a:pt x="985657" y="78050"/>
                    </a:cubicBezTo>
                    <a:cubicBezTo>
                      <a:pt x="983482" y="78775"/>
                      <a:pt x="982032" y="78775"/>
                      <a:pt x="980582" y="78775"/>
                    </a:cubicBezTo>
                    <a:cubicBezTo>
                      <a:pt x="978166" y="78775"/>
                      <a:pt x="975991" y="78292"/>
                      <a:pt x="974058" y="77084"/>
                    </a:cubicBezTo>
                    <a:cubicBezTo>
                      <a:pt x="972125" y="75875"/>
                      <a:pt x="970675" y="74426"/>
                      <a:pt x="969467" y="72493"/>
                    </a:cubicBezTo>
                    <a:cubicBezTo>
                      <a:pt x="968259" y="70559"/>
                      <a:pt x="967292" y="68143"/>
                      <a:pt x="966809" y="65243"/>
                    </a:cubicBezTo>
                    <a:cubicBezTo>
                      <a:pt x="966326" y="62585"/>
                      <a:pt x="965842" y="59444"/>
                      <a:pt x="965842" y="56303"/>
                    </a:cubicBezTo>
                    <a:cubicBezTo>
                      <a:pt x="965842" y="53161"/>
                      <a:pt x="966326" y="50020"/>
                      <a:pt x="967051" y="47362"/>
                    </a:cubicBezTo>
                    <a:cubicBezTo>
                      <a:pt x="967775" y="44704"/>
                      <a:pt x="968984" y="42287"/>
                      <a:pt x="970192" y="40354"/>
                    </a:cubicBezTo>
                    <a:cubicBezTo>
                      <a:pt x="971642" y="38421"/>
                      <a:pt x="973333" y="36971"/>
                      <a:pt x="975266" y="36005"/>
                    </a:cubicBezTo>
                    <a:cubicBezTo>
                      <a:pt x="977199" y="35038"/>
                      <a:pt x="979374" y="34555"/>
                      <a:pt x="981549" y="34555"/>
                    </a:cubicBezTo>
                    <a:cubicBezTo>
                      <a:pt x="983724" y="34555"/>
                      <a:pt x="985899" y="35038"/>
                      <a:pt x="987832" y="35763"/>
                    </a:cubicBezTo>
                    <a:cubicBezTo>
                      <a:pt x="989765" y="36488"/>
                      <a:pt x="991456" y="37938"/>
                      <a:pt x="992906" y="39629"/>
                    </a:cubicBezTo>
                    <a:cubicBezTo>
                      <a:pt x="994356" y="41321"/>
                      <a:pt x="995564" y="43496"/>
                      <a:pt x="996531" y="46395"/>
                    </a:cubicBezTo>
                    <a:cubicBezTo>
                      <a:pt x="997497" y="49053"/>
                      <a:pt x="997739" y="52195"/>
                      <a:pt x="997739" y="56061"/>
                    </a:cubicBezTo>
                    <a:cubicBezTo>
                      <a:pt x="997981" y="60652"/>
                      <a:pt x="997256" y="64760"/>
                      <a:pt x="996048" y="67660"/>
                    </a:cubicBezTo>
                    <a:moveTo>
                      <a:pt x="938537" y="725"/>
                    </a:moveTo>
                    <a:lnTo>
                      <a:pt x="928629" y="725"/>
                    </a:lnTo>
                    <a:lnTo>
                      <a:pt x="928629" y="84333"/>
                    </a:lnTo>
                    <a:lnTo>
                      <a:pt x="938537" y="84333"/>
                    </a:lnTo>
                    <a:lnTo>
                      <a:pt x="938537" y="725"/>
                    </a:lnTo>
                    <a:close/>
                    <a:moveTo>
                      <a:pt x="897699" y="38179"/>
                    </a:moveTo>
                    <a:cubicBezTo>
                      <a:pt x="899874" y="41079"/>
                      <a:pt x="900841" y="45187"/>
                      <a:pt x="900841" y="50262"/>
                    </a:cubicBezTo>
                    <a:lnTo>
                      <a:pt x="900841" y="52195"/>
                    </a:lnTo>
                    <a:lnTo>
                      <a:pt x="873535" y="52195"/>
                    </a:lnTo>
                    <a:cubicBezTo>
                      <a:pt x="873777" y="49778"/>
                      <a:pt x="874502" y="47362"/>
                      <a:pt x="875227" y="45187"/>
                    </a:cubicBezTo>
                    <a:cubicBezTo>
                      <a:pt x="875952" y="43012"/>
                      <a:pt x="877160" y="41079"/>
                      <a:pt x="878368" y="39388"/>
                    </a:cubicBezTo>
                    <a:cubicBezTo>
                      <a:pt x="879576" y="37696"/>
                      <a:pt x="881268" y="36246"/>
                      <a:pt x="882959" y="35280"/>
                    </a:cubicBezTo>
                    <a:cubicBezTo>
                      <a:pt x="884651" y="34313"/>
                      <a:pt x="886825" y="33830"/>
                      <a:pt x="889000" y="33830"/>
                    </a:cubicBezTo>
                    <a:cubicBezTo>
                      <a:pt x="892866" y="33588"/>
                      <a:pt x="895766" y="35038"/>
                      <a:pt x="897699" y="38179"/>
                    </a:cubicBezTo>
                    <a:moveTo>
                      <a:pt x="910748" y="58236"/>
                    </a:moveTo>
                    <a:lnTo>
                      <a:pt x="910748" y="52678"/>
                    </a:lnTo>
                    <a:cubicBezTo>
                      <a:pt x="910748" y="49537"/>
                      <a:pt x="910506" y="46395"/>
                      <a:pt x="909781" y="43496"/>
                    </a:cubicBezTo>
                    <a:cubicBezTo>
                      <a:pt x="909056" y="40354"/>
                      <a:pt x="907848" y="37696"/>
                      <a:pt x="906157" y="35280"/>
                    </a:cubicBezTo>
                    <a:cubicBezTo>
                      <a:pt x="904465" y="32863"/>
                      <a:pt x="902290" y="30930"/>
                      <a:pt x="899391" y="29480"/>
                    </a:cubicBezTo>
                    <a:cubicBezTo>
                      <a:pt x="896491" y="28030"/>
                      <a:pt x="893108" y="27306"/>
                      <a:pt x="888759" y="27306"/>
                    </a:cubicBezTo>
                    <a:cubicBezTo>
                      <a:pt x="885134" y="27306"/>
                      <a:pt x="881993" y="28030"/>
                      <a:pt x="878851" y="29480"/>
                    </a:cubicBezTo>
                    <a:cubicBezTo>
                      <a:pt x="875710" y="30930"/>
                      <a:pt x="873052" y="32863"/>
                      <a:pt x="870877" y="35521"/>
                    </a:cubicBezTo>
                    <a:cubicBezTo>
                      <a:pt x="868702" y="38179"/>
                      <a:pt x="866769" y="41079"/>
                      <a:pt x="865561" y="44704"/>
                    </a:cubicBezTo>
                    <a:cubicBezTo>
                      <a:pt x="864353" y="48328"/>
                      <a:pt x="863628" y="52195"/>
                      <a:pt x="863628" y="56544"/>
                    </a:cubicBezTo>
                    <a:cubicBezTo>
                      <a:pt x="863628" y="66210"/>
                      <a:pt x="865803" y="73459"/>
                      <a:pt x="870394" y="78292"/>
                    </a:cubicBezTo>
                    <a:cubicBezTo>
                      <a:pt x="874985" y="83125"/>
                      <a:pt x="881509" y="85783"/>
                      <a:pt x="890208" y="85783"/>
                    </a:cubicBezTo>
                    <a:cubicBezTo>
                      <a:pt x="894800" y="85783"/>
                      <a:pt x="898666" y="84816"/>
                      <a:pt x="902290" y="83125"/>
                    </a:cubicBezTo>
                    <a:cubicBezTo>
                      <a:pt x="905673" y="81192"/>
                      <a:pt x="909056" y="78534"/>
                      <a:pt x="911956" y="75151"/>
                    </a:cubicBezTo>
                    <a:lnTo>
                      <a:pt x="908090" y="71043"/>
                    </a:lnTo>
                    <a:cubicBezTo>
                      <a:pt x="904465" y="74426"/>
                      <a:pt x="901324" y="76359"/>
                      <a:pt x="898666" y="77567"/>
                    </a:cubicBezTo>
                    <a:cubicBezTo>
                      <a:pt x="896008" y="78534"/>
                      <a:pt x="893350" y="79017"/>
                      <a:pt x="890933" y="79017"/>
                    </a:cubicBezTo>
                    <a:cubicBezTo>
                      <a:pt x="885376" y="79017"/>
                      <a:pt x="881268" y="77325"/>
                      <a:pt x="878368" y="73701"/>
                    </a:cubicBezTo>
                    <a:cubicBezTo>
                      <a:pt x="875468" y="70076"/>
                      <a:pt x="874018" y="65002"/>
                      <a:pt x="873777" y="58477"/>
                    </a:cubicBezTo>
                    <a:lnTo>
                      <a:pt x="910748" y="58477"/>
                    </a:lnTo>
                    <a:close/>
                    <a:moveTo>
                      <a:pt x="848404" y="61377"/>
                    </a:moveTo>
                    <a:cubicBezTo>
                      <a:pt x="847438" y="59444"/>
                      <a:pt x="845988" y="57994"/>
                      <a:pt x="844296" y="56544"/>
                    </a:cubicBezTo>
                    <a:cubicBezTo>
                      <a:pt x="842605" y="55094"/>
                      <a:pt x="840913" y="54128"/>
                      <a:pt x="838980" y="53403"/>
                    </a:cubicBezTo>
                    <a:cubicBezTo>
                      <a:pt x="837047" y="52678"/>
                      <a:pt x="835114" y="51953"/>
                      <a:pt x="833181" y="51470"/>
                    </a:cubicBezTo>
                    <a:cubicBezTo>
                      <a:pt x="829798" y="50503"/>
                      <a:pt x="826898" y="49295"/>
                      <a:pt x="824723" y="47603"/>
                    </a:cubicBezTo>
                    <a:cubicBezTo>
                      <a:pt x="822549" y="45912"/>
                      <a:pt x="821582" y="43737"/>
                      <a:pt x="821582" y="40837"/>
                    </a:cubicBezTo>
                    <a:cubicBezTo>
                      <a:pt x="821582" y="38663"/>
                      <a:pt x="822549" y="36730"/>
                      <a:pt x="824482" y="35280"/>
                    </a:cubicBezTo>
                    <a:cubicBezTo>
                      <a:pt x="826415" y="33830"/>
                      <a:pt x="828831" y="33105"/>
                      <a:pt x="831731" y="33105"/>
                    </a:cubicBezTo>
                    <a:cubicBezTo>
                      <a:pt x="834872" y="33105"/>
                      <a:pt x="837289" y="33588"/>
                      <a:pt x="838980" y="34796"/>
                    </a:cubicBezTo>
                    <a:cubicBezTo>
                      <a:pt x="840672" y="36005"/>
                      <a:pt x="842122" y="37213"/>
                      <a:pt x="843572" y="38421"/>
                    </a:cubicBezTo>
                    <a:lnTo>
                      <a:pt x="848404" y="32380"/>
                    </a:lnTo>
                    <a:cubicBezTo>
                      <a:pt x="846955" y="31172"/>
                      <a:pt x="845021" y="29964"/>
                      <a:pt x="842605" y="28997"/>
                    </a:cubicBezTo>
                    <a:cubicBezTo>
                      <a:pt x="840189" y="28030"/>
                      <a:pt x="836564" y="27306"/>
                      <a:pt x="832214" y="27306"/>
                    </a:cubicBezTo>
                    <a:cubicBezTo>
                      <a:pt x="829556" y="27306"/>
                      <a:pt x="827140" y="27547"/>
                      <a:pt x="824723" y="28272"/>
                    </a:cubicBezTo>
                    <a:cubicBezTo>
                      <a:pt x="822307" y="28997"/>
                      <a:pt x="820374" y="29722"/>
                      <a:pt x="818441" y="31172"/>
                    </a:cubicBezTo>
                    <a:cubicBezTo>
                      <a:pt x="816749" y="32380"/>
                      <a:pt x="815299" y="34071"/>
                      <a:pt x="814091" y="36005"/>
                    </a:cubicBezTo>
                    <a:cubicBezTo>
                      <a:pt x="812883" y="37938"/>
                      <a:pt x="812400" y="40113"/>
                      <a:pt x="812400" y="42771"/>
                    </a:cubicBezTo>
                    <a:cubicBezTo>
                      <a:pt x="812400" y="45670"/>
                      <a:pt x="812883" y="48087"/>
                      <a:pt x="813850" y="50020"/>
                    </a:cubicBezTo>
                    <a:cubicBezTo>
                      <a:pt x="814816" y="51953"/>
                      <a:pt x="816266" y="53644"/>
                      <a:pt x="817716" y="54853"/>
                    </a:cubicBezTo>
                    <a:cubicBezTo>
                      <a:pt x="819407" y="56061"/>
                      <a:pt x="821099" y="57269"/>
                      <a:pt x="822790" y="57752"/>
                    </a:cubicBezTo>
                    <a:cubicBezTo>
                      <a:pt x="824723" y="58477"/>
                      <a:pt x="826415" y="58961"/>
                      <a:pt x="828106" y="59686"/>
                    </a:cubicBezTo>
                    <a:cubicBezTo>
                      <a:pt x="831731" y="60652"/>
                      <a:pt x="834389" y="61860"/>
                      <a:pt x="836564" y="63310"/>
                    </a:cubicBezTo>
                    <a:cubicBezTo>
                      <a:pt x="838739" y="64760"/>
                      <a:pt x="839705" y="67176"/>
                      <a:pt x="839705" y="70559"/>
                    </a:cubicBezTo>
                    <a:cubicBezTo>
                      <a:pt x="839705" y="73459"/>
                      <a:pt x="838739" y="75634"/>
                      <a:pt x="837047" y="77325"/>
                    </a:cubicBezTo>
                    <a:cubicBezTo>
                      <a:pt x="835356" y="78775"/>
                      <a:pt x="832939" y="79742"/>
                      <a:pt x="829556" y="79742"/>
                    </a:cubicBezTo>
                    <a:cubicBezTo>
                      <a:pt x="827865" y="79742"/>
                      <a:pt x="826415" y="79500"/>
                      <a:pt x="824723" y="79017"/>
                    </a:cubicBezTo>
                    <a:cubicBezTo>
                      <a:pt x="823274" y="78534"/>
                      <a:pt x="821824" y="77809"/>
                      <a:pt x="820616" y="76842"/>
                    </a:cubicBezTo>
                    <a:cubicBezTo>
                      <a:pt x="819407" y="76117"/>
                      <a:pt x="818199" y="75151"/>
                      <a:pt x="817233" y="74184"/>
                    </a:cubicBezTo>
                    <a:cubicBezTo>
                      <a:pt x="816266" y="73217"/>
                      <a:pt x="815541" y="72493"/>
                      <a:pt x="814816" y="71768"/>
                    </a:cubicBezTo>
                    <a:lnTo>
                      <a:pt x="809983" y="79500"/>
                    </a:lnTo>
                    <a:cubicBezTo>
                      <a:pt x="815299" y="83608"/>
                      <a:pt x="821582" y="85783"/>
                      <a:pt x="829073" y="85783"/>
                    </a:cubicBezTo>
                    <a:cubicBezTo>
                      <a:pt x="831731" y="85783"/>
                      <a:pt x="834389" y="85300"/>
                      <a:pt x="836806" y="84575"/>
                    </a:cubicBezTo>
                    <a:cubicBezTo>
                      <a:pt x="839222" y="83850"/>
                      <a:pt x="841397" y="82641"/>
                      <a:pt x="843088" y="81192"/>
                    </a:cubicBezTo>
                    <a:cubicBezTo>
                      <a:pt x="844780" y="79742"/>
                      <a:pt x="846230" y="77809"/>
                      <a:pt x="847438" y="75634"/>
                    </a:cubicBezTo>
                    <a:cubicBezTo>
                      <a:pt x="848404" y="73459"/>
                      <a:pt x="849129" y="71043"/>
                      <a:pt x="849129" y="68143"/>
                    </a:cubicBezTo>
                    <a:cubicBezTo>
                      <a:pt x="849854" y="65485"/>
                      <a:pt x="849371" y="63310"/>
                      <a:pt x="848404" y="61377"/>
                    </a:cubicBezTo>
                    <a:moveTo>
                      <a:pt x="796693" y="61377"/>
                    </a:moveTo>
                    <a:cubicBezTo>
                      <a:pt x="795726" y="59444"/>
                      <a:pt x="794277" y="57994"/>
                      <a:pt x="792585" y="56544"/>
                    </a:cubicBezTo>
                    <a:cubicBezTo>
                      <a:pt x="790894" y="55094"/>
                      <a:pt x="789202" y="54128"/>
                      <a:pt x="787269" y="53403"/>
                    </a:cubicBezTo>
                    <a:cubicBezTo>
                      <a:pt x="785336" y="52678"/>
                      <a:pt x="783403" y="51953"/>
                      <a:pt x="781470" y="51470"/>
                    </a:cubicBezTo>
                    <a:cubicBezTo>
                      <a:pt x="778087" y="50503"/>
                      <a:pt x="775187" y="49295"/>
                      <a:pt x="773012" y="47603"/>
                    </a:cubicBezTo>
                    <a:cubicBezTo>
                      <a:pt x="770837" y="45912"/>
                      <a:pt x="769871" y="43737"/>
                      <a:pt x="769871" y="40837"/>
                    </a:cubicBezTo>
                    <a:cubicBezTo>
                      <a:pt x="769871" y="38663"/>
                      <a:pt x="770837" y="36730"/>
                      <a:pt x="772770" y="35280"/>
                    </a:cubicBezTo>
                    <a:cubicBezTo>
                      <a:pt x="774704" y="33830"/>
                      <a:pt x="777120" y="33105"/>
                      <a:pt x="780020" y="33105"/>
                    </a:cubicBezTo>
                    <a:cubicBezTo>
                      <a:pt x="783161" y="33105"/>
                      <a:pt x="785578" y="33588"/>
                      <a:pt x="787269" y="34796"/>
                    </a:cubicBezTo>
                    <a:cubicBezTo>
                      <a:pt x="788960" y="36005"/>
                      <a:pt x="790410" y="37213"/>
                      <a:pt x="791860" y="38421"/>
                    </a:cubicBezTo>
                    <a:lnTo>
                      <a:pt x="796693" y="32380"/>
                    </a:lnTo>
                    <a:cubicBezTo>
                      <a:pt x="795243" y="31172"/>
                      <a:pt x="793310" y="29964"/>
                      <a:pt x="790894" y="28997"/>
                    </a:cubicBezTo>
                    <a:cubicBezTo>
                      <a:pt x="788236" y="27789"/>
                      <a:pt x="784853" y="27306"/>
                      <a:pt x="780503" y="27306"/>
                    </a:cubicBezTo>
                    <a:cubicBezTo>
                      <a:pt x="777845" y="27306"/>
                      <a:pt x="775429" y="27547"/>
                      <a:pt x="773012" y="28272"/>
                    </a:cubicBezTo>
                    <a:cubicBezTo>
                      <a:pt x="770596" y="28997"/>
                      <a:pt x="768663" y="29722"/>
                      <a:pt x="766729" y="31172"/>
                    </a:cubicBezTo>
                    <a:cubicBezTo>
                      <a:pt x="765038" y="32380"/>
                      <a:pt x="763346" y="34071"/>
                      <a:pt x="762380" y="36005"/>
                    </a:cubicBezTo>
                    <a:cubicBezTo>
                      <a:pt x="761172" y="37938"/>
                      <a:pt x="760688" y="40113"/>
                      <a:pt x="760688" y="42771"/>
                    </a:cubicBezTo>
                    <a:cubicBezTo>
                      <a:pt x="760688" y="45670"/>
                      <a:pt x="761172" y="48087"/>
                      <a:pt x="762138" y="50020"/>
                    </a:cubicBezTo>
                    <a:cubicBezTo>
                      <a:pt x="763105" y="51953"/>
                      <a:pt x="764555" y="53644"/>
                      <a:pt x="766005" y="54853"/>
                    </a:cubicBezTo>
                    <a:cubicBezTo>
                      <a:pt x="767696" y="56061"/>
                      <a:pt x="769387" y="57269"/>
                      <a:pt x="771079" y="57752"/>
                    </a:cubicBezTo>
                    <a:cubicBezTo>
                      <a:pt x="773012" y="58477"/>
                      <a:pt x="774704" y="58961"/>
                      <a:pt x="776395" y="59686"/>
                    </a:cubicBezTo>
                    <a:cubicBezTo>
                      <a:pt x="780020" y="60652"/>
                      <a:pt x="782678" y="61860"/>
                      <a:pt x="784853" y="63310"/>
                    </a:cubicBezTo>
                    <a:cubicBezTo>
                      <a:pt x="787027" y="64760"/>
                      <a:pt x="787994" y="67176"/>
                      <a:pt x="787994" y="70559"/>
                    </a:cubicBezTo>
                    <a:cubicBezTo>
                      <a:pt x="787994" y="73459"/>
                      <a:pt x="787027" y="75634"/>
                      <a:pt x="785336" y="77325"/>
                    </a:cubicBezTo>
                    <a:cubicBezTo>
                      <a:pt x="783644" y="78775"/>
                      <a:pt x="781228" y="79742"/>
                      <a:pt x="777845" y="79742"/>
                    </a:cubicBezTo>
                    <a:cubicBezTo>
                      <a:pt x="776154" y="79742"/>
                      <a:pt x="774704" y="79500"/>
                      <a:pt x="773012" y="79017"/>
                    </a:cubicBezTo>
                    <a:cubicBezTo>
                      <a:pt x="771562" y="78534"/>
                      <a:pt x="770112" y="77809"/>
                      <a:pt x="768904" y="76842"/>
                    </a:cubicBezTo>
                    <a:cubicBezTo>
                      <a:pt x="767696" y="76117"/>
                      <a:pt x="766488" y="75151"/>
                      <a:pt x="765521" y="74184"/>
                    </a:cubicBezTo>
                    <a:cubicBezTo>
                      <a:pt x="764555" y="73217"/>
                      <a:pt x="763830" y="72493"/>
                      <a:pt x="763105" y="71768"/>
                    </a:cubicBezTo>
                    <a:lnTo>
                      <a:pt x="758272" y="79500"/>
                    </a:lnTo>
                    <a:cubicBezTo>
                      <a:pt x="763588" y="83608"/>
                      <a:pt x="769871" y="85783"/>
                      <a:pt x="777362" y="85783"/>
                    </a:cubicBezTo>
                    <a:cubicBezTo>
                      <a:pt x="780261" y="85783"/>
                      <a:pt x="782678" y="85300"/>
                      <a:pt x="785094" y="84575"/>
                    </a:cubicBezTo>
                    <a:cubicBezTo>
                      <a:pt x="787511" y="83850"/>
                      <a:pt x="789685" y="82641"/>
                      <a:pt x="791377" y="81192"/>
                    </a:cubicBezTo>
                    <a:cubicBezTo>
                      <a:pt x="793068" y="79742"/>
                      <a:pt x="794518" y="77809"/>
                      <a:pt x="795726" y="75634"/>
                    </a:cubicBezTo>
                    <a:cubicBezTo>
                      <a:pt x="796693" y="73459"/>
                      <a:pt x="797418" y="71043"/>
                      <a:pt x="797418" y="68143"/>
                    </a:cubicBezTo>
                    <a:cubicBezTo>
                      <a:pt x="798385" y="65485"/>
                      <a:pt x="797660" y="63310"/>
                      <a:pt x="796693" y="61377"/>
                    </a:cubicBezTo>
                    <a:moveTo>
                      <a:pt x="711393" y="6041"/>
                    </a:moveTo>
                    <a:cubicBezTo>
                      <a:pt x="710185" y="4833"/>
                      <a:pt x="708977" y="4350"/>
                      <a:pt x="707286" y="4350"/>
                    </a:cubicBezTo>
                    <a:cubicBezTo>
                      <a:pt x="705594" y="4350"/>
                      <a:pt x="704386" y="4833"/>
                      <a:pt x="703178" y="6041"/>
                    </a:cubicBezTo>
                    <a:cubicBezTo>
                      <a:pt x="701969" y="7249"/>
                      <a:pt x="701486" y="8457"/>
                      <a:pt x="701486" y="9907"/>
                    </a:cubicBezTo>
                    <a:cubicBezTo>
                      <a:pt x="701486" y="11357"/>
                      <a:pt x="701969" y="12807"/>
                      <a:pt x="703178" y="13774"/>
                    </a:cubicBezTo>
                    <a:cubicBezTo>
                      <a:pt x="704386" y="14982"/>
                      <a:pt x="705594" y="15465"/>
                      <a:pt x="707286" y="15465"/>
                    </a:cubicBezTo>
                    <a:cubicBezTo>
                      <a:pt x="708977" y="15465"/>
                      <a:pt x="710427" y="14982"/>
                      <a:pt x="711393" y="13774"/>
                    </a:cubicBezTo>
                    <a:cubicBezTo>
                      <a:pt x="712602" y="12565"/>
                      <a:pt x="713085" y="11357"/>
                      <a:pt x="713085" y="9907"/>
                    </a:cubicBezTo>
                    <a:cubicBezTo>
                      <a:pt x="713085" y="8457"/>
                      <a:pt x="712602" y="7249"/>
                      <a:pt x="711393" y="6041"/>
                    </a:cubicBezTo>
                    <a:moveTo>
                      <a:pt x="734833" y="6041"/>
                    </a:moveTo>
                    <a:cubicBezTo>
                      <a:pt x="733625" y="4833"/>
                      <a:pt x="732416" y="4350"/>
                      <a:pt x="730725" y="4350"/>
                    </a:cubicBezTo>
                    <a:cubicBezTo>
                      <a:pt x="729033" y="4350"/>
                      <a:pt x="727583" y="4833"/>
                      <a:pt x="726617" y="6041"/>
                    </a:cubicBezTo>
                    <a:cubicBezTo>
                      <a:pt x="725409" y="7249"/>
                      <a:pt x="724925" y="8457"/>
                      <a:pt x="724925" y="9907"/>
                    </a:cubicBezTo>
                    <a:cubicBezTo>
                      <a:pt x="724925" y="11357"/>
                      <a:pt x="725409" y="12807"/>
                      <a:pt x="726617" y="13774"/>
                    </a:cubicBezTo>
                    <a:cubicBezTo>
                      <a:pt x="727825" y="14982"/>
                      <a:pt x="729033" y="15465"/>
                      <a:pt x="730725" y="15465"/>
                    </a:cubicBezTo>
                    <a:cubicBezTo>
                      <a:pt x="732416" y="15465"/>
                      <a:pt x="733625" y="14982"/>
                      <a:pt x="734833" y="13774"/>
                    </a:cubicBezTo>
                    <a:cubicBezTo>
                      <a:pt x="736041" y="12565"/>
                      <a:pt x="736524" y="11357"/>
                      <a:pt x="736524" y="9907"/>
                    </a:cubicBezTo>
                    <a:cubicBezTo>
                      <a:pt x="736524" y="8457"/>
                      <a:pt x="735799" y="7249"/>
                      <a:pt x="734833" y="6041"/>
                    </a:cubicBezTo>
                    <a:moveTo>
                      <a:pt x="695445" y="28997"/>
                    </a:moveTo>
                    <a:lnTo>
                      <a:pt x="695445" y="63552"/>
                    </a:lnTo>
                    <a:cubicBezTo>
                      <a:pt x="695445" y="66451"/>
                      <a:pt x="695687" y="69351"/>
                      <a:pt x="695928" y="72009"/>
                    </a:cubicBezTo>
                    <a:cubicBezTo>
                      <a:pt x="696170" y="74667"/>
                      <a:pt x="696895" y="77084"/>
                      <a:pt x="698103" y="79017"/>
                    </a:cubicBezTo>
                    <a:cubicBezTo>
                      <a:pt x="699311" y="80950"/>
                      <a:pt x="701245" y="82641"/>
                      <a:pt x="703903" y="83850"/>
                    </a:cubicBezTo>
                    <a:cubicBezTo>
                      <a:pt x="706561" y="85058"/>
                      <a:pt x="709944" y="85783"/>
                      <a:pt x="714535" y="85783"/>
                    </a:cubicBezTo>
                    <a:cubicBezTo>
                      <a:pt x="717435" y="85783"/>
                      <a:pt x="719851" y="85300"/>
                      <a:pt x="722026" y="84575"/>
                    </a:cubicBezTo>
                    <a:cubicBezTo>
                      <a:pt x="724201" y="83608"/>
                      <a:pt x="725892" y="82641"/>
                      <a:pt x="727342" y="81433"/>
                    </a:cubicBezTo>
                    <a:cubicBezTo>
                      <a:pt x="728792" y="80225"/>
                      <a:pt x="730000" y="79017"/>
                      <a:pt x="730725" y="77809"/>
                    </a:cubicBezTo>
                    <a:cubicBezTo>
                      <a:pt x="731450" y="76600"/>
                      <a:pt x="732175" y="75875"/>
                      <a:pt x="732658" y="75151"/>
                    </a:cubicBezTo>
                    <a:lnTo>
                      <a:pt x="733866" y="84575"/>
                    </a:lnTo>
                    <a:lnTo>
                      <a:pt x="743290" y="83608"/>
                    </a:lnTo>
                    <a:cubicBezTo>
                      <a:pt x="743290" y="83125"/>
                      <a:pt x="743049" y="82400"/>
                      <a:pt x="743049" y="81433"/>
                    </a:cubicBezTo>
                    <a:cubicBezTo>
                      <a:pt x="742807" y="80467"/>
                      <a:pt x="742807" y="79259"/>
                      <a:pt x="742565" y="77809"/>
                    </a:cubicBezTo>
                    <a:cubicBezTo>
                      <a:pt x="742324" y="76600"/>
                      <a:pt x="742324" y="75151"/>
                      <a:pt x="742324" y="73701"/>
                    </a:cubicBezTo>
                    <a:cubicBezTo>
                      <a:pt x="742324" y="72251"/>
                      <a:pt x="742082" y="70801"/>
                      <a:pt x="742082" y="69593"/>
                    </a:cubicBezTo>
                    <a:lnTo>
                      <a:pt x="742082" y="28755"/>
                    </a:lnTo>
                    <a:lnTo>
                      <a:pt x="732175" y="28755"/>
                    </a:lnTo>
                    <a:lnTo>
                      <a:pt x="732175" y="59686"/>
                    </a:lnTo>
                    <a:cubicBezTo>
                      <a:pt x="732175" y="62102"/>
                      <a:pt x="731691" y="64518"/>
                      <a:pt x="730966" y="66935"/>
                    </a:cubicBezTo>
                    <a:cubicBezTo>
                      <a:pt x="730242" y="69110"/>
                      <a:pt x="729033" y="71284"/>
                      <a:pt x="727583" y="72734"/>
                    </a:cubicBezTo>
                    <a:cubicBezTo>
                      <a:pt x="726134" y="74426"/>
                      <a:pt x="724442" y="75634"/>
                      <a:pt x="722751" y="76600"/>
                    </a:cubicBezTo>
                    <a:cubicBezTo>
                      <a:pt x="720817" y="77567"/>
                      <a:pt x="718884" y="78050"/>
                      <a:pt x="716468" y="78050"/>
                    </a:cubicBezTo>
                    <a:cubicBezTo>
                      <a:pt x="714052" y="78050"/>
                      <a:pt x="711877" y="77809"/>
                      <a:pt x="710427" y="77084"/>
                    </a:cubicBezTo>
                    <a:cubicBezTo>
                      <a:pt x="708977" y="76359"/>
                      <a:pt x="707769" y="75634"/>
                      <a:pt x="706802" y="74184"/>
                    </a:cubicBezTo>
                    <a:cubicBezTo>
                      <a:pt x="706077" y="72976"/>
                      <a:pt x="705594" y="71284"/>
                      <a:pt x="705111" y="69593"/>
                    </a:cubicBezTo>
                    <a:cubicBezTo>
                      <a:pt x="704869" y="67660"/>
                      <a:pt x="704628" y="65727"/>
                      <a:pt x="704628" y="63310"/>
                    </a:cubicBezTo>
                    <a:lnTo>
                      <a:pt x="704628" y="28755"/>
                    </a:lnTo>
                    <a:lnTo>
                      <a:pt x="695445" y="28755"/>
                    </a:lnTo>
                    <a:close/>
                    <a:moveTo>
                      <a:pt x="664515" y="60894"/>
                    </a:moveTo>
                    <a:cubicBezTo>
                      <a:pt x="662823" y="65243"/>
                      <a:pt x="660649" y="68626"/>
                      <a:pt x="657991" y="71284"/>
                    </a:cubicBezTo>
                    <a:cubicBezTo>
                      <a:pt x="655091" y="73701"/>
                      <a:pt x="651950" y="75634"/>
                      <a:pt x="648325" y="76600"/>
                    </a:cubicBezTo>
                    <a:cubicBezTo>
                      <a:pt x="644700" y="77567"/>
                      <a:pt x="640834" y="78050"/>
                      <a:pt x="636726" y="78050"/>
                    </a:cubicBezTo>
                    <a:cubicBezTo>
                      <a:pt x="635035" y="78050"/>
                      <a:pt x="633585" y="78050"/>
                      <a:pt x="631893" y="77809"/>
                    </a:cubicBezTo>
                    <a:cubicBezTo>
                      <a:pt x="630202" y="77809"/>
                      <a:pt x="628510" y="77567"/>
                      <a:pt x="626577" y="77325"/>
                    </a:cubicBezTo>
                    <a:lnTo>
                      <a:pt x="626577" y="10874"/>
                    </a:lnTo>
                    <a:cubicBezTo>
                      <a:pt x="628027" y="10874"/>
                      <a:pt x="629477" y="10632"/>
                      <a:pt x="630927" y="10632"/>
                    </a:cubicBezTo>
                    <a:lnTo>
                      <a:pt x="635276" y="10632"/>
                    </a:lnTo>
                    <a:cubicBezTo>
                      <a:pt x="646392" y="10632"/>
                      <a:pt x="654366" y="13290"/>
                      <a:pt x="659440" y="18848"/>
                    </a:cubicBezTo>
                    <a:cubicBezTo>
                      <a:pt x="664515" y="24406"/>
                      <a:pt x="666931" y="33588"/>
                      <a:pt x="666931" y="44220"/>
                    </a:cubicBezTo>
                    <a:cubicBezTo>
                      <a:pt x="666931" y="50986"/>
                      <a:pt x="666206" y="56544"/>
                      <a:pt x="664515" y="60894"/>
                    </a:cubicBezTo>
                    <a:moveTo>
                      <a:pt x="675389" y="25856"/>
                    </a:moveTo>
                    <a:cubicBezTo>
                      <a:pt x="673456" y="21023"/>
                      <a:pt x="670798" y="16915"/>
                      <a:pt x="667173" y="13774"/>
                    </a:cubicBezTo>
                    <a:cubicBezTo>
                      <a:pt x="663548" y="10632"/>
                      <a:pt x="659440" y="8216"/>
                      <a:pt x="654366" y="6524"/>
                    </a:cubicBezTo>
                    <a:cubicBezTo>
                      <a:pt x="649292" y="4833"/>
                      <a:pt x="643734" y="4108"/>
                      <a:pt x="637451" y="4108"/>
                    </a:cubicBezTo>
                    <a:cubicBezTo>
                      <a:pt x="634793" y="4108"/>
                      <a:pt x="632860" y="4108"/>
                      <a:pt x="631168" y="4108"/>
                    </a:cubicBezTo>
                    <a:cubicBezTo>
                      <a:pt x="629719" y="4108"/>
                      <a:pt x="628269" y="4108"/>
                      <a:pt x="627060" y="4350"/>
                    </a:cubicBezTo>
                    <a:cubicBezTo>
                      <a:pt x="625852" y="4350"/>
                      <a:pt x="624402" y="4350"/>
                      <a:pt x="622953" y="4350"/>
                    </a:cubicBezTo>
                    <a:cubicBezTo>
                      <a:pt x="621503" y="4350"/>
                      <a:pt x="619328" y="4350"/>
                      <a:pt x="616670" y="4591"/>
                    </a:cubicBezTo>
                    <a:lnTo>
                      <a:pt x="616670" y="84091"/>
                    </a:lnTo>
                    <a:cubicBezTo>
                      <a:pt x="619086" y="84091"/>
                      <a:pt x="622228" y="84091"/>
                      <a:pt x="625611" y="84333"/>
                    </a:cubicBezTo>
                    <a:cubicBezTo>
                      <a:pt x="629235" y="84333"/>
                      <a:pt x="633102" y="84575"/>
                      <a:pt x="637209" y="84575"/>
                    </a:cubicBezTo>
                    <a:cubicBezTo>
                      <a:pt x="641317" y="84575"/>
                      <a:pt x="645909" y="84091"/>
                      <a:pt x="650741" y="82883"/>
                    </a:cubicBezTo>
                    <a:cubicBezTo>
                      <a:pt x="655574" y="81675"/>
                      <a:pt x="659924" y="79742"/>
                      <a:pt x="664032" y="76842"/>
                    </a:cubicBezTo>
                    <a:cubicBezTo>
                      <a:pt x="668140" y="73942"/>
                      <a:pt x="671523" y="69834"/>
                      <a:pt x="674181" y="64518"/>
                    </a:cubicBezTo>
                    <a:cubicBezTo>
                      <a:pt x="676839" y="59202"/>
                      <a:pt x="678289" y="52436"/>
                      <a:pt x="678289" y="43979"/>
                    </a:cubicBezTo>
                    <a:cubicBezTo>
                      <a:pt x="678289" y="37454"/>
                      <a:pt x="677322" y="30689"/>
                      <a:pt x="675389" y="25856"/>
                    </a:cubicBezTo>
                    <a:moveTo>
                      <a:pt x="562059" y="77325"/>
                    </a:moveTo>
                    <a:cubicBezTo>
                      <a:pt x="560851" y="77809"/>
                      <a:pt x="559884" y="78292"/>
                      <a:pt x="558918" y="78534"/>
                    </a:cubicBezTo>
                    <a:cubicBezTo>
                      <a:pt x="557951" y="78775"/>
                      <a:pt x="556984" y="79017"/>
                      <a:pt x="555776" y="79017"/>
                    </a:cubicBezTo>
                    <a:cubicBezTo>
                      <a:pt x="555051" y="79017"/>
                      <a:pt x="554326" y="78775"/>
                      <a:pt x="553360" y="78534"/>
                    </a:cubicBezTo>
                    <a:cubicBezTo>
                      <a:pt x="552393" y="78292"/>
                      <a:pt x="551668" y="78050"/>
                      <a:pt x="551185" y="77567"/>
                    </a:cubicBezTo>
                    <a:cubicBezTo>
                      <a:pt x="549977" y="76600"/>
                      <a:pt x="549252" y="75634"/>
                      <a:pt x="549010" y="74184"/>
                    </a:cubicBezTo>
                    <a:cubicBezTo>
                      <a:pt x="548769" y="72734"/>
                      <a:pt x="548769" y="70801"/>
                      <a:pt x="548769" y="67901"/>
                    </a:cubicBezTo>
                    <a:lnTo>
                      <a:pt x="548769" y="35280"/>
                    </a:lnTo>
                    <a:lnTo>
                      <a:pt x="561817" y="35280"/>
                    </a:lnTo>
                    <a:lnTo>
                      <a:pt x="561817" y="28997"/>
                    </a:lnTo>
                    <a:lnTo>
                      <a:pt x="548769" y="28997"/>
                    </a:lnTo>
                    <a:lnTo>
                      <a:pt x="548769" y="12807"/>
                    </a:lnTo>
                    <a:lnTo>
                      <a:pt x="539103" y="14982"/>
                    </a:lnTo>
                    <a:lnTo>
                      <a:pt x="539103" y="28997"/>
                    </a:lnTo>
                    <a:lnTo>
                      <a:pt x="529679" y="28997"/>
                    </a:lnTo>
                    <a:lnTo>
                      <a:pt x="529679" y="35280"/>
                    </a:lnTo>
                    <a:lnTo>
                      <a:pt x="539103" y="35280"/>
                    </a:lnTo>
                    <a:lnTo>
                      <a:pt x="539103" y="68868"/>
                    </a:lnTo>
                    <a:cubicBezTo>
                      <a:pt x="539103" y="71768"/>
                      <a:pt x="539103" y="74184"/>
                      <a:pt x="539345" y="76117"/>
                    </a:cubicBezTo>
                    <a:cubicBezTo>
                      <a:pt x="539586" y="78050"/>
                      <a:pt x="540311" y="79983"/>
                      <a:pt x="541278" y="81433"/>
                    </a:cubicBezTo>
                    <a:cubicBezTo>
                      <a:pt x="542486" y="83125"/>
                      <a:pt x="543936" y="84091"/>
                      <a:pt x="545869" y="84816"/>
                    </a:cubicBezTo>
                    <a:cubicBezTo>
                      <a:pt x="547802" y="85541"/>
                      <a:pt x="549735" y="85783"/>
                      <a:pt x="551910" y="85783"/>
                    </a:cubicBezTo>
                    <a:cubicBezTo>
                      <a:pt x="554085" y="85783"/>
                      <a:pt x="556259" y="85541"/>
                      <a:pt x="558434" y="84816"/>
                    </a:cubicBezTo>
                    <a:cubicBezTo>
                      <a:pt x="560609" y="84091"/>
                      <a:pt x="562300" y="83125"/>
                      <a:pt x="563992" y="82158"/>
                    </a:cubicBezTo>
                    <a:lnTo>
                      <a:pt x="562059" y="77325"/>
                    </a:lnTo>
                    <a:close/>
                    <a:moveTo>
                      <a:pt x="487392" y="6041"/>
                    </a:moveTo>
                    <a:cubicBezTo>
                      <a:pt x="486183" y="4833"/>
                      <a:pt x="484975" y="4350"/>
                      <a:pt x="483284" y="4350"/>
                    </a:cubicBezTo>
                    <a:cubicBezTo>
                      <a:pt x="481592" y="4350"/>
                      <a:pt x="480384" y="4833"/>
                      <a:pt x="479176" y="6041"/>
                    </a:cubicBezTo>
                    <a:cubicBezTo>
                      <a:pt x="477967" y="7249"/>
                      <a:pt x="477484" y="8457"/>
                      <a:pt x="477484" y="9907"/>
                    </a:cubicBezTo>
                    <a:cubicBezTo>
                      <a:pt x="477484" y="11357"/>
                      <a:pt x="477967" y="12807"/>
                      <a:pt x="479176" y="13774"/>
                    </a:cubicBezTo>
                    <a:cubicBezTo>
                      <a:pt x="480384" y="14982"/>
                      <a:pt x="481592" y="15465"/>
                      <a:pt x="483284" y="15465"/>
                    </a:cubicBezTo>
                    <a:cubicBezTo>
                      <a:pt x="484975" y="15465"/>
                      <a:pt x="486425" y="14982"/>
                      <a:pt x="487392" y="13774"/>
                    </a:cubicBezTo>
                    <a:cubicBezTo>
                      <a:pt x="488600" y="12565"/>
                      <a:pt x="489083" y="11357"/>
                      <a:pt x="489083" y="9907"/>
                    </a:cubicBezTo>
                    <a:cubicBezTo>
                      <a:pt x="488841" y="8457"/>
                      <a:pt x="488358" y="7249"/>
                      <a:pt x="487392" y="6041"/>
                    </a:cubicBezTo>
                    <a:moveTo>
                      <a:pt x="510589" y="6041"/>
                    </a:moveTo>
                    <a:cubicBezTo>
                      <a:pt x="509381" y="4833"/>
                      <a:pt x="508173" y="4350"/>
                      <a:pt x="506481" y="4350"/>
                    </a:cubicBezTo>
                    <a:cubicBezTo>
                      <a:pt x="504790" y="4350"/>
                      <a:pt x="503340" y="4833"/>
                      <a:pt x="502373" y="6041"/>
                    </a:cubicBezTo>
                    <a:cubicBezTo>
                      <a:pt x="501165" y="7249"/>
                      <a:pt x="500682" y="8457"/>
                      <a:pt x="500682" y="9907"/>
                    </a:cubicBezTo>
                    <a:cubicBezTo>
                      <a:pt x="500682" y="11357"/>
                      <a:pt x="501165" y="12807"/>
                      <a:pt x="502373" y="13774"/>
                    </a:cubicBezTo>
                    <a:cubicBezTo>
                      <a:pt x="503582" y="14982"/>
                      <a:pt x="504790" y="15465"/>
                      <a:pt x="506481" y="15465"/>
                    </a:cubicBezTo>
                    <a:cubicBezTo>
                      <a:pt x="508173" y="15465"/>
                      <a:pt x="509381" y="14982"/>
                      <a:pt x="510589" y="13774"/>
                    </a:cubicBezTo>
                    <a:cubicBezTo>
                      <a:pt x="511797" y="12565"/>
                      <a:pt x="512281" y="11357"/>
                      <a:pt x="512281" y="9907"/>
                    </a:cubicBezTo>
                    <a:cubicBezTo>
                      <a:pt x="512281" y="8457"/>
                      <a:pt x="511797" y="7249"/>
                      <a:pt x="510589" y="6041"/>
                    </a:cubicBezTo>
                    <a:moveTo>
                      <a:pt x="504548" y="62827"/>
                    </a:moveTo>
                    <a:cubicBezTo>
                      <a:pt x="504548" y="64518"/>
                      <a:pt x="504306" y="65968"/>
                      <a:pt x="504306" y="67660"/>
                    </a:cubicBezTo>
                    <a:cubicBezTo>
                      <a:pt x="504065" y="69834"/>
                      <a:pt x="503340" y="71526"/>
                      <a:pt x="502373" y="72976"/>
                    </a:cubicBezTo>
                    <a:cubicBezTo>
                      <a:pt x="501407" y="74426"/>
                      <a:pt x="500199" y="75634"/>
                      <a:pt x="498990" y="76600"/>
                    </a:cubicBezTo>
                    <a:cubicBezTo>
                      <a:pt x="497782" y="77567"/>
                      <a:pt x="496332" y="78050"/>
                      <a:pt x="495124" y="78534"/>
                    </a:cubicBezTo>
                    <a:cubicBezTo>
                      <a:pt x="493916" y="79017"/>
                      <a:pt x="492708" y="79017"/>
                      <a:pt x="491741" y="79017"/>
                    </a:cubicBezTo>
                    <a:cubicBezTo>
                      <a:pt x="490533" y="79017"/>
                      <a:pt x="489325" y="78775"/>
                      <a:pt x="488116" y="78534"/>
                    </a:cubicBezTo>
                    <a:cubicBezTo>
                      <a:pt x="486908" y="78292"/>
                      <a:pt x="485942" y="77567"/>
                      <a:pt x="484975" y="76842"/>
                    </a:cubicBezTo>
                    <a:cubicBezTo>
                      <a:pt x="484009" y="76117"/>
                      <a:pt x="483284" y="75151"/>
                      <a:pt x="482800" y="73942"/>
                    </a:cubicBezTo>
                    <a:cubicBezTo>
                      <a:pt x="482317" y="72734"/>
                      <a:pt x="482075" y="71284"/>
                      <a:pt x="482075" y="69351"/>
                    </a:cubicBezTo>
                    <a:cubicBezTo>
                      <a:pt x="482075" y="67418"/>
                      <a:pt x="482559" y="65968"/>
                      <a:pt x="483284" y="64760"/>
                    </a:cubicBezTo>
                    <a:cubicBezTo>
                      <a:pt x="484009" y="63552"/>
                      <a:pt x="484975" y="62585"/>
                      <a:pt x="486183" y="61619"/>
                    </a:cubicBezTo>
                    <a:cubicBezTo>
                      <a:pt x="487392" y="60894"/>
                      <a:pt x="488358" y="60169"/>
                      <a:pt x="489566" y="59686"/>
                    </a:cubicBezTo>
                    <a:cubicBezTo>
                      <a:pt x="490775" y="59202"/>
                      <a:pt x="491741" y="58961"/>
                      <a:pt x="492708" y="58719"/>
                    </a:cubicBezTo>
                    <a:cubicBezTo>
                      <a:pt x="493674" y="58477"/>
                      <a:pt x="494882" y="58236"/>
                      <a:pt x="496091" y="58236"/>
                    </a:cubicBezTo>
                    <a:cubicBezTo>
                      <a:pt x="497299" y="58236"/>
                      <a:pt x="498507" y="57994"/>
                      <a:pt x="499715" y="57994"/>
                    </a:cubicBezTo>
                    <a:cubicBezTo>
                      <a:pt x="500923" y="57994"/>
                      <a:pt x="501890" y="57752"/>
                      <a:pt x="502857" y="57752"/>
                    </a:cubicBezTo>
                    <a:lnTo>
                      <a:pt x="505031" y="57752"/>
                    </a:lnTo>
                    <a:cubicBezTo>
                      <a:pt x="504548" y="59444"/>
                      <a:pt x="504548" y="61135"/>
                      <a:pt x="504548" y="62827"/>
                    </a:cubicBezTo>
                    <a:moveTo>
                      <a:pt x="522188" y="78292"/>
                    </a:moveTo>
                    <a:cubicBezTo>
                      <a:pt x="520738" y="78775"/>
                      <a:pt x="519288" y="79017"/>
                      <a:pt x="517838" y="79017"/>
                    </a:cubicBezTo>
                    <a:cubicBezTo>
                      <a:pt x="516630" y="79017"/>
                      <a:pt x="515664" y="78534"/>
                      <a:pt x="514939" y="77809"/>
                    </a:cubicBezTo>
                    <a:cubicBezTo>
                      <a:pt x="514214" y="77084"/>
                      <a:pt x="513972" y="75392"/>
                      <a:pt x="513972" y="72734"/>
                    </a:cubicBezTo>
                    <a:lnTo>
                      <a:pt x="513972" y="43496"/>
                    </a:lnTo>
                    <a:cubicBezTo>
                      <a:pt x="513972" y="42529"/>
                      <a:pt x="513972" y="41562"/>
                      <a:pt x="513972" y="40354"/>
                    </a:cubicBezTo>
                    <a:cubicBezTo>
                      <a:pt x="513972" y="39146"/>
                      <a:pt x="513730" y="38179"/>
                      <a:pt x="513489" y="36971"/>
                    </a:cubicBezTo>
                    <a:cubicBezTo>
                      <a:pt x="513247" y="35763"/>
                      <a:pt x="512764" y="34796"/>
                      <a:pt x="512281" y="33830"/>
                    </a:cubicBezTo>
                    <a:cubicBezTo>
                      <a:pt x="511797" y="32863"/>
                      <a:pt x="510831" y="31897"/>
                      <a:pt x="509864" y="31172"/>
                    </a:cubicBezTo>
                    <a:cubicBezTo>
                      <a:pt x="507689" y="29480"/>
                      <a:pt x="505273" y="28514"/>
                      <a:pt x="502615" y="27789"/>
                    </a:cubicBezTo>
                    <a:cubicBezTo>
                      <a:pt x="499957" y="27306"/>
                      <a:pt x="497540" y="27064"/>
                      <a:pt x="494882" y="27064"/>
                    </a:cubicBezTo>
                    <a:cubicBezTo>
                      <a:pt x="492708" y="27064"/>
                      <a:pt x="490291" y="27306"/>
                      <a:pt x="488116" y="27789"/>
                    </a:cubicBezTo>
                    <a:cubicBezTo>
                      <a:pt x="485942" y="28272"/>
                      <a:pt x="483767" y="28997"/>
                      <a:pt x="482075" y="29964"/>
                    </a:cubicBezTo>
                    <a:cubicBezTo>
                      <a:pt x="480142" y="30930"/>
                      <a:pt x="478692" y="32380"/>
                      <a:pt x="477243" y="33830"/>
                    </a:cubicBezTo>
                    <a:cubicBezTo>
                      <a:pt x="475793" y="35280"/>
                      <a:pt x="475068" y="37454"/>
                      <a:pt x="474584" y="40113"/>
                    </a:cubicBezTo>
                    <a:lnTo>
                      <a:pt x="482317" y="42529"/>
                    </a:lnTo>
                    <a:cubicBezTo>
                      <a:pt x="482559" y="41321"/>
                      <a:pt x="482800" y="40113"/>
                      <a:pt x="483284" y="38904"/>
                    </a:cubicBezTo>
                    <a:cubicBezTo>
                      <a:pt x="483767" y="37938"/>
                      <a:pt x="484250" y="36730"/>
                      <a:pt x="485217" y="36005"/>
                    </a:cubicBezTo>
                    <a:cubicBezTo>
                      <a:pt x="486183" y="35038"/>
                      <a:pt x="487150" y="34555"/>
                      <a:pt x="488600" y="33830"/>
                    </a:cubicBezTo>
                    <a:cubicBezTo>
                      <a:pt x="490050" y="33347"/>
                      <a:pt x="491741" y="33105"/>
                      <a:pt x="493916" y="33105"/>
                    </a:cubicBezTo>
                    <a:cubicBezTo>
                      <a:pt x="495124" y="33105"/>
                      <a:pt x="496332" y="33105"/>
                      <a:pt x="497299" y="33347"/>
                    </a:cubicBezTo>
                    <a:cubicBezTo>
                      <a:pt x="498507" y="33588"/>
                      <a:pt x="499474" y="33830"/>
                      <a:pt x="500440" y="34313"/>
                    </a:cubicBezTo>
                    <a:cubicBezTo>
                      <a:pt x="501890" y="35038"/>
                      <a:pt x="502857" y="36005"/>
                      <a:pt x="503582" y="37213"/>
                    </a:cubicBezTo>
                    <a:cubicBezTo>
                      <a:pt x="504065" y="38421"/>
                      <a:pt x="504548" y="40113"/>
                      <a:pt x="504548" y="42287"/>
                    </a:cubicBezTo>
                    <a:lnTo>
                      <a:pt x="504548" y="51711"/>
                    </a:lnTo>
                    <a:cubicBezTo>
                      <a:pt x="501648" y="51711"/>
                      <a:pt x="499232" y="51711"/>
                      <a:pt x="497057" y="51953"/>
                    </a:cubicBezTo>
                    <a:cubicBezTo>
                      <a:pt x="494882" y="51953"/>
                      <a:pt x="492949" y="52195"/>
                      <a:pt x="491016" y="52436"/>
                    </a:cubicBezTo>
                    <a:cubicBezTo>
                      <a:pt x="488358" y="52920"/>
                      <a:pt x="485942" y="53644"/>
                      <a:pt x="483525" y="54369"/>
                    </a:cubicBezTo>
                    <a:cubicBezTo>
                      <a:pt x="481350" y="55336"/>
                      <a:pt x="479176" y="56544"/>
                      <a:pt x="477484" y="57994"/>
                    </a:cubicBezTo>
                    <a:cubicBezTo>
                      <a:pt x="475793" y="59444"/>
                      <a:pt x="474584" y="61135"/>
                      <a:pt x="473618" y="63310"/>
                    </a:cubicBezTo>
                    <a:cubicBezTo>
                      <a:pt x="472651" y="65243"/>
                      <a:pt x="472168" y="67660"/>
                      <a:pt x="472168" y="70076"/>
                    </a:cubicBezTo>
                    <a:cubicBezTo>
                      <a:pt x="472168" y="72493"/>
                      <a:pt x="472651" y="74909"/>
                      <a:pt x="473618" y="76842"/>
                    </a:cubicBezTo>
                    <a:cubicBezTo>
                      <a:pt x="474584" y="78775"/>
                      <a:pt x="475793" y="80467"/>
                      <a:pt x="477243" y="81675"/>
                    </a:cubicBezTo>
                    <a:cubicBezTo>
                      <a:pt x="478692" y="82883"/>
                      <a:pt x="480384" y="83850"/>
                      <a:pt x="482317" y="84575"/>
                    </a:cubicBezTo>
                    <a:cubicBezTo>
                      <a:pt x="484250" y="85300"/>
                      <a:pt x="485942" y="85541"/>
                      <a:pt x="488116" y="85541"/>
                    </a:cubicBezTo>
                    <a:cubicBezTo>
                      <a:pt x="492708" y="85541"/>
                      <a:pt x="496332" y="84575"/>
                      <a:pt x="499232" y="82641"/>
                    </a:cubicBezTo>
                    <a:cubicBezTo>
                      <a:pt x="502132" y="80708"/>
                      <a:pt x="504065" y="78292"/>
                      <a:pt x="505031" y="75634"/>
                    </a:cubicBezTo>
                    <a:cubicBezTo>
                      <a:pt x="505273" y="78050"/>
                      <a:pt x="506240" y="80225"/>
                      <a:pt x="507689" y="82158"/>
                    </a:cubicBezTo>
                    <a:cubicBezTo>
                      <a:pt x="509139" y="84091"/>
                      <a:pt x="511314" y="84816"/>
                      <a:pt x="514214" y="84816"/>
                    </a:cubicBezTo>
                    <a:cubicBezTo>
                      <a:pt x="515905" y="84816"/>
                      <a:pt x="517597" y="84575"/>
                      <a:pt x="519047" y="84333"/>
                    </a:cubicBezTo>
                    <a:cubicBezTo>
                      <a:pt x="520496" y="84091"/>
                      <a:pt x="521705" y="83850"/>
                      <a:pt x="522430" y="83608"/>
                    </a:cubicBezTo>
                    <a:lnTo>
                      <a:pt x="522430" y="78292"/>
                    </a:lnTo>
                    <a:close/>
                    <a:moveTo>
                      <a:pt x="458636" y="77325"/>
                    </a:moveTo>
                    <a:cubicBezTo>
                      <a:pt x="457428" y="77809"/>
                      <a:pt x="456461" y="78292"/>
                      <a:pt x="455495" y="78534"/>
                    </a:cubicBezTo>
                    <a:cubicBezTo>
                      <a:pt x="454528" y="78775"/>
                      <a:pt x="453562" y="79017"/>
                      <a:pt x="452353" y="79017"/>
                    </a:cubicBezTo>
                    <a:cubicBezTo>
                      <a:pt x="451629" y="79017"/>
                      <a:pt x="450904" y="78775"/>
                      <a:pt x="449937" y="78534"/>
                    </a:cubicBezTo>
                    <a:cubicBezTo>
                      <a:pt x="448970" y="78292"/>
                      <a:pt x="448246" y="78050"/>
                      <a:pt x="447762" y="77567"/>
                    </a:cubicBezTo>
                    <a:cubicBezTo>
                      <a:pt x="446554" y="76600"/>
                      <a:pt x="445829" y="75634"/>
                      <a:pt x="445587" y="74184"/>
                    </a:cubicBezTo>
                    <a:cubicBezTo>
                      <a:pt x="445346" y="72734"/>
                      <a:pt x="445346" y="70801"/>
                      <a:pt x="445346" y="67901"/>
                    </a:cubicBezTo>
                    <a:lnTo>
                      <a:pt x="445346" y="35280"/>
                    </a:lnTo>
                    <a:lnTo>
                      <a:pt x="458394" y="35280"/>
                    </a:lnTo>
                    <a:lnTo>
                      <a:pt x="458394" y="28997"/>
                    </a:lnTo>
                    <a:lnTo>
                      <a:pt x="445346" y="28997"/>
                    </a:lnTo>
                    <a:lnTo>
                      <a:pt x="445346" y="12807"/>
                    </a:lnTo>
                    <a:lnTo>
                      <a:pt x="435680" y="14982"/>
                    </a:lnTo>
                    <a:lnTo>
                      <a:pt x="435680" y="28997"/>
                    </a:lnTo>
                    <a:lnTo>
                      <a:pt x="426256" y="28997"/>
                    </a:lnTo>
                    <a:lnTo>
                      <a:pt x="426256" y="35280"/>
                    </a:lnTo>
                    <a:lnTo>
                      <a:pt x="435680" y="35280"/>
                    </a:lnTo>
                    <a:lnTo>
                      <a:pt x="435680" y="68868"/>
                    </a:lnTo>
                    <a:cubicBezTo>
                      <a:pt x="435680" y="71768"/>
                      <a:pt x="435680" y="74184"/>
                      <a:pt x="435922" y="76117"/>
                    </a:cubicBezTo>
                    <a:cubicBezTo>
                      <a:pt x="436163" y="78050"/>
                      <a:pt x="436888" y="79983"/>
                      <a:pt x="437855" y="81433"/>
                    </a:cubicBezTo>
                    <a:cubicBezTo>
                      <a:pt x="439063" y="83125"/>
                      <a:pt x="440513" y="84091"/>
                      <a:pt x="442446" y="84816"/>
                    </a:cubicBezTo>
                    <a:cubicBezTo>
                      <a:pt x="444379" y="85541"/>
                      <a:pt x="446312" y="85783"/>
                      <a:pt x="448487" y="85783"/>
                    </a:cubicBezTo>
                    <a:cubicBezTo>
                      <a:pt x="450662" y="85783"/>
                      <a:pt x="452837" y="85541"/>
                      <a:pt x="455012" y="84816"/>
                    </a:cubicBezTo>
                    <a:cubicBezTo>
                      <a:pt x="457186" y="84091"/>
                      <a:pt x="458878" y="83125"/>
                      <a:pt x="460569" y="82158"/>
                    </a:cubicBezTo>
                    <a:lnTo>
                      <a:pt x="458636" y="77325"/>
                    </a:lnTo>
                    <a:close/>
                    <a:moveTo>
                      <a:pt x="409825" y="28997"/>
                    </a:moveTo>
                    <a:lnTo>
                      <a:pt x="399676" y="28997"/>
                    </a:lnTo>
                    <a:lnTo>
                      <a:pt x="399676" y="84091"/>
                    </a:lnTo>
                    <a:lnTo>
                      <a:pt x="409825" y="84091"/>
                    </a:lnTo>
                    <a:lnTo>
                      <a:pt x="409825" y="28997"/>
                    </a:lnTo>
                    <a:close/>
                    <a:moveTo>
                      <a:pt x="409341" y="2416"/>
                    </a:moveTo>
                    <a:cubicBezTo>
                      <a:pt x="408133" y="1208"/>
                      <a:pt x="406683" y="483"/>
                      <a:pt x="404992" y="483"/>
                    </a:cubicBezTo>
                    <a:cubicBezTo>
                      <a:pt x="403300" y="483"/>
                      <a:pt x="401609" y="1208"/>
                      <a:pt x="400400" y="2416"/>
                    </a:cubicBezTo>
                    <a:cubicBezTo>
                      <a:pt x="399192" y="3625"/>
                      <a:pt x="398467" y="5316"/>
                      <a:pt x="398467" y="6766"/>
                    </a:cubicBezTo>
                    <a:cubicBezTo>
                      <a:pt x="398467" y="8457"/>
                      <a:pt x="399192" y="9907"/>
                      <a:pt x="400400" y="11116"/>
                    </a:cubicBezTo>
                    <a:cubicBezTo>
                      <a:pt x="401609" y="12324"/>
                      <a:pt x="403059" y="13049"/>
                      <a:pt x="404992" y="13049"/>
                    </a:cubicBezTo>
                    <a:cubicBezTo>
                      <a:pt x="406683" y="13049"/>
                      <a:pt x="408133" y="12324"/>
                      <a:pt x="409341" y="11116"/>
                    </a:cubicBezTo>
                    <a:cubicBezTo>
                      <a:pt x="410549" y="9907"/>
                      <a:pt x="411274" y="8457"/>
                      <a:pt x="411274" y="6766"/>
                    </a:cubicBezTo>
                    <a:cubicBezTo>
                      <a:pt x="411274" y="5074"/>
                      <a:pt x="410549" y="3625"/>
                      <a:pt x="409341" y="2416"/>
                    </a:cubicBezTo>
                    <a:moveTo>
                      <a:pt x="379619" y="61377"/>
                    </a:moveTo>
                    <a:cubicBezTo>
                      <a:pt x="378653" y="59444"/>
                      <a:pt x="377203" y="57994"/>
                      <a:pt x="375511" y="56544"/>
                    </a:cubicBezTo>
                    <a:cubicBezTo>
                      <a:pt x="373820" y="55094"/>
                      <a:pt x="372128" y="54128"/>
                      <a:pt x="370195" y="53403"/>
                    </a:cubicBezTo>
                    <a:cubicBezTo>
                      <a:pt x="368262" y="52678"/>
                      <a:pt x="366329" y="51953"/>
                      <a:pt x="364396" y="51470"/>
                    </a:cubicBezTo>
                    <a:cubicBezTo>
                      <a:pt x="361013" y="50503"/>
                      <a:pt x="358113" y="49295"/>
                      <a:pt x="355938" y="47603"/>
                    </a:cubicBezTo>
                    <a:cubicBezTo>
                      <a:pt x="353764" y="45912"/>
                      <a:pt x="352797" y="43737"/>
                      <a:pt x="352797" y="40837"/>
                    </a:cubicBezTo>
                    <a:cubicBezTo>
                      <a:pt x="352797" y="38663"/>
                      <a:pt x="353764" y="36730"/>
                      <a:pt x="355697" y="35280"/>
                    </a:cubicBezTo>
                    <a:cubicBezTo>
                      <a:pt x="357630" y="33830"/>
                      <a:pt x="360046" y="33105"/>
                      <a:pt x="362946" y="33105"/>
                    </a:cubicBezTo>
                    <a:cubicBezTo>
                      <a:pt x="366087" y="33105"/>
                      <a:pt x="368504" y="33588"/>
                      <a:pt x="370195" y="34796"/>
                    </a:cubicBezTo>
                    <a:cubicBezTo>
                      <a:pt x="371887" y="36005"/>
                      <a:pt x="373337" y="37213"/>
                      <a:pt x="374786" y="38421"/>
                    </a:cubicBezTo>
                    <a:lnTo>
                      <a:pt x="379619" y="32380"/>
                    </a:lnTo>
                    <a:cubicBezTo>
                      <a:pt x="378169" y="31172"/>
                      <a:pt x="376236" y="29964"/>
                      <a:pt x="373820" y="28997"/>
                    </a:cubicBezTo>
                    <a:cubicBezTo>
                      <a:pt x="371162" y="27789"/>
                      <a:pt x="367779" y="27306"/>
                      <a:pt x="363429" y="27306"/>
                    </a:cubicBezTo>
                    <a:cubicBezTo>
                      <a:pt x="360771" y="27306"/>
                      <a:pt x="358355" y="27547"/>
                      <a:pt x="355938" y="28272"/>
                    </a:cubicBezTo>
                    <a:cubicBezTo>
                      <a:pt x="353522" y="28997"/>
                      <a:pt x="351589" y="29722"/>
                      <a:pt x="349656" y="31172"/>
                    </a:cubicBezTo>
                    <a:cubicBezTo>
                      <a:pt x="347964" y="32380"/>
                      <a:pt x="346514" y="34071"/>
                      <a:pt x="345306" y="36005"/>
                    </a:cubicBezTo>
                    <a:cubicBezTo>
                      <a:pt x="344098" y="37938"/>
                      <a:pt x="343615" y="40113"/>
                      <a:pt x="343615" y="42771"/>
                    </a:cubicBezTo>
                    <a:cubicBezTo>
                      <a:pt x="343615" y="45670"/>
                      <a:pt x="344098" y="48087"/>
                      <a:pt x="345065" y="50020"/>
                    </a:cubicBezTo>
                    <a:cubicBezTo>
                      <a:pt x="346031" y="51953"/>
                      <a:pt x="347481" y="53644"/>
                      <a:pt x="348931" y="54853"/>
                    </a:cubicBezTo>
                    <a:cubicBezTo>
                      <a:pt x="350622" y="56061"/>
                      <a:pt x="352314" y="57269"/>
                      <a:pt x="354005" y="57752"/>
                    </a:cubicBezTo>
                    <a:cubicBezTo>
                      <a:pt x="355938" y="58477"/>
                      <a:pt x="357630" y="58961"/>
                      <a:pt x="359321" y="59686"/>
                    </a:cubicBezTo>
                    <a:cubicBezTo>
                      <a:pt x="362946" y="60652"/>
                      <a:pt x="365604" y="61860"/>
                      <a:pt x="367779" y="63310"/>
                    </a:cubicBezTo>
                    <a:cubicBezTo>
                      <a:pt x="369954" y="64760"/>
                      <a:pt x="370920" y="67176"/>
                      <a:pt x="370920" y="70559"/>
                    </a:cubicBezTo>
                    <a:cubicBezTo>
                      <a:pt x="370920" y="73459"/>
                      <a:pt x="369954" y="75634"/>
                      <a:pt x="368262" y="77325"/>
                    </a:cubicBezTo>
                    <a:cubicBezTo>
                      <a:pt x="366571" y="78775"/>
                      <a:pt x="364154" y="79742"/>
                      <a:pt x="360771" y="79742"/>
                    </a:cubicBezTo>
                    <a:cubicBezTo>
                      <a:pt x="359080" y="79742"/>
                      <a:pt x="357630" y="79500"/>
                      <a:pt x="355938" y="79017"/>
                    </a:cubicBezTo>
                    <a:cubicBezTo>
                      <a:pt x="354489" y="78534"/>
                      <a:pt x="353039" y="77809"/>
                      <a:pt x="351830" y="76842"/>
                    </a:cubicBezTo>
                    <a:cubicBezTo>
                      <a:pt x="350622" y="76117"/>
                      <a:pt x="349414" y="75151"/>
                      <a:pt x="348447" y="74184"/>
                    </a:cubicBezTo>
                    <a:cubicBezTo>
                      <a:pt x="347481" y="73217"/>
                      <a:pt x="346756" y="72493"/>
                      <a:pt x="346031" y="71768"/>
                    </a:cubicBezTo>
                    <a:lnTo>
                      <a:pt x="341198" y="79500"/>
                    </a:lnTo>
                    <a:cubicBezTo>
                      <a:pt x="346514" y="83608"/>
                      <a:pt x="352797" y="85783"/>
                      <a:pt x="360288" y="85783"/>
                    </a:cubicBezTo>
                    <a:cubicBezTo>
                      <a:pt x="363188" y="85783"/>
                      <a:pt x="365604" y="85300"/>
                      <a:pt x="368020" y="84575"/>
                    </a:cubicBezTo>
                    <a:cubicBezTo>
                      <a:pt x="370437" y="83850"/>
                      <a:pt x="372612" y="82641"/>
                      <a:pt x="374303" y="81192"/>
                    </a:cubicBezTo>
                    <a:cubicBezTo>
                      <a:pt x="375995" y="79742"/>
                      <a:pt x="377444" y="77809"/>
                      <a:pt x="378411" y="75634"/>
                    </a:cubicBezTo>
                    <a:cubicBezTo>
                      <a:pt x="379378" y="73459"/>
                      <a:pt x="380103" y="71043"/>
                      <a:pt x="380103" y="68143"/>
                    </a:cubicBezTo>
                    <a:cubicBezTo>
                      <a:pt x="381069" y="65485"/>
                      <a:pt x="380586" y="63310"/>
                      <a:pt x="379619" y="61377"/>
                    </a:cubicBezTo>
                    <a:moveTo>
                      <a:pt x="298428" y="84091"/>
                    </a:moveTo>
                    <a:lnTo>
                      <a:pt x="307852" y="84091"/>
                    </a:lnTo>
                    <a:lnTo>
                      <a:pt x="307852" y="57511"/>
                    </a:lnTo>
                    <a:cubicBezTo>
                      <a:pt x="307852" y="55578"/>
                      <a:pt x="307852" y="53886"/>
                      <a:pt x="308093" y="51953"/>
                    </a:cubicBezTo>
                    <a:cubicBezTo>
                      <a:pt x="308335" y="50020"/>
                      <a:pt x="308577" y="48328"/>
                      <a:pt x="308818" y="46637"/>
                    </a:cubicBezTo>
                    <a:cubicBezTo>
                      <a:pt x="309785" y="43254"/>
                      <a:pt x="310993" y="40354"/>
                      <a:pt x="312926" y="37938"/>
                    </a:cubicBezTo>
                    <a:cubicBezTo>
                      <a:pt x="314618" y="35521"/>
                      <a:pt x="316792" y="34555"/>
                      <a:pt x="318967" y="34555"/>
                    </a:cubicBezTo>
                    <a:cubicBezTo>
                      <a:pt x="322833" y="34555"/>
                      <a:pt x="324767" y="36488"/>
                      <a:pt x="325008" y="40596"/>
                    </a:cubicBezTo>
                    <a:lnTo>
                      <a:pt x="333224" y="37696"/>
                    </a:lnTo>
                    <a:cubicBezTo>
                      <a:pt x="333224" y="35763"/>
                      <a:pt x="332741" y="34313"/>
                      <a:pt x="332016" y="32863"/>
                    </a:cubicBezTo>
                    <a:cubicBezTo>
                      <a:pt x="331291" y="31413"/>
                      <a:pt x="330566" y="30447"/>
                      <a:pt x="329599" y="29722"/>
                    </a:cubicBezTo>
                    <a:cubicBezTo>
                      <a:pt x="328633" y="28997"/>
                      <a:pt x="327425" y="28272"/>
                      <a:pt x="326216" y="28030"/>
                    </a:cubicBezTo>
                    <a:cubicBezTo>
                      <a:pt x="325008" y="27547"/>
                      <a:pt x="323800" y="27547"/>
                      <a:pt x="322833" y="27547"/>
                    </a:cubicBezTo>
                    <a:cubicBezTo>
                      <a:pt x="319450" y="27547"/>
                      <a:pt x="316792" y="28514"/>
                      <a:pt x="314134" y="30205"/>
                    </a:cubicBezTo>
                    <a:cubicBezTo>
                      <a:pt x="311718" y="32138"/>
                      <a:pt x="309543" y="34555"/>
                      <a:pt x="307852" y="37696"/>
                    </a:cubicBezTo>
                    <a:lnTo>
                      <a:pt x="306643" y="28272"/>
                    </a:lnTo>
                    <a:lnTo>
                      <a:pt x="297219" y="29239"/>
                    </a:lnTo>
                    <a:cubicBezTo>
                      <a:pt x="297219" y="29722"/>
                      <a:pt x="297461" y="30447"/>
                      <a:pt x="297461" y="31413"/>
                    </a:cubicBezTo>
                    <a:cubicBezTo>
                      <a:pt x="297703" y="32380"/>
                      <a:pt x="297703" y="33588"/>
                      <a:pt x="297944" y="35038"/>
                    </a:cubicBezTo>
                    <a:cubicBezTo>
                      <a:pt x="298186" y="36488"/>
                      <a:pt x="298186" y="37696"/>
                      <a:pt x="298186" y="39146"/>
                    </a:cubicBezTo>
                    <a:cubicBezTo>
                      <a:pt x="298186" y="40596"/>
                      <a:pt x="298428" y="41804"/>
                      <a:pt x="298428" y="43254"/>
                    </a:cubicBezTo>
                    <a:lnTo>
                      <a:pt x="298428" y="84091"/>
                    </a:lnTo>
                    <a:close/>
                    <a:moveTo>
                      <a:pt x="267981" y="38179"/>
                    </a:moveTo>
                    <a:cubicBezTo>
                      <a:pt x="270156" y="41079"/>
                      <a:pt x="271122" y="45187"/>
                      <a:pt x="271122" y="50262"/>
                    </a:cubicBezTo>
                    <a:lnTo>
                      <a:pt x="271122" y="52195"/>
                    </a:lnTo>
                    <a:lnTo>
                      <a:pt x="243817" y="52195"/>
                    </a:lnTo>
                    <a:cubicBezTo>
                      <a:pt x="244058" y="49778"/>
                      <a:pt x="244783" y="47362"/>
                      <a:pt x="245508" y="45187"/>
                    </a:cubicBezTo>
                    <a:cubicBezTo>
                      <a:pt x="246233" y="43012"/>
                      <a:pt x="247441" y="41079"/>
                      <a:pt x="248649" y="39388"/>
                    </a:cubicBezTo>
                    <a:cubicBezTo>
                      <a:pt x="249858" y="37696"/>
                      <a:pt x="251549" y="36246"/>
                      <a:pt x="253241" y="35280"/>
                    </a:cubicBezTo>
                    <a:cubicBezTo>
                      <a:pt x="254932" y="34313"/>
                      <a:pt x="257107" y="33830"/>
                      <a:pt x="259282" y="33830"/>
                    </a:cubicBezTo>
                    <a:cubicBezTo>
                      <a:pt x="262906" y="33588"/>
                      <a:pt x="265806" y="35038"/>
                      <a:pt x="267981" y="38179"/>
                    </a:cubicBezTo>
                    <a:moveTo>
                      <a:pt x="281029" y="58236"/>
                    </a:moveTo>
                    <a:lnTo>
                      <a:pt x="281029" y="52678"/>
                    </a:lnTo>
                    <a:cubicBezTo>
                      <a:pt x="281029" y="49537"/>
                      <a:pt x="280788" y="46395"/>
                      <a:pt x="280063" y="43496"/>
                    </a:cubicBezTo>
                    <a:cubicBezTo>
                      <a:pt x="279338" y="40354"/>
                      <a:pt x="278130" y="37696"/>
                      <a:pt x="276438" y="35280"/>
                    </a:cubicBezTo>
                    <a:cubicBezTo>
                      <a:pt x="274747" y="32863"/>
                      <a:pt x="272572" y="30930"/>
                      <a:pt x="269672" y="29480"/>
                    </a:cubicBezTo>
                    <a:cubicBezTo>
                      <a:pt x="266773" y="28030"/>
                      <a:pt x="263390" y="27306"/>
                      <a:pt x="259040" y="27306"/>
                    </a:cubicBezTo>
                    <a:cubicBezTo>
                      <a:pt x="255415" y="27306"/>
                      <a:pt x="252274" y="28030"/>
                      <a:pt x="249133" y="29480"/>
                    </a:cubicBezTo>
                    <a:cubicBezTo>
                      <a:pt x="245991" y="30930"/>
                      <a:pt x="243333" y="32863"/>
                      <a:pt x="241159" y="35521"/>
                    </a:cubicBezTo>
                    <a:cubicBezTo>
                      <a:pt x="238984" y="38179"/>
                      <a:pt x="237051" y="41079"/>
                      <a:pt x="235842" y="44704"/>
                    </a:cubicBezTo>
                    <a:cubicBezTo>
                      <a:pt x="234634" y="48328"/>
                      <a:pt x="233909" y="52195"/>
                      <a:pt x="233909" y="56544"/>
                    </a:cubicBezTo>
                    <a:cubicBezTo>
                      <a:pt x="233909" y="66210"/>
                      <a:pt x="236084" y="73459"/>
                      <a:pt x="240675" y="78292"/>
                    </a:cubicBezTo>
                    <a:cubicBezTo>
                      <a:pt x="245025" y="83125"/>
                      <a:pt x="251791" y="85783"/>
                      <a:pt x="260490" y="85783"/>
                    </a:cubicBezTo>
                    <a:cubicBezTo>
                      <a:pt x="265081" y="85783"/>
                      <a:pt x="268947" y="84816"/>
                      <a:pt x="272572" y="83125"/>
                    </a:cubicBezTo>
                    <a:cubicBezTo>
                      <a:pt x="275955" y="81192"/>
                      <a:pt x="279338" y="78534"/>
                      <a:pt x="282238" y="75151"/>
                    </a:cubicBezTo>
                    <a:lnTo>
                      <a:pt x="278371" y="71043"/>
                    </a:lnTo>
                    <a:cubicBezTo>
                      <a:pt x="274747" y="74426"/>
                      <a:pt x="271605" y="76359"/>
                      <a:pt x="268947" y="77567"/>
                    </a:cubicBezTo>
                    <a:cubicBezTo>
                      <a:pt x="266289" y="78534"/>
                      <a:pt x="263631" y="79017"/>
                      <a:pt x="261215" y="79017"/>
                    </a:cubicBezTo>
                    <a:cubicBezTo>
                      <a:pt x="255657" y="79017"/>
                      <a:pt x="251549" y="77325"/>
                      <a:pt x="248649" y="73701"/>
                    </a:cubicBezTo>
                    <a:cubicBezTo>
                      <a:pt x="245750" y="70076"/>
                      <a:pt x="244300" y="65002"/>
                      <a:pt x="244058" y="58477"/>
                    </a:cubicBezTo>
                    <a:lnTo>
                      <a:pt x="281029" y="58477"/>
                    </a:lnTo>
                    <a:close/>
                    <a:moveTo>
                      <a:pt x="183648" y="28997"/>
                    </a:moveTo>
                    <a:lnTo>
                      <a:pt x="172774" y="28997"/>
                    </a:lnTo>
                    <a:lnTo>
                      <a:pt x="195247" y="85300"/>
                    </a:lnTo>
                    <a:lnTo>
                      <a:pt x="203221" y="85300"/>
                    </a:lnTo>
                    <a:lnTo>
                      <a:pt x="226418" y="28997"/>
                    </a:lnTo>
                    <a:lnTo>
                      <a:pt x="217236" y="28997"/>
                    </a:lnTo>
                    <a:lnTo>
                      <a:pt x="202496" y="67660"/>
                    </a:lnTo>
                    <a:cubicBezTo>
                      <a:pt x="201046" y="71526"/>
                      <a:pt x="200321" y="74426"/>
                      <a:pt x="200079" y="76359"/>
                    </a:cubicBezTo>
                    <a:cubicBezTo>
                      <a:pt x="199838" y="75392"/>
                      <a:pt x="199596" y="74184"/>
                      <a:pt x="199354" y="72734"/>
                    </a:cubicBezTo>
                    <a:cubicBezTo>
                      <a:pt x="199113" y="71284"/>
                      <a:pt x="198388" y="69351"/>
                      <a:pt x="197663" y="67176"/>
                    </a:cubicBezTo>
                    <a:lnTo>
                      <a:pt x="183648" y="28997"/>
                    </a:lnTo>
                    <a:close/>
                    <a:moveTo>
                      <a:pt x="159000" y="28997"/>
                    </a:moveTo>
                    <a:lnTo>
                      <a:pt x="148851" y="28997"/>
                    </a:lnTo>
                    <a:lnTo>
                      <a:pt x="148851" y="84091"/>
                    </a:lnTo>
                    <a:lnTo>
                      <a:pt x="159000" y="84091"/>
                    </a:lnTo>
                    <a:lnTo>
                      <a:pt x="159000" y="28997"/>
                    </a:lnTo>
                    <a:close/>
                    <a:moveTo>
                      <a:pt x="158517" y="2416"/>
                    </a:moveTo>
                    <a:cubicBezTo>
                      <a:pt x="157309" y="1208"/>
                      <a:pt x="155859" y="483"/>
                      <a:pt x="154167" y="483"/>
                    </a:cubicBezTo>
                    <a:cubicBezTo>
                      <a:pt x="152476" y="483"/>
                      <a:pt x="150784" y="1208"/>
                      <a:pt x="149576" y="2416"/>
                    </a:cubicBezTo>
                    <a:cubicBezTo>
                      <a:pt x="148368" y="3625"/>
                      <a:pt x="147643" y="5316"/>
                      <a:pt x="147643" y="6766"/>
                    </a:cubicBezTo>
                    <a:cubicBezTo>
                      <a:pt x="147643" y="8457"/>
                      <a:pt x="148368" y="9907"/>
                      <a:pt x="149576" y="11116"/>
                    </a:cubicBezTo>
                    <a:cubicBezTo>
                      <a:pt x="150784" y="12324"/>
                      <a:pt x="152476" y="13049"/>
                      <a:pt x="154167" y="13049"/>
                    </a:cubicBezTo>
                    <a:cubicBezTo>
                      <a:pt x="155859" y="13049"/>
                      <a:pt x="157309" y="12324"/>
                      <a:pt x="158517" y="11116"/>
                    </a:cubicBezTo>
                    <a:cubicBezTo>
                      <a:pt x="159725" y="9907"/>
                      <a:pt x="160450" y="8457"/>
                      <a:pt x="160450" y="6766"/>
                    </a:cubicBezTo>
                    <a:cubicBezTo>
                      <a:pt x="160450" y="5074"/>
                      <a:pt x="159725" y="3625"/>
                      <a:pt x="158517" y="2416"/>
                    </a:cubicBezTo>
                    <a:moveTo>
                      <a:pt x="128795" y="84091"/>
                    </a:moveTo>
                    <a:lnTo>
                      <a:pt x="128795" y="49537"/>
                    </a:lnTo>
                    <a:cubicBezTo>
                      <a:pt x="128795" y="46637"/>
                      <a:pt x="128553" y="43737"/>
                      <a:pt x="128312" y="41079"/>
                    </a:cubicBezTo>
                    <a:cubicBezTo>
                      <a:pt x="128070" y="38421"/>
                      <a:pt x="127345" y="36005"/>
                      <a:pt x="126137" y="34071"/>
                    </a:cubicBezTo>
                    <a:cubicBezTo>
                      <a:pt x="124929" y="32138"/>
                      <a:pt x="122996" y="30447"/>
                      <a:pt x="120338" y="29239"/>
                    </a:cubicBezTo>
                    <a:cubicBezTo>
                      <a:pt x="117680" y="28030"/>
                      <a:pt x="114297" y="27306"/>
                      <a:pt x="109705" y="27306"/>
                    </a:cubicBezTo>
                    <a:cubicBezTo>
                      <a:pt x="106806" y="27306"/>
                      <a:pt x="104389" y="27789"/>
                      <a:pt x="102214" y="28514"/>
                    </a:cubicBezTo>
                    <a:cubicBezTo>
                      <a:pt x="100040" y="29480"/>
                      <a:pt x="98348" y="30447"/>
                      <a:pt x="96898" y="31655"/>
                    </a:cubicBezTo>
                    <a:cubicBezTo>
                      <a:pt x="95449" y="32863"/>
                      <a:pt x="94240" y="34071"/>
                      <a:pt x="93274" y="35280"/>
                    </a:cubicBezTo>
                    <a:cubicBezTo>
                      <a:pt x="92307" y="36488"/>
                      <a:pt x="91824" y="37213"/>
                      <a:pt x="91341" y="37938"/>
                    </a:cubicBezTo>
                    <a:lnTo>
                      <a:pt x="90132" y="28514"/>
                    </a:lnTo>
                    <a:lnTo>
                      <a:pt x="80708" y="29480"/>
                    </a:lnTo>
                    <a:cubicBezTo>
                      <a:pt x="80708" y="29964"/>
                      <a:pt x="80950" y="30689"/>
                      <a:pt x="80950" y="31655"/>
                    </a:cubicBezTo>
                    <a:cubicBezTo>
                      <a:pt x="81192" y="32622"/>
                      <a:pt x="81192" y="33830"/>
                      <a:pt x="81433" y="35280"/>
                    </a:cubicBezTo>
                    <a:cubicBezTo>
                      <a:pt x="81675" y="36730"/>
                      <a:pt x="81675" y="37938"/>
                      <a:pt x="81675" y="39388"/>
                    </a:cubicBezTo>
                    <a:cubicBezTo>
                      <a:pt x="81675" y="40837"/>
                      <a:pt x="81917" y="42046"/>
                      <a:pt x="81917" y="43496"/>
                    </a:cubicBezTo>
                    <a:lnTo>
                      <a:pt x="81917" y="84333"/>
                    </a:lnTo>
                    <a:lnTo>
                      <a:pt x="91824" y="84333"/>
                    </a:lnTo>
                    <a:lnTo>
                      <a:pt x="91824" y="53403"/>
                    </a:lnTo>
                    <a:cubicBezTo>
                      <a:pt x="91824" y="50986"/>
                      <a:pt x="92307" y="48570"/>
                      <a:pt x="93032" y="46154"/>
                    </a:cubicBezTo>
                    <a:cubicBezTo>
                      <a:pt x="93757" y="43979"/>
                      <a:pt x="94965" y="41804"/>
                      <a:pt x="96415" y="40354"/>
                    </a:cubicBezTo>
                    <a:cubicBezTo>
                      <a:pt x="97865" y="38663"/>
                      <a:pt x="99556" y="37454"/>
                      <a:pt x="101248" y="36488"/>
                    </a:cubicBezTo>
                    <a:cubicBezTo>
                      <a:pt x="103181" y="35521"/>
                      <a:pt x="105114" y="35038"/>
                      <a:pt x="107531" y="35038"/>
                    </a:cubicBezTo>
                    <a:cubicBezTo>
                      <a:pt x="109947" y="35038"/>
                      <a:pt x="112122" y="35280"/>
                      <a:pt x="113572" y="36005"/>
                    </a:cubicBezTo>
                    <a:cubicBezTo>
                      <a:pt x="115021" y="36730"/>
                      <a:pt x="116230" y="37454"/>
                      <a:pt x="117196" y="38904"/>
                    </a:cubicBezTo>
                    <a:cubicBezTo>
                      <a:pt x="117921" y="40113"/>
                      <a:pt x="118404" y="41804"/>
                      <a:pt x="118888" y="43496"/>
                    </a:cubicBezTo>
                    <a:cubicBezTo>
                      <a:pt x="119129" y="45429"/>
                      <a:pt x="119371" y="47362"/>
                      <a:pt x="119371" y="49778"/>
                    </a:cubicBezTo>
                    <a:lnTo>
                      <a:pt x="119371" y="84333"/>
                    </a:lnTo>
                    <a:lnTo>
                      <a:pt x="128795" y="84333"/>
                    </a:lnTo>
                    <a:close/>
                    <a:moveTo>
                      <a:pt x="60894" y="5799"/>
                    </a:moveTo>
                    <a:lnTo>
                      <a:pt x="50986" y="5799"/>
                    </a:lnTo>
                    <a:lnTo>
                      <a:pt x="50986" y="54128"/>
                    </a:lnTo>
                    <a:cubicBezTo>
                      <a:pt x="50986" y="59202"/>
                      <a:pt x="50503" y="63552"/>
                      <a:pt x="49295" y="66935"/>
                    </a:cubicBezTo>
                    <a:cubicBezTo>
                      <a:pt x="48328" y="70318"/>
                      <a:pt x="46879" y="72976"/>
                      <a:pt x="44945" y="74667"/>
                    </a:cubicBezTo>
                    <a:cubicBezTo>
                      <a:pt x="43012" y="76600"/>
                      <a:pt x="40837" y="77809"/>
                      <a:pt x="38421" y="78534"/>
                    </a:cubicBezTo>
                    <a:cubicBezTo>
                      <a:pt x="36005" y="79259"/>
                      <a:pt x="33347" y="79500"/>
                      <a:pt x="30447" y="79500"/>
                    </a:cubicBezTo>
                    <a:cubicBezTo>
                      <a:pt x="27547" y="79500"/>
                      <a:pt x="24889" y="79259"/>
                      <a:pt x="22231" y="78534"/>
                    </a:cubicBezTo>
                    <a:cubicBezTo>
                      <a:pt x="19815" y="77809"/>
                      <a:pt x="17640" y="76600"/>
                      <a:pt x="15707" y="74667"/>
                    </a:cubicBezTo>
                    <a:cubicBezTo>
                      <a:pt x="14015" y="72734"/>
                      <a:pt x="12565" y="70076"/>
                      <a:pt x="11357" y="66935"/>
                    </a:cubicBezTo>
                    <a:cubicBezTo>
                      <a:pt x="10391" y="63552"/>
                      <a:pt x="9666" y="59444"/>
                      <a:pt x="9666" y="54128"/>
                    </a:cubicBezTo>
                    <a:lnTo>
                      <a:pt x="9666" y="5799"/>
                    </a:lnTo>
                    <a:lnTo>
                      <a:pt x="0" y="5799"/>
                    </a:lnTo>
                    <a:lnTo>
                      <a:pt x="0" y="54853"/>
                    </a:lnTo>
                    <a:cubicBezTo>
                      <a:pt x="0" y="66451"/>
                      <a:pt x="2658" y="74667"/>
                      <a:pt x="7733" y="79500"/>
                    </a:cubicBezTo>
                    <a:cubicBezTo>
                      <a:pt x="12807" y="84333"/>
                      <a:pt x="20540" y="86749"/>
                      <a:pt x="30689" y="86749"/>
                    </a:cubicBezTo>
                    <a:cubicBezTo>
                      <a:pt x="40837" y="86749"/>
                      <a:pt x="48570" y="84333"/>
                      <a:pt x="53403" y="79500"/>
                    </a:cubicBezTo>
                    <a:cubicBezTo>
                      <a:pt x="58477" y="74667"/>
                      <a:pt x="60894" y="66451"/>
                      <a:pt x="60894" y="54853"/>
                    </a:cubicBezTo>
                    <a:lnTo>
                      <a:pt x="60894" y="579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501" name="Google Shape;501;p39"/>
              <p:cNvSpPr/>
              <p:nvPr/>
            </p:nvSpPr>
            <p:spPr>
              <a:xfrm>
                <a:off x="11569754" y="1219314"/>
                <a:ext cx="152234" cy="132903"/>
              </a:xfrm>
              <a:custGeom>
                <a:rect b="b" l="l" r="r" t="t"/>
                <a:pathLst>
                  <a:path extrusionOk="0" h="132902" w="152234">
                    <a:moveTo>
                      <a:pt x="0" y="134353"/>
                    </a:moveTo>
                    <a:lnTo>
                      <a:pt x="84816" y="134353"/>
                    </a:lnTo>
                    <a:cubicBezTo>
                      <a:pt x="122029" y="134353"/>
                      <a:pt x="152234" y="104389"/>
                      <a:pt x="152234" y="67176"/>
                    </a:cubicBezTo>
                    <a:cubicBezTo>
                      <a:pt x="152234" y="29964"/>
                      <a:pt x="122029" y="0"/>
                      <a:pt x="84816" y="0"/>
                    </a:cubicBezTo>
                    <a:lnTo>
                      <a:pt x="0" y="0"/>
                    </a:lnTo>
                    <a:lnTo>
                      <a:pt x="0" y="13435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grpSp>
      <p:sp>
        <p:nvSpPr>
          <p:cNvPr id="502" name="Google Shape;502;p39"/>
          <p:cNvSpPr/>
          <p:nvPr>
            <p:ph idx="2" type="pic"/>
          </p:nvPr>
        </p:nvSpPr>
        <p:spPr>
          <a:xfrm>
            <a:off x="4193312" y="394879"/>
            <a:ext cx="1528762" cy="582612"/>
          </a:xfrm>
          <a:prstGeom prst="rect">
            <a:avLst/>
          </a:prstGeom>
          <a:noFill/>
          <a:ln>
            <a:noFill/>
          </a:ln>
        </p:spPr>
      </p:sp>
      <p:sp>
        <p:nvSpPr>
          <p:cNvPr id="503" name="Google Shape;503;p39"/>
          <p:cNvSpPr/>
          <p:nvPr>
            <p:ph idx="3" type="pic"/>
          </p:nvPr>
        </p:nvSpPr>
        <p:spPr>
          <a:xfrm>
            <a:off x="533259" y="394879"/>
            <a:ext cx="1528762" cy="582612"/>
          </a:xfrm>
          <a:prstGeom prst="rect">
            <a:avLst/>
          </a:prstGeom>
          <a:noFill/>
          <a:ln>
            <a:noFill/>
          </a:ln>
        </p:spPr>
      </p:sp>
      <p:sp>
        <p:nvSpPr>
          <p:cNvPr id="504" name="Google Shape;504;p39"/>
          <p:cNvSpPr/>
          <p:nvPr>
            <p:ph idx="4" type="pic"/>
          </p:nvPr>
        </p:nvSpPr>
        <p:spPr>
          <a:xfrm>
            <a:off x="5370879" y="4151052"/>
            <a:ext cx="1528762" cy="582612"/>
          </a:xfrm>
          <a:prstGeom prst="rect">
            <a:avLst/>
          </a:prstGeom>
          <a:noFill/>
          <a:ln>
            <a:noFill/>
          </a:ln>
        </p:spPr>
      </p:sp>
      <p:sp>
        <p:nvSpPr>
          <p:cNvPr id="505" name="Google Shape;505;p39"/>
          <p:cNvSpPr/>
          <p:nvPr>
            <p:ph idx="5" type="pic"/>
          </p:nvPr>
        </p:nvSpPr>
        <p:spPr>
          <a:xfrm>
            <a:off x="3654279" y="4151976"/>
            <a:ext cx="1528762" cy="582612"/>
          </a:xfrm>
          <a:prstGeom prst="rect">
            <a:avLst/>
          </a:prstGeom>
          <a:noFill/>
          <a:ln>
            <a:noFill/>
          </a:ln>
        </p:spPr>
      </p:sp>
      <p:sp>
        <p:nvSpPr>
          <p:cNvPr id="506" name="Google Shape;506;p39"/>
          <p:cNvSpPr/>
          <p:nvPr>
            <p:ph idx="6" type="pic"/>
          </p:nvPr>
        </p:nvSpPr>
        <p:spPr>
          <a:xfrm>
            <a:off x="7087479" y="4151052"/>
            <a:ext cx="1528762" cy="582612"/>
          </a:xfrm>
          <a:prstGeom prst="rect">
            <a:avLst/>
          </a:prstGeom>
          <a:noFill/>
          <a:ln>
            <a:noFill/>
          </a:ln>
        </p:spPr>
      </p:sp>
      <p:sp>
        <p:nvSpPr>
          <p:cNvPr id="507" name="Google Shape;507;p39"/>
          <p:cNvSpPr txBox="1"/>
          <p:nvPr>
            <p:ph idx="1" type="body"/>
          </p:nvPr>
        </p:nvSpPr>
        <p:spPr>
          <a:xfrm>
            <a:off x="0" y="1422400"/>
            <a:ext cx="3491880" cy="3492500"/>
          </a:xfrm>
          <a:prstGeom prst="rect">
            <a:avLst/>
          </a:prstGeom>
          <a:solidFill>
            <a:schemeClr val="lt2"/>
          </a:solidFill>
          <a:ln>
            <a:noFill/>
          </a:ln>
        </p:spPr>
        <p:txBody>
          <a:bodyPr anchorCtr="0" anchor="t" bIns="0" lIns="0" spcFirstLastPara="1" rIns="0" wrap="square" tIns="540000">
            <a:noAutofit/>
          </a:bodyPr>
          <a:lstStyle>
            <a:lvl1pPr indent="-228600" lvl="0" marL="457200" marR="0" algn="l">
              <a:lnSpc>
                <a:spcPct val="90000"/>
              </a:lnSpc>
              <a:spcBef>
                <a:spcPts val="600"/>
              </a:spcBef>
              <a:spcAft>
                <a:spcPts val="0"/>
              </a:spcAft>
              <a:buClr>
                <a:schemeClr val="dk2"/>
              </a:buClr>
              <a:buSzPts val="1600"/>
              <a:buFont typeface="Noto Sans Symbols"/>
              <a:buNone/>
              <a:defRPr b="0">
                <a:solidFill>
                  <a:schemeClr val="dk1"/>
                </a:solidFill>
                <a:latin typeface="Arial"/>
                <a:ea typeface="Arial"/>
                <a:cs typeface="Arial"/>
                <a:sym typeface="Aria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piteltrenner + Heinekopf" showMasterSp="0">
  <p:cSld name="Kapiteltrenner + Heinekopf">
    <p:spTree>
      <p:nvGrpSpPr>
        <p:cNvPr id="74" name="Shape 74"/>
        <p:cNvGrpSpPr/>
        <p:nvPr/>
      </p:nvGrpSpPr>
      <p:grpSpPr>
        <a:xfrm>
          <a:off x="0" y="0"/>
          <a:ext cx="0" cy="0"/>
          <a:chOff x="0" y="0"/>
          <a:chExt cx="0" cy="0"/>
        </a:xfrm>
      </p:grpSpPr>
      <p:grpSp>
        <p:nvGrpSpPr>
          <p:cNvPr id="75" name="Google Shape;75;p12"/>
          <p:cNvGrpSpPr/>
          <p:nvPr/>
        </p:nvGrpSpPr>
        <p:grpSpPr>
          <a:xfrm>
            <a:off x="-4877" y="4950860"/>
            <a:ext cx="9148877" cy="198120"/>
            <a:chOff x="-4877" y="4950860"/>
            <a:chExt cx="9148877" cy="198120"/>
          </a:xfrm>
        </p:grpSpPr>
        <p:sp>
          <p:nvSpPr>
            <p:cNvPr id="76" name="Google Shape;76;p12"/>
            <p:cNvSpPr/>
            <p:nvPr/>
          </p:nvSpPr>
          <p:spPr>
            <a:xfrm>
              <a:off x="-4877" y="4950860"/>
              <a:ext cx="484937" cy="198120"/>
            </a:xfrm>
            <a:custGeom>
              <a:rect b="b" l="l" r="r" t="t"/>
              <a:pathLst>
                <a:path extrusionOk="0" h="198120" w="9144000">
                  <a:moveTo>
                    <a:pt x="0" y="197993"/>
                  </a:moveTo>
                  <a:lnTo>
                    <a:pt x="9144000" y="197993"/>
                  </a:lnTo>
                  <a:lnTo>
                    <a:pt x="9144000" y="0"/>
                  </a:lnTo>
                  <a:lnTo>
                    <a:pt x="0" y="0"/>
                  </a:lnTo>
                  <a:lnTo>
                    <a:pt x="0" y="197993"/>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77" name="Google Shape;77;p12"/>
            <p:cNvSpPr/>
            <p:nvPr/>
          </p:nvSpPr>
          <p:spPr>
            <a:xfrm>
              <a:off x="522288" y="4950860"/>
              <a:ext cx="8621712" cy="198120"/>
            </a:xfrm>
            <a:custGeom>
              <a:rect b="b" l="l" r="r" t="t"/>
              <a:pathLst>
                <a:path extrusionOk="0" h="198120" w="9144000">
                  <a:moveTo>
                    <a:pt x="0" y="197993"/>
                  </a:moveTo>
                  <a:lnTo>
                    <a:pt x="9144000" y="197993"/>
                  </a:lnTo>
                  <a:lnTo>
                    <a:pt x="9144000" y="0"/>
                  </a:lnTo>
                  <a:lnTo>
                    <a:pt x="0" y="0"/>
                  </a:lnTo>
                  <a:lnTo>
                    <a:pt x="0" y="197993"/>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78" name="Google Shape;78;p12"/>
            <p:cNvSpPr txBox="1"/>
            <p:nvPr/>
          </p:nvSpPr>
          <p:spPr>
            <a:xfrm>
              <a:off x="8194726" y="4966101"/>
              <a:ext cx="449579" cy="167639"/>
            </a:xfrm>
            <a:prstGeom prst="rect">
              <a:avLst/>
            </a:prstGeom>
            <a:solidFill>
              <a:schemeClr val="dk2"/>
            </a:solidFill>
            <a:ln>
              <a:noFill/>
            </a:ln>
          </p:spPr>
          <p:txBody>
            <a:bodyPr anchorCtr="0" anchor="ctr" bIns="0" lIns="0" spcFirstLastPara="1" rIns="0" wrap="square" tIns="0">
              <a:noAutofit/>
            </a:bodyPr>
            <a:lstStyle/>
            <a:p>
              <a:pPr indent="0" lvl="0" marL="12700" marR="0" rtl="0" algn="l">
                <a:spcBef>
                  <a:spcPts val="0"/>
                </a:spcBef>
                <a:spcAft>
                  <a:spcPts val="0"/>
                </a:spcAft>
                <a:buNone/>
              </a:pPr>
              <a:r>
                <a:rPr b="1" i="0" lang="de-DE" sz="1000">
                  <a:solidFill>
                    <a:schemeClr val="lt1"/>
                  </a:solidFill>
                  <a:latin typeface="Arial"/>
                  <a:ea typeface="Arial"/>
                  <a:cs typeface="Arial"/>
                  <a:sym typeface="Arial"/>
                </a:rPr>
                <a:t>hhu.de</a:t>
              </a:r>
              <a:endParaRPr/>
            </a:p>
          </p:txBody>
        </p:sp>
      </p:grpSp>
      <p:sp>
        <p:nvSpPr>
          <p:cNvPr id="79" name="Google Shape;79;p12"/>
          <p:cNvSpPr txBox="1"/>
          <p:nvPr>
            <p:ph type="title"/>
          </p:nvPr>
        </p:nvSpPr>
        <p:spPr>
          <a:xfrm>
            <a:off x="3842920" y="3034543"/>
            <a:ext cx="4779587" cy="919235"/>
          </a:xfrm>
          <a:prstGeom prst="rect">
            <a:avLst/>
          </a:prstGeom>
          <a:noFill/>
          <a:ln>
            <a:noFill/>
          </a:ln>
        </p:spPr>
        <p:txBody>
          <a:bodyPr anchorCtr="0" anchor="b" bIns="0" lIns="0" spcFirstLastPara="1" rIns="0" wrap="square" tIns="0">
            <a:noAutofit/>
          </a:bodyPr>
          <a:lstStyle>
            <a:lvl1pPr lvl="0" algn="r">
              <a:lnSpc>
                <a:spcPct val="90000"/>
              </a:lnSpc>
              <a:spcBef>
                <a:spcPts val="0"/>
              </a:spcBef>
              <a:spcAft>
                <a:spcPts val="0"/>
              </a:spcAft>
              <a:buClr>
                <a:schemeClr val="dk2"/>
              </a:buClr>
              <a:buSzPts val="27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0" name="Google Shape;80;p12"/>
          <p:cNvPicPr preferRelativeResize="0"/>
          <p:nvPr/>
        </p:nvPicPr>
        <p:blipFill rotWithShape="1">
          <a:blip r:embed="rId2">
            <a:alphaModFix/>
          </a:blip>
          <a:srcRect b="17590" l="28921" r="0" t="8747"/>
          <a:stretch/>
        </p:blipFill>
        <p:spPr>
          <a:xfrm>
            <a:off x="0" y="0"/>
            <a:ext cx="3731958" cy="4914900"/>
          </a:xfrm>
          <a:custGeom>
            <a:rect b="b" l="l" r="r" t="t"/>
            <a:pathLst>
              <a:path extrusionOk="0" h="6597650" w="5015880">
                <a:moveTo>
                  <a:pt x="0" y="0"/>
                </a:moveTo>
                <a:lnTo>
                  <a:pt x="5015880" y="0"/>
                </a:lnTo>
                <a:lnTo>
                  <a:pt x="5015880" y="6597650"/>
                </a:lnTo>
                <a:lnTo>
                  <a:pt x="0" y="6597650"/>
                </a:lnTo>
                <a:close/>
              </a:path>
            </a:pathLst>
          </a:custGeom>
          <a:noFill/>
          <a:ln>
            <a:noFill/>
          </a:ln>
        </p:spPr>
      </p:pic>
      <p:sp>
        <p:nvSpPr>
          <p:cNvPr id="81" name="Google Shape;81;p12"/>
          <p:cNvSpPr txBox="1"/>
          <p:nvPr>
            <p:ph idx="11" type="ftr"/>
          </p:nvPr>
        </p:nvSpPr>
        <p:spPr>
          <a:xfrm>
            <a:off x="628650" y="4975579"/>
            <a:ext cx="7129704" cy="14868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35496" y="4975579"/>
            <a:ext cx="337406" cy="14868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grpSp>
        <p:nvGrpSpPr>
          <p:cNvPr id="83" name="Google Shape;83;p12"/>
          <p:cNvGrpSpPr/>
          <p:nvPr/>
        </p:nvGrpSpPr>
        <p:grpSpPr>
          <a:xfrm>
            <a:off x="7741437" y="394294"/>
            <a:ext cx="1050055" cy="621121"/>
            <a:chOff x="10321916" y="525077"/>
            <a:chExt cx="1400072" cy="827140"/>
          </a:xfrm>
        </p:grpSpPr>
        <p:grpSp>
          <p:nvGrpSpPr>
            <p:cNvPr id="84" name="Google Shape;84;p12"/>
            <p:cNvGrpSpPr/>
            <p:nvPr/>
          </p:nvGrpSpPr>
          <p:grpSpPr>
            <a:xfrm>
              <a:off x="10321916" y="525077"/>
              <a:ext cx="1179695" cy="575590"/>
              <a:chOff x="10321916" y="525077"/>
              <a:chExt cx="1179695" cy="575590"/>
            </a:xfrm>
          </p:grpSpPr>
          <p:sp>
            <p:nvSpPr>
              <p:cNvPr id="85" name="Google Shape;85;p12"/>
              <p:cNvSpPr/>
              <p:nvPr/>
            </p:nvSpPr>
            <p:spPr>
              <a:xfrm>
                <a:off x="11143981" y="639857"/>
                <a:ext cx="357630" cy="357630"/>
              </a:xfrm>
              <a:custGeom>
                <a:rect b="b" l="l" r="r" t="t"/>
                <a:pathLst>
                  <a:path extrusionOk="0" h="357629" w="357629">
                    <a:moveTo>
                      <a:pt x="358113" y="0"/>
                    </a:moveTo>
                    <a:lnTo>
                      <a:pt x="358113" y="179540"/>
                    </a:lnTo>
                    <a:cubicBezTo>
                      <a:pt x="358113" y="286587"/>
                      <a:pt x="277888" y="359080"/>
                      <a:pt x="179057" y="359080"/>
                    </a:cubicBezTo>
                    <a:cubicBezTo>
                      <a:pt x="80225" y="359080"/>
                      <a:pt x="0" y="286587"/>
                      <a:pt x="0" y="179540"/>
                    </a:cubicBezTo>
                    <a:cubicBezTo>
                      <a:pt x="0" y="164075"/>
                      <a:pt x="0" y="0"/>
                      <a:pt x="0" y="0"/>
                    </a:cubicBezTo>
                    <a:lnTo>
                      <a:pt x="90857" y="0"/>
                    </a:lnTo>
                    <a:cubicBezTo>
                      <a:pt x="90857" y="32622"/>
                      <a:pt x="90857" y="165041"/>
                      <a:pt x="90857" y="171807"/>
                    </a:cubicBezTo>
                    <a:cubicBezTo>
                      <a:pt x="90857" y="227385"/>
                      <a:pt x="130487" y="265323"/>
                      <a:pt x="179057" y="265323"/>
                    </a:cubicBezTo>
                    <a:cubicBezTo>
                      <a:pt x="227868" y="265323"/>
                      <a:pt x="267256" y="227385"/>
                      <a:pt x="267256" y="171807"/>
                    </a:cubicBezTo>
                    <a:lnTo>
                      <a:pt x="267256" y="0"/>
                    </a:lnTo>
                    <a:lnTo>
                      <a:pt x="358113"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86" name="Google Shape;86;p12"/>
              <p:cNvSpPr/>
              <p:nvPr/>
            </p:nvSpPr>
            <p:spPr>
              <a:xfrm>
                <a:off x="10321916" y="525077"/>
                <a:ext cx="357630" cy="463952"/>
              </a:xfrm>
              <a:custGeom>
                <a:rect b="b" l="l" r="r" t="t"/>
                <a:pathLst>
                  <a:path extrusionOk="0" h="463952" w="357629">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87" name="Google Shape;87;p12"/>
              <p:cNvSpPr/>
              <p:nvPr/>
            </p:nvSpPr>
            <p:spPr>
              <a:xfrm>
                <a:off x="10734399" y="525077"/>
                <a:ext cx="357630" cy="463952"/>
              </a:xfrm>
              <a:custGeom>
                <a:rect b="b" l="l" r="r" t="t"/>
                <a:pathLst>
                  <a:path extrusionOk="0" h="463952" w="357629">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88" name="Google Shape;88;p12"/>
              <p:cNvSpPr/>
              <p:nvPr/>
            </p:nvSpPr>
            <p:spPr>
              <a:xfrm>
                <a:off x="10464001" y="1088585"/>
                <a:ext cx="12082" cy="12082"/>
              </a:xfrm>
              <a:custGeom>
                <a:rect b="b" l="l" r="r" t="t"/>
                <a:pathLst>
                  <a:path extrusionOk="0" h="12082" w="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89" name="Google Shape;89;p12"/>
              <p:cNvSpPr/>
              <p:nvPr/>
            </p:nvSpPr>
            <p:spPr>
              <a:xfrm>
                <a:off x="10610678" y="1088585"/>
                <a:ext cx="12082" cy="12082"/>
              </a:xfrm>
              <a:custGeom>
                <a:rect b="b" l="l" r="r" t="t"/>
                <a:pathLst>
                  <a:path extrusionOk="0" h="12082" w="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90" name="Google Shape;90;p12"/>
              <p:cNvSpPr/>
              <p:nvPr/>
            </p:nvSpPr>
            <p:spPr>
              <a:xfrm>
                <a:off x="10949701" y="1088585"/>
                <a:ext cx="12082" cy="12082"/>
              </a:xfrm>
              <a:custGeom>
                <a:rect b="b" l="l" r="r" t="t"/>
                <a:pathLst>
                  <a:path extrusionOk="0" h="12082" w="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324" y="3383"/>
                      <a:pt x="10874" y="1933"/>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sp>
          <p:nvSpPr>
            <p:cNvPr id="91" name="Google Shape;91;p12"/>
            <p:cNvSpPr/>
            <p:nvPr/>
          </p:nvSpPr>
          <p:spPr>
            <a:xfrm>
              <a:off x="10322158" y="1089069"/>
              <a:ext cx="57994" cy="77325"/>
            </a:xfrm>
            <a:custGeom>
              <a:rect b="b" l="l" r="r" t="t"/>
              <a:pathLst>
                <a:path extrusionOk="0" h="77325" w="57994">
                  <a:moveTo>
                    <a:pt x="49053" y="0"/>
                  </a:moveTo>
                  <a:lnTo>
                    <a:pt x="49053" y="34071"/>
                  </a:lnTo>
                  <a:lnTo>
                    <a:pt x="10149" y="34071"/>
                  </a:lnTo>
                  <a:lnTo>
                    <a:pt x="10149" y="0"/>
                  </a:lnTo>
                  <a:lnTo>
                    <a:pt x="0" y="0"/>
                  </a:lnTo>
                  <a:lnTo>
                    <a:pt x="0" y="78292"/>
                  </a:lnTo>
                  <a:lnTo>
                    <a:pt x="10149" y="78292"/>
                  </a:lnTo>
                  <a:lnTo>
                    <a:pt x="10149" y="40837"/>
                  </a:lnTo>
                  <a:lnTo>
                    <a:pt x="49053" y="40837"/>
                  </a:lnTo>
                  <a:lnTo>
                    <a:pt x="49053" y="78292"/>
                  </a:lnTo>
                  <a:lnTo>
                    <a:pt x="58961" y="78292"/>
                  </a:lnTo>
                  <a:lnTo>
                    <a:pt x="58961"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92" name="Google Shape;92;p12"/>
            <p:cNvSpPr/>
            <p:nvPr/>
          </p:nvSpPr>
          <p:spPr>
            <a:xfrm>
              <a:off x="10399483" y="1110575"/>
              <a:ext cx="48328" cy="57994"/>
            </a:xfrm>
            <a:custGeom>
              <a:rect b="b" l="l" r="r" t="t"/>
              <a:pathLst>
                <a:path extrusionOk="0" h="57994" w="48328">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6" y="51711"/>
                  </a:cubicBezTo>
                  <a:cubicBezTo>
                    <a:pt x="21748" y="51711"/>
                    <a:pt x="17640" y="50020"/>
                    <a:pt x="14740" y="46395"/>
                  </a:cubicBezTo>
                  <a:cubicBezTo>
                    <a:pt x="11599" y="42529"/>
                    <a:pt x="10149" y="37454"/>
                    <a:pt x="9666" y="30930"/>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93" name="Google Shape;93;p12"/>
            <p:cNvSpPr/>
            <p:nvPr/>
          </p:nvSpPr>
          <p:spPr>
            <a:xfrm>
              <a:off x="10465451" y="1112266"/>
              <a:ext cx="9666" cy="53161"/>
            </a:xfrm>
            <a:custGeom>
              <a:rect b="b" l="l" r="r" t="t"/>
              <a:pathLst>
                <a:path extrusionOk="0" h="53161" w="9665">
                  <a:moveTo>
                    <a:pt x="0" y="0"/>
                  </a:moveTo>
                  <a:lnTo>
                    <a:pt x="10149" y="0"/>
                  </a:lnTo>
                  <a:lnTo>
                    <a:pt x="10149" y="55094"/>
                  </a:lnTo>
                  <a:lnTo>
                    <a:pt x="0" y="550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nvGrpSpPr>
            <p:cNvPr id="94" name="Google Shape;94;p12"/>
            <p:cNvGrpSpPr/>
            <p:nvPr/>
          </p:nvGrpSpPr>
          <p:grpSpPr>
            <a:xfrm>
              <a:off x="10496140" y="1110575"/>
              <a:ext cx="100523" cy="55819"/>
              <a:chOff x="10496140" y="1110575"/>
              <a:chExt cx="100523" cy="55819"/>
            </a:xfrm>
          </p:grpSpPr>
          <p:sp>
            <p:nvSpPr>
              <p:cNvPr id="95" name="Google Shape;95;p12"/>
              <p:cNvSpPr/>
              <p:nvPr/>
            </p:nvSpPr>
            <p:spPr>
              <a:xfrm>
                <a:off x="10496140" y="1110575"/>
                <a:ext cx="45912" cy="55578"/>
              </a:xfrm>
              <a:custGeom>
                <a:rect b="b" l="l" r="r" t="t"/>
                <a:pathLst>
                  <a:path extrusionOk="0" h="55577" w="45911">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96" name="Google Shape;96;p12"/>
              <p:cNvSpPr/>
              <p:nvPr/>
            </p:nvSpPr>
            <p:spPr>
              <a:xfrm>
                <a:off x="10562833" y="1110816"/>
                <a:ext cx="33830" cy="55578"/>
              </a:xfrm>
              <a:custGeom>
                <a:rect b="b" l="l" r="r" t="t"/>
                <a:pathLst>
                  <a:path extrusionOk="0" h="55577" w="33829">
                    <a:moveTo>
                      <a:pt x="1208" y="56544"/>
                    </a:moveTo>
                    <a:lnTo>
                      <a:pt x="10632" y="56544"/>
                    </a:lnTo>
                    <a:lnTo>
                      <a:pt x="10632" y="29964"/>
                    </a:lnTo>
                    <a:cubicBezTo>
                      <a:pt x="10632" y="28030"/>
                      <a:pt x="10632" y="26339"/>
                      <a:pt x="10874" y="24406"/>
                    </a:cubicBezTo>
                    <a:cubicBezTo>
                      <a:pt x="11116" y="22473"/>
                      <a:pt x="11357" y="20781"/>
                      <a:pt x="11599" y="19090"/>
                    </a:cubicBezTo>
                    <a:cubicBezTo>
                      <a:pt x="12565" y="15707"/>
                      <a:pt x="13774" y="12807"/>
                      <a:pt x="15707" y="10391"/>
                    </a:cubicBezTo>
                    <a:cubicBezTo>
                      <a:pt x="17398" y="7974"/>
                      <a:pt x="19573" y="7008"/>
                      <a:pt x="21748" y="7008"/>
                    </a:cubicBezTo>
                    <a:cubicBezTo>
                      <a:pt x="25614" y="7008"/>
                      <a:pt x="27547" y="8941"/>
                      <a:pt x="27789" y="13049"/>
                    </a:cubicBezTo>
                    <a:lnTo>
                      <a:pt x="36005" y="10149"/>
                    </a:lnTo>
                    <a:cubicBezTo>
                      <a:pt x="36005" y="8216"/>
                      <a:pt x="35521" y="6766"/>
                      <a:pt x="34796" y="5316"/>
                    </a:cubicBezTo>
                    <a:cubicBezTo>
                      <a:pt x="34072" y="3866"/>
                      <a:pt x="33347" y="2900"/>
                      <a:pt x="32380" y="2175"/>
                    </a:cubicBezTo>
                    <a:cubicBezTo>
                      <a:pt x="31413" y="1450"/>
                      <a:pt x="30205" y="725"/>
                      <a:pt x="28997" y="483"/>
                    </a:cubicBezTo>
                    <a:cubicBezTo>
                      <a:pt x="27789" y="0"/>
                      <a:pt x="26581" y="0"/>
                      <a:pt x="25614" y="0"/>
                    </a:cubicBezTo>
                    <a:cubicBezTo>
                      <a:pt x="22231" y="0"/>
                      <a:pt x="19573" y="967"/>
                      <a:pt x="16915" y="2658"/>
                    </a:cubicBezTo>
                    <a:cubicBezTo>
                      <a:pt x="14499" y="4591"/>
                      <a:pt x="12324" y="7008"/>
                      <a:pt x="10632" y="10149"/>
                    </a:cubicBezTo>
                    <a:lnTo>
                      <a:pt x="9424" y="483"/>
                    </a:lnTo>
                    <a:lnTo>
                      <a:pt x="0" y="1450"/>
                    </a:lnTo>
                    <a:cubicBezTo>
                      <a:pt x="0" y="1933"/>
                      <a:pt x="242" y="2658"/>
                      <a:pt x="242" y="3625"/>
                    </a:cubicBezTo>
                    <a:cubicBezTo>
                      <a:pt x="483" y="4591"/>
                      <a:pt x="483" y="5799"/>
                      <a:pt x="725" y="7249"/>
                    </a:cubicBezTo>
                    <a:cubicBezTo>
                      <a:pt x="967" y="8699"/>
                      <a:pt x="967" y="9907"/>
                      <a:pt x="967" y="11357"/>
                    </a:cubicBezTo>
                    <a:cubicBezTo>
                      <a:pt x="967" y="12807"/>
                      <a:pt x="1208" y="14015"/>
                      <a:pt x="1208" y="15465"/>
                    </a:cubicBezTo>
                    <a:lnTo>
                      <a:pt x="1208" y="5654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sp>
          <p:nvSpPr>
            <p:cNvPr id="97" name="Google Shape;97;p12"/>
            <p:cNvSpPr/>
            <p:nvPr/>
          </p:nvSpPr>
          <p:spPr>
            <a:xfrm>
              <a:off x="10612128" y="1112266"/>
              <a:ext cx="9666" cy="53161"/>
            </a:xfrm>
            <a:custGeom>
              <a:rect b="b" l="l" r="r" t="t"/>
              <a:pathLst>
                <a:path extrusionOk="0" h="53161" w="9665">
                  <a:moveTo>
                    <a:pt x="0" y="0"/>
                  </a:moveTo>
                  <a:lnTo>
                    <a:pt x="10149" y="0"/>
                  </a:lnTo>
                  <a:lnTo>
                    <a:pt x="10149" y="55094"/>
                  </a:lnTo>
                  <a:lnTo>
                    <a:pt x="0" y="550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nvGrpSpPr>
            <p:cNvPr id="98" name="Google Shape;98;p12"/>
            <p:cNvGrpSpPr/>
            <p:nvPr/>
          </p:nvGrpSpPr>
          <p:grpSpPr>
            <a:xfrm>
              <a:off x="10639675" y="1081336"/>
              <a:ext cx="105597" cy="87233"/>
              <a:chOff x="10639675" y="1081336"/>
              <a:chExt cx="105597" cy="87233"/>
            </a:xfrm>
          </p:grpSpPr>
          <p:sp>
            <p:nvSpPr>
              <p:cNvPr id="99" name="Google Shape;99;p12"/>
              <p:cNvSpPr/>
              <p:nvPr/>
            </p:nvSpPr>
            <p:spPr>
              <a:xfrm>
                <a:off x="10639675" y="1110575"/>
                <a:ext cx="45912" cy="57994"/>
              </a:xfrm>
              <a:custGeom>
                <a:rect b="b" l="l" r="r" t="t"/>
                <a:pathLst>
                  <a:path extrusionOk="0" h="57994" w="45911">
                    <a:moveTo>
                      <a:pt x="41804" y="44462"/>
                    </a:moveTo>
                    <a:cubicBezTo>
                      <a:pt x="38663" y="47362"/>
                      <a:pt x="36005" y="49295"/>
                      <a:pt x="33830" y="50261"/>
                    </a:cubicBezTo>
                    <a:cubicBezTo>
                      <a:pt x="31655" y="51228"/>
                      <a:pt x="28997" y="51711"/>
                      <a:pt x="26581" y="51711"/>
                    </a:cubicBezTo>
                    <a:cubicBezTo>
                      <a:pt x="23439" y="51711"/>
                      <a:pt x="21023" y="51228"/>
                      <a:pt x="18848" y="50020"/>
                    </a:cubicBezTo>
                    <a:cubicBezTo>
                      <a:pt x="16673" y="48812"/>
                      <a:pt x="15223" y="47362"/>
                      <a:pt x="13774" y="45187"/>
                    </a:cubicBezTo>
                    <a:cubicBezTo>
                      <a:pt x="12565" y="43254"/>
                      <a:pt x="11599" y="40837"/>
                      <a:pt x="11116" y="38179"/>
                    </a:cubicBezTo>
                    <a:cubicBezTo>
                      <a:pt x="10632" y="35521"/>
                      <a:pt x="10391" y="32863"/>
                      <a:pt x="10391" y="30205"/>
                    </a:cubicBezTo>
                    <a:cubicBezTo>
                      <a:pt x="10391" y="27547"/>
                      <a:pt x="10632" y="24647"/>
                      <a:pt x="11357" y="21748"/>
                    </a:cubicBezTo>
                    <a:cubicBezTo>
                      <a:pt x="12082" y="18848"/>
                      <a:pt x="13049" y="16432"/>
                      <a:pt x="14257" y="14015"/>
                    </a:cubicBezTo>
                    <a:cubicBezTo>
                      <a:pt x="15707" y="11599"/>
                      <a:pt x="17398" y="9907"/>
                      <a:pt x="19331" y="8457"/>
                    </a:cubicBezTo>
                    <a:cubicBezTo>
                      <a:pt x="21506" y="7008"/>
                      <a:pt x="23923" y="6283"/>
                      <a:pt x="26822" y="6283"/>
                    </a:cubicBezTo>
                    <a:cubicBezTo>
                      <a:pt x="29964" y="6283"/>
                      <a:pt x="32622" y="6766"/>
                      <a:pt x="34555" y="7733"/>
                    </a:cubicBezTo>
                    <a:cubicBezTo>
                      <a:pt x="36488" y="8699"/>
                      <a:pt x="38179" y="9907"/>
                      <a:pt x="39629" y="11599"/>
                    </a:cubicBezTo>
                    <a:lnTo>
                      <a:pt x="44462" y="4350"/>
                    </a:lnTo>
                    <a:cubicBezTo>
                      <a:pt x="42046" y="2658"/>
                      <a:pt x="39388" y="1450"/>
                      <a:pt x="36488" y="967"/>
                    </a:cubicBezTo>
                    <a:cubicBezTo>
                      <a:pt x="33588" y="483"/>
                      <a:pt x="30689" y="0"/>
                      <a:pt x="28030" y="0"/>
                    </a:cubicBezTo>
                    <a:cubicBezTo>
                      <a:pt x="23681" y="0"/>
                      <a:pt x="19815" y="725"/>
                      <a:pt x="16432" y="2175"/>
                    </a:cubicBezTo>
                    <a:cubicBezTo>
                      <a:pt x="13049" y="3625"/>
                      <a:pt x="9907" y="5799"/>
                      <a:pt x="7491" y="8216"/>
                    </a:cubicBezTo>
                    <a:cubicBezTo>
                      <a:pt x="5074" y="10874"/>
                      <a:pt x="3141" y="14015"/>
                      <a:pt x="1933" y="17640"/>
                    </a:cubicBezTo>
                    <a:cubicBezTo>
                      <a:pt x="725" y="21264"/>
                      <a:pt x="0" y="25372"/>
                      <a:pt x="0" y="29722"/>
                    </a:cubicBezTo>
                    <a:cubicBezTo>
                      <a:pt x="0" y="39146"/>
                      <a:pt x="2416" y="46154"/>
                      <a:pt x="7008" y="50986"/>
                    </a:cubicBezTo>
                    <a:cubicBezTo>
                      <a:pt x="11599" y="55819"/>
                      <a:pt x="18123" y="58236"/>
                      <a:pt x="26581" y="58236"/>
                    </a:cubicBezTo>
                    <a:cubicBezTo>
                      <a:pt x="28030" y="58236"/>
                      <a:pt x="29480" y="57994"/>
                      <a:pt x="31172" y="57752"/>
                    </a:cubicBezTo>
                    <a:cubicBezTo>
                      <a:pt x="32863" y="57511"/>
                      <a:pt x="34555" y="57027"/>
                      <a:pt x="36246" y="56303"/>
                    </a:cubicBezTo>
                    <a:cubicBezTo>
                      <a:pt x="37938" y="55578"/>
                      <a:pt x="39629" y="54611"/>
                      <a:pt x="41321" y="53403"/>
                    </a:cubicBezTo>
                    <a:cubicBezTo>
                      <a:pt x="43012" y="52195"/>
                      <a:pt x="44462" y="50503"/>
                      <a:pt x="46154" y="48328"/>
                    </a:cubicBezTo>
                    <a:lnTo>
                      <a:pt x="41804" y="444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00" name="Google Shape;100;p12"/>
              <p:cNvSpPr/>
              <p:nvPr/>
            </p:nvSpPr>
            <p:spPr>
              <a:xfrm>
                <a:off x="10699360" y="1081336"/>
                <a:ext cx="45912" cy="84575"/>
              </a:xfrm>
              <a:custGeom>
                <a:rect b="b" l="l" r="r" t="t"/>
                <a:pathLst>
                  <a:path extrusionOk="0" h="84574" w="45911">
                    <a:moveTo>
                      <a:pt x="9907" y="0"/>
                    </a:moveTo>
                    <a:lnTo>
                      <a:pt x="0" y="0"/>
                    </a:lnTo>
                    <a:lnTo>
                      <a:pt x="0" y="86266"/>
                    </a:lnTo>
                    <a:lnTo>
                      <a:pt x="9907" y="86266"/>
                    </a:lnTo>
                    <a:lnTo>
                      <a:pt x="9907" y="55094"/>
                    </a:lnTo>
                    <a:cubicBezTo>
                      <a:pt x="9907" y="52678"/>
                      <a:pt x="10391" y="50261"/>
                      <a:pt x="11116" y="47845"/>
                    </a:cubicBezTo>
                    <a:cubicBezTo>
                      <a:pt x="11840" y="45670"/>
                      <a:pt x="13049" y="43737"/>
                      <a:pt x="14499" y="42046"/>
                    </a:cubicBezTo>
                    <a:cubicBezTo>
                      <a:pt x="15948" y="40354"/>
                      <a:pt x="17640" y="39146"/>
                      <a:pt x="19331" y="38179"/>
                    </a:cubicBezTo>
                    <a:cubicBezTo>
                      <a:pt x="21264" y="37213"/>
                      <a:pt x="23198" y="36730"/>
                      <a:pt x="25614" y="36730"/>
                    </a:cubicBezTo>
                    <a:cubicBezTo>
                      <a:pt x="28030" y="36730"/>
                      <a:pt x="30205" y="36971"/>
                      <a:pt x="31655" y="37696"/>
                    </a:cubicBezTo>
                    <a:cubicBezTo>
                      <a:pt x="33105" y="38421"/>
                      <a:pt x="34313" y="39146"/>
                      <a:pt x="35280" y="40596"/>
                    </a:cubicBezTo>
                    <a:cubicBezTo>
                      <a:pt x="36246" y="42046"/>
                      <a:pt x="36488" y="43496"/>
                      <a:pt x="36971" y="45187"/>
                    </a:cubicBezTo>
                    <a:cubicBezTo>
                      <a:pt x="37213" y="47120"/>
                      <a:pt x="37454" y="49053"/>
                      <a:pt x="37454" y="51470"/>
                    </a:cubicBezTo>
                    <a:lnTo>
                      <a:pt x="37454" y="86024"/>
                    </a:lnTo>
                    <a:lnTo>
                      <a:pt x="47362" y="86024"/>
                    </a:lnTo>
                    <a:lnTo>
                      <a:pt x="47362" y="51470"/>
                    </a:lnTo>
                    <a:cubicBezTo>
                      <a:pt x="47362" y="48570"/>
                      <a:pt x="47120" y="45670"/>
                      <a:pt x="46879" y="43012"/>
                    </a:cubicBezTo>
                    <a:cubicBezTo>
                      <a:pt x="46637" y="40354"/>
                      <a:pt x="45912" y="37938"/>
                      <a:pt x="44704" y="36005"/>
                    </a:cubicBezTo>
                    <a:cubicBezTo>
                      <a:pt x="43496" y="34071"/>
                      <a:pt x="41562" y="32380"/>
                      <a:pt x="38904" y="31172"/>
                    </a:cubicBezTo>
                    <a:cubicBezTo>
                      <a:pt x="36246" y="29964"/>
                      <a:pt x="32863" y="29239"/>
                      <a:pt x="28272" y="29239"/>
                    </a:cubicBezTo>
                    <a:cubicBezTo>
                      <a:pt x="25372" y="29239"/>
                      <a:pt x="22956" y="29722"/>
                      <a:pt x="20781" y="30447"/>
                    </a:cubicBezTo>
                    <a:cubicBezTo>
                      <a:pt x="18606" y="31172"/>
                      <a:pt x="16915" y="32380"/>
                      <a:pt x="15465" y="33347"/>
                    </a:cubicBezTo>
                    <a:cubicBezTo>
                      <a:pt x="14015" y="34555"/>
                      <a:pt x="12807" y="35521"/>
                      <a:pt x="12082" y="36730"/>
                    </a:cubicBezTo>
                    <a:cubicBezTo>
                      <a:pt x="11116" y="37938"/>
                      <a:pt x="10632" y="38663"/>
                      <a:pt x="10149" y="39388"/>
                    </a:cubicBezTo>
                    <a:lnTo>
                      <a:pt x="1014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sp>
          <p:nvSpPr>
            <p:cNvPr id="101" name="Google Shape;101;p12"/>
            <p:cNvSpPr/>
            <p:nvPr/>
          </p:nvSpPr>
          <p:spPr>
            <a:xfrm>
              <a:off x="10808824" y="1089069"/>
              <a:ext cx="57994" cy="77325"/>
            </a:xfrm>
            <a:custGeom>
              <a:rect b="b" l="l" r="r" t="t"/>
              <a:pathLst>
                <a:path extrusionOk="0" h="77325" w="57994">
                  <a:moveTo>
                    <a:pt x="10149" y="78292"/>
                  </a:moveTo>
                  <a:lnTo>
                    <a:pt x="10149" y="40837"/>
                  </a:lnTo>
                  <a:lnTo>
                    <a:pt x="48812" y="40837"/>
                  </a:lnTo>
                  <a:lnTo>
                    <a:pt x="48812" y="78292"/>
                  </a:lnTo>
                  <a:lnTo>
                    <a:pt x="58961" y="78292"/>
                  </a:lnTo>
                  <a:lnTo>
                    <a:pt x="58961" y="0"/>
                  </a:lnTo>
                  <a:lnTo>
                    <a:pt x="48812" y="0"/>
                  </a:lnTo>
                  <a:lnTo>
                    <a:pt x="48812" y="34071"/>
                  </a:lnTo>
                  <a:lnTo>
                    <a:pt x="10149" y="34071"/>
                  </a:lnTo>
                  <a:lnTo>
                    <a:pt x="10149" y="0"/>
                  </a:lnTo>
                  <a:lnTo>
                    <a:pt x="0" y="0"/>
                  </a:lnTo>
                  <a:lnTo>
                    <a:pt x="0" y="7829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02" name="Google Shape;102;p12"/>
            <p:cNvSpPr/>
            <p:nvPr/>
          </p:nvSpPr>
          <p:spPr>
            <a:xfrm>
              <a:off x="10886391" y="1110575"/>
              <a:ext cx="48328" cy="57994"/>
            </a:xfrm>
            <a:custGeom>
              <a:rect b="b" l="l" r="r" t="t"/>
              <a:pathLst>
                <a:path extrusionOk="0" h="57994" w="48328">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8"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5" y="51711"/>
                  </a:cubicBezTo>
                  <a:cubicBezTo>
                    <a:pt x="21748" y="51711"/>
                    <a:pt x="17640" y="50020"/>
                    <a:pt x="14740" y="46395"/>
                  </a:cubicBezTo>
                  <a:cubicBezTo>
                    <a:pt x="11599" y="42529"/>
                    <a:pt x="9907" y="37454"/>
                    <a:pt x="9666" y="30930"/>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03" name="Google Shape;103;p12"/>
            <p:cNvSpPr/>
            <p:nvPr/>
          </p:nvSpPr>
          <p:spPr>
            <a:xfrm>
              <a:off x="10951151" y="1112266"/>
              <a:ext cx="9666" cy="53161"/>
            </a:xfrm>
            <a:custGeom>
              <a:rect b="b" l="l" r="r" t="t"/>
              <a:pathLst>
                <a:path extrusionOk="0" h="53161" w="9665">
                  <a:moveTo>
                    <a:pt x="0" y="0"/>
                  </a:moveTo>
                  <a:lnTo>
                    <a:pt x="10149" y="0"/>
                  </a:lnTo>
                  <a:lnTo>
                    <a:pt x="10149" y="55094"/>
                  </a:lnTo>
                  <a:lnTo>
                    <a:pt x="0" y="550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nvGrpSpPr>
            <p:cNvPr id="104" name="Google Shape;104;p12"/>
            <p:cNvGrpSpPr/>
            <p:nvPr/>
          </p:nvGrpSpPr>
          <p:grpSpPr>
            <a:xfrm>
              <a:off x="10321916" y="1110575"/>
              <a:ext cx="1400072" cy="241642"/>
              <a:chOff x="10321916" y="1110575"/>
              <a:chExt cx="1400072" cy="241642"/>
            </a:xfrm>
          </p:grpSpPr>
          <p:sp>
            <p:nvSpPr>
              <p:cNvPr id="105" name="Google Shape;105;p12"/>
              <p:cNvSpPr/>
              <p:nvPr/>
            </p:nvSpPr>
            <p:spPr>
              <a:xfrm>
                <a:off x="10981840" y="1110575"/>
                <a:ext cx="45912" cy="55578"/>
              </a:xfrm>
              <a:custGeom>
                <a:rect b="b" l="l" r="r" t="t"/>
                <a:pathLst>
                  <a:path extrusionOk="0" h="55577" w="45911">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06" name="Google Shape;106;p12"/>
              <p:cNvSpPr/>
              <p:nvPr/>
            </p:nvSpPr>
            <p:spPr>
              <a:xfrm>
                <a:off x="11046358" y="1110575"/>
                <a:ext cx="48328" cy="57994"/>
              </a:xfrm>
              <a:custGeom>
                <a:rect b="b" l="l" r="r" t="t"/>
                <a:pathLst>
                  <a:path extrusionOk="0" h="57994" w="48328">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8"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2" y="58477"/>
                      <a:pt x="26581" y="58477"/>
                    </a:cubicBezTo>
                    <a:cubicBezTo>
                      <a:pt x="31172" y="58477"/>
                      <a:pt x="35038" y="57511"/>
                      <a:pt x="38663" y="55819"/>
                    </a:cubicBezTo>
                    <a:cubicBezTo>
                      <a:pt x="42046" y="53886"/>
                      <a:pt x="45429" y="51228"/>
                      <a:pt x="48328" y="47845"/>
                    </a:cubicBezTo>
                    <a:lnTo>
                      <a:pt x="44462" y="43737"/>
                    </a:lnTo>
                    <a:cubicBezTo>
                      <a:pt x="40838" y="47120"/>
                      <a:pt x="37696" y="49053"/>
                      <a:pt x="35038" y="50261"/>
                    </a:cubicBezTo>
                    <a:cubicBezTo>
                      <a:pt x="32380" y="51228"/>
                      <a:pt x="29722" y="51711"/>
                      <a:pt x="27306" y="51711"/>
                    </a:cubicBezTo>
                    <a:cubicBezTo>
                      <a:pt x="21748" y="51711"/>
                      <a:pt x="17640" y="50020"/>
                      <a:pt x="14740" y="46395"/>
                    </a:cubicBezTo>
                    <a:cubicBezTo>
                      <a:pt x="11357" y="42529"/>
                      <a:pt x="9907" y="37454"/>
                      <a:pt x="9666" y="30930"/>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07" name="Google Shape;107;p12"/>
              <p:cNvSpPr/>
              <p:nvPr/>
            </p:nvSpPr>
            <p:spPr>
              <a:xfrm>
                <a:off x="10321916" y="1217139"/>
                <a:ext cx="1179212" cy="84575"/>
              </a:xfrm>
              <a:custGeom>
                <a:rect b="b" l="l" r="r" t="t"/>
                <a:pathLst>
                  <a:path extrusionOk="0" h="84574" w="1179211">
                    <a:moveTo>
                      <a:pt x="1181145" y="2658"/>
                    </a:moveTo>
                    <a:cubicBezTo>
                      <a:pt x="1179937" y="1933"/>
                      <a:pt x="1178245" y="1450"/>
                      <a:pt x="1176071" y="725"/>
                    </a:cubicBezTo>
                    <a:cubicBezTo>
                      <a:pt x="1173654" y="242"/>
                      <a:pt x="1171238" y="0"/>
                      <a:pt x="1168580" y="0"/>
                    </a:cubicBezTo>
                    <a:cubicBezTo>
                      <a:pt x="1164955" y="0"/>
                      <a:pt x="1161572" y="725"/>
                      <a:pt x="1158672" y="1933"/>
                    </a:cubicBezTo>
                    <a:cubicBezTo>
                      <a:pt x="1155773" y="3383"/>
                      <a:pt x="1153115" y="5558"/>
                      <a:pt x="1151182" y="8941"/>
                    </a:cubicBezTo>
                    <a:cubicBezTo>
                      <a:pt x="1149490" y="11357"/>
                      <a:pt x="1148523" y="14015"/>
                      <a:pt x="1148282" y="16915"/>
                    </a:cubicBezTo>
                    <a:cubicBezTo>
                      <a:pt x="1148040" y="19815"/>
                      <a:pt x="1147799" y="22473"/>
                      <a:pt x="1147799" y="25131"/>
                    </a:cubicBezTo>
                    <a:lnTo>
                      <a:pt x="1147799" y="29239"/>
                    </a:lnTo>
                    <a:lnTo>
                      <a:pt x="1137891" y="29239"/>
                    </a:lnTo>
                    <a:lnTo>
                      <a:pt x="1137891" y="35521"/>
                    </a:lnTo>
                    <a:lnTo>
                      <a:pt x="1147799" y="35521"/>
                    </a:lnTo>
                    <a:lnTo>
                      <a:pt x="1147799" y="84333"/>
                    </a:lnTo>
                    <a:lnTo>
                      <a:pt x="1157223" y="84333"/>
                    </a:lnTo>
                    <a:lnTo>
                      <a:pt x="1157223" y="35280"/>
                    </a:lnTo>
                    <a:lnTo>
                      <a:pt x="1172446" y="35280"/>
                    </a:lnTo>
                    <a:lnTo>
                      <a:pt x="1172446" y="28997"/>
                    </a:lnTo>
                    <a:lnTo>
                      <a:pt x="1157223" y="28997"/>
                    </a:lnTo>
                    <a:lnTo>
                      <a:pt x="1157223" y="25372"/>
                    </a:lnTo>
                    <a:cubicBezTo>
                      <a:pt x="1157223" y="23198"/>
                      <a:pt x="1157223" y="21023"/>
                      <a:pt x="1157464" y="18606"/>
                    </a:cubicBezTo>
                    <a:cubicBezTo>
                      <a:pt x="1157706" y="16190"/>
                      <a:pt x="1157948" y="14257"/>
                      <a:pt x="1158672" y="12324"/>
                    </a:cubicBezTo>
                    <a:cubicBezTo>
                      <a:pt x="1159397" y="10391"/>
                      <a:pt x="1160364" y="8941"/>
                      <a:pt x="1161572" y="7733"/>
                    </a:cubicBezTo>
                    <a:cubicBezTo>
                      <a:pt x="1162780" y="6524"/>
                      <a:pt x="1164714" y="5799"/>
                      <a:pt x="1167130" y="5799"/>
                    </a:cubicBezTo>
                    <a:cubicBezTo>
                      <a:pt x="1169546" y="5799"/>
                      <a:pt x="1171721" y="6283"/>
                      <a:pt x="1173413" y="7008"/>
                    </a:cubicBezTo>
                    <a:cubicBezTo>
                      <a:pt x="1175104" y="7733"/>
                      <a:pt x="1176554" y="8699"/>
                      <a:pt x="1177762" y="9666"/>
                    </a:cubicBezTo>
                    <a:lnTo>
                      <a:pt x="1181145" y="2658"/>
                    </a:lnTo>
                    <a:close/>
                    <a:moveTo>
                      <a:pt x="1092946" y="84091"/>
                    </a:moveTo>
                    <a:lnTo>
                      <a:pt x="1102370" y="84091"/>
                    </a:lnTo>
                    <a:lnTo>
                      <a:pt x="1102370" y="57511"/>
                    </a:lnTo>
                    <a:cubicBezTo>
                      <a:pt x="1102370" y="55578"/>
                      <a:pt x="1102370" y="53886"/>
                      <a:pt x="1102612" y="51953"/>
                    </a:cubicBezTo>
                    <a:cubicBezTo>
                      <a:pt x="1102853" y="50020"/>
                      <a:pt x="1103095" y="48328"/>
                      <a:pt x="1103337" y="46637"/>
                    </a:cubicBezTo>
                    <a:cubicBezTo>
                      <a:pt x="1104303" y="43254"/>
                      <a:pt x="1105511" y="40354"/>
                      <a:pt x="1107444" y="37938"/>
                    </a:cubicBezTo>
                    <a:cubicBezTo>
                      <a:pt x="1109136" y="35521"/>
                      <a:pt x="1111311" y="34555"/>
                      <a:pt x="1113485" y="34555"/>
                    </a:cubicBezTo>
                    <a:cubicBezTo>
                      <a:pt x="1117352" y="34555"/>
                      <a:pt x="1119285" y="36488"/>
                      <a:pt x="1119526" y="40596"/>
                    </a:cubicBezTo>
                    <a:lnTo>
                      <a:pt x="1127742" y="37696"/>
                    </a:lnTo>
                    <a:cubicBezTo>
                      <a:pt x="1127742" y="35763"/>
                      <a:pt x="1127259" y="34313"/>
                      <a:pt x="1126534" y="32863"/>
                    </a:cubicBezTo>
                    <a:cubicBezTo>
                      <a:pt x="1125809" y="31413"/>
                      <a:pt x="1125084" y="30447"/>
                      <a:pt x="1124118" y="29722"/>
                    </a:cubicBezTo>
                    <a:cubicBezTo>
                      <a:pt x="1123151" y="28997"/>
                      <a:pt x="1121943" y="28272"/>
                      <a:pt x="1120735" y="28030"/>
                    </a:cubicBezTo>
                    <a:cubicBezTo>
                      <a:pt x="1119526" y="27547"/>
                      <a:pt x="1118318" y="27547"/>
                      <a:pt x="1117352" y="27547"/>
                    </a:cubicBezTo>
                    <a:cubicBezTo>
                      <a:pt x="1113969" y="27547"/>
                      <a:pt x="1111311" y="28514"/>
                      <a:pt x="1108653" y="30205"/>
                    </a:cubicBezTo>
                    <a:cubicBezTo>
                      <a:pt x="1106236" y="32138"/>
                      <a:pt x="1104061" y="34555"/>
                      <a:pt x="1102370" y="37696"/>
                    </a:cubicBezTo>
                    <a:lnTo>
                      <a:pt x="1101162" y="28272"/>
                    </a:lnTo>
                    <a:lnTo>
                      <a:pt x="1091738" y="29239"/>
                    </a:lnTo>
                    <a:cubicBezTo>
                      <a:pt x="1091738" y="29722"/>
                      <a:pt x="1091979" y="30447"/>
                      <a:pt x="1091979" y="31413"/>
                    </a:cubicBezTo>
                    <a:cubicBezTo>
                      <a:pt x="1092221" y="32380"/>
                      <a:pt x="1092221" y="33588"/>
                      <a:pt x="1092463" y="35038"/>
                    </a:cubicBezTo>
                    <a:cubicBezTo>
                      <a:pt x="1092704" y="36488"/>
                      <a:pt x="1092704" y="37696"/>
                      <a:pt x="1092704" y="39146"/>
                    </a:cubicBezTo>
                    <a:cubicBezTo>
                      <a:pt x="1092704" y="40596"/>
                      <a:pt x="1092946" y="41804"/>
                      <a:pt x="1092946" y="43254"/>
                    </a:cubicBezTo>
                    <a:lnTo>
                      <a:pt x="1092946" y="84091"/>
                    </a:lnTo>
                    <a:close/>
                    <a:moveTo>
                      <a:pt x="1062016" y="72251"/>
                    </a:moveTo>
                    <a:cubicBezTo>
                      <a:pt x="1059116" y="76359"/>
                      <a:pt x="1055008" y="78292"/>
                      <a:pt x="1049934" y="78292"/>
                    </a:cubicBezTo>
                    <a:cubicBezTo>
                      <a:pt x="1044617" y="78292"/>
                      <a:pt x="1040751" y="76359"/>
                      <a:pt x="1037852" y="72251"/>
                    </a:cubicBezTo>
                    <a:cubicBezTo>
                      <a:pt x="1034952" y="68143"/>
                      <a:pt x="1033502" y="62827"/>
                      <a:pt x="1033502" y="55819"/>
                    </a:cubicBezTo>
                    <a:cubicBezTo>
                      <a:pt x="1033502" y="49053"/>
                      <a:pt x="1034952" y="43737"/>
                      <a:pt x="1037852" y="39629"/>
                    </a:cubicBezTo>
                    <a:cubicBezTo>
                      <a:pt x="1040751" y="35521"/>
                      <a:pt x="1044859" y="33588"/>
                      <a:pt x="1050175" y="33588"/>
                    </a:cubicBezTo>
                    <a:cubicBezTo>
                      <a:pt x="1055491" y="33588"/>
                      <a:pt x="1059599" y="35521"/>
                      <a:pt x="1062499" y="39629"/>
                    </a:cubicBezTo>
                    <a:cubicBezTo>
                      <a:pt x="1065399" y="43737"/>
                      <a:pt x="1066849" y="49053"/>
                      <a:pt x="1066849" y="55819"/>
                    </a:cubicBezTo>
                    <a:cubicBezTo>
                      <a:pt x="1066365" y="62827"/>
                      <a:pt x="1064915" y="68143"/>
                      <a:pt x="1062016" y="72251"/>
                    </a:cubicBezTo>
                    <a:moveTo>
                      <a:pt x="1075306" y="44462"/>
                    </a:moveTo>
                    <a:cubicBezTo>
                      <a:pt x="1074098" y="40837"/>
                      <a:pt x="1072406" y="37938"/>
                      <a:pt x="1070232" y="35280"/>
                    </a:cubicBezTo>
                    <a:cubicBezTo>
                      <a:pt x="1068057" y="32863"/>
                      <a:pt x="1065157" y="30930"/>
                      <a:pt x="1061774" y="29480"/>
                    </a:cubicBezTo>
                    <a:cubicBezTo>
                      <a:pt x="1058391" y="28030"/>
                      <a:pt x="1054525" y="27306"/>
                      <a:pt x="1050175" y="27306"/>
                    </a:cubicBezTo>
                    <a:cubicBezTo>
                      <a:pt x="1045826" y="27306"/>
                      <a:pt x="1041959" y="28030"/>
                      <a:pt x="1038576" y="29480"/>
                    </a:cubicBezTo>
                    <a:cubicBezTo>
                      <a:pt x="1035193" y="30930"/>
                      <a:pt x="1032294" y="32863"/>
                      <a:pt x="1030119" y="35280"/>
                    </a:cubicBezTo>
                    <a:cubicBezTo>
                      <a:pt x="1027703" y="37696"/>
                      <a:pt x="1026011" y="40837"/>
                      <a:pt x="1024803" y="44462"/>
                    </a:cubicBezTo>
                    <a:cubicBezTo>
                      <a:pt x="1023595" y="48087"/>
                      <a:pt x="1023111" y="51953"/>
                      <a:pt x="1023111" y="56303"/>
                    </a:cubicBezTo>
                    <a:cubicBezTo>
                      <a:pt x="1023111" y="60894"/>
                      <a:pt x="1023836" y="65002"/>
                      <a:pt x="1025286" y="68626"/>
                    </a:cubicBezTo>
                    <a:cubicBezTo>
                      <a:pt x="1026736" y="72251"/>
                      <a:pt x="1028669" y="75392"/>
                      <a:pt x="1031086" y="77809"/>
                    </a:cubicBezTo>
                    <a:cubicBezTo>
                      <a:pt x="1033502" y="80467"/>
                      <a:pt x="1036402" y="82400"/>
                      <a:pt x="1039785" y="83608"/>
                    </a:cubicBezTo>
                    <a:cubicBezTo>
                      <a:pt x="1043168" y="85058"/>
                      <a:pt x="1046551" y="85783"/>
                      <a:pt x="1050417" y="85783"/>
                    </a:cubicBezTo>
                    <a:cubicBezTo>
                      <a:pt x="1054283" y="85783"/>
                      <a:pt x="1057666" y="85058"/>
                      <a:pt x="1061049" y="83608"/>
                    </a:cubicBezTo>
                    <a:cubicBezTo>
                      <a:pt x="1064432" y="82158"/>
                      <a:pt x="1067332" y="80225"/>
                      <a:pt x="1069748" y="77809"/>
                    </a:cubicBezTo>
                    <a:cubicBezTo>
                      <a:pt x="1072165" y="75151"/>
                      <a:pt x="1074098" y="72251"/>
                      <a:pt x="1075548" y="68626"/>
                    </a:cubicBezTo>
                    <a:cubicBezTo>
                      <a:pt x="1076998" y="65002"/>
                      <a:pt x="1077722" y="60894"/>
                      <a:pt x="1077722" y="56303"/>
                    </a:cubicBezTo>
                    <a:cubicBezTo>
                      <a:pt x="1076998" y="51953"/>
                      <a:pt x="1076514" y="48087"/>
                      <a:pt x="1075306" y="44462"/>
                    </a:cubicBezTo>
                    <a:moveTo>
                      <a:pt x="998464" y="84816"/>
                    </a:moveTo>
                    <a:lnTo>
                      <a:pt x="1007888" y="83850"/>
                    </a:lnTo>
                    <a:cubicBezTo>
                      <a:pt x="1007888" y="83366"/>
                      <a:pt x="1007646" y="82641"/>
                      <a:pt x="1007646" y="81675"/>
                    </a:cubicBezTo>
                    <a:cubicBezTo>
                      <a:pt x="1007405" y="80708"/>
                      <a:pt x="1007405" y="79500"/>
                      <a:pt x="1007163" y="78050"/>
                    </a:cubicBezTo>
                    <a:cubicBezTo>
                      <a:pt x="1006921" y="76842"/>
                      <a:pt x="1006921" y="75392"/>
                      <a:pt x="1006921" y="73942"/>
                    </a:cubicBezTo>
                    <a:cubicBezTo>
                      <a:pt x="1006921" y="72493"/>
                      <a:pt x="1006680" y="71043"/>
                      <a:pt x="1006680" y="69834"/>
                    </a:cubicBezTo>
                    <a:lnTo>
                      <a:pt x="1006680" y="483"/>
                    </a:lnTo>
                    <a:lnTo>
                      <a:pt x="997497" y="483"/>
                    </a:lnTo>
                    <a:lnTo>
                      <a:pt x="997497" y="36730"/>
                    </a:lnTo>
                    <a:cubicBezTo>
                      <a:pt x="996048" y="34071"/>
                      <a:pt x="993873" y="31897"/>
                      <a:pt x="990973" y="29964"/>
                    </a:cubicBezTo>
                    <a:cubicBezTo>
                      <a:pt x="988073" y="28030"/>
                      <a:pt x="984449" y="27064"/>
                      <a:pt x="980341" y="27064"/>
                    </a:cubicBezTo>
                    <a:cubicBezTo>
                      <a:pt x="976958" y="27064"/>
                      <a:pt x="973575" y="27789"/>
                      <a:pt x="970675" y="28997"/>
                    </a:cubicBezTo>
                    <a:cubicBezTo>
                      <a:pt x="967534" y="30205"/>
                      <a:pt x="965117" y="32138"/>
                      <a:pt x="962701" y="34555"/>
                    </a:cubicBezTo>
                    <a:cubicBezTo>
                      <a:pt x="960526" y="36971"/>
                      <a:pt x="958593" y="40113"/>
                      <a:pt x="957385" y="43737"/>
                    </a:cubicBezTo>
                    <a:cubicBezTo>
                      <a:pt x="955935" y="47362"/>
                      <a:pt x="955452" y="51711"/>
                      <a:pt x="955452" y="56544"/>
                    </a:cubicBezTo>
                    <a:cubicBezTo>
                      <a:pt x="955452" y="60410"/>
                      <a:pt x="955935" y="64277"/>
                      <a:pt x="956902" y="67660"/>
                    </a:cubicBezTo>
                    <a:cubicBezTo>
                      <a:pt x="957868" y="71043"/>
                      <a:pt x="959318" y="74184"/>
                      <a:pt x="961251" y="76842"/>
                    </a:cubicBezTo>
                    <a:cubicBezTo>
                      <a:pt x="963184" y="79500"/>
                      <a:pt x="965842" y="81433"/>
                      <a:pt x="968742" y="83125"/>
                    </a:cubicBezTo>
                    <a:cubicBezTo>
                      <a:pt x="971883" y="84575"/>
                      <a:pt x="975508" y="85300"/>
                      <a:pt x="979616" y="85300"/>
                    </a:cubicBezTo>
                    <a:cubicBezTo>
                      <a:pt x="982274" y="85300"/>
                      <a:pt x="984690" y="84816"/>
                      <a:pt x="986623" y="84091"/>
                    </a:cubicBezTo>
                    <a:cubicBezTo>
                      <a:pt x="988557" y="83366"/>
                      <a:pt x="990248" y="82400"/>
                      <a:pt x="991698" y="81433"/>
                    </a:cubicBezTo>
                    <a:cubicBezTo>
                      <a:pt x="993148" y="80467"/>
                      <a:pt x="994114" y="79259"/>
                      <a:pt x="995081" y="78050"/>
                    </a:cubicBezTo>
                    <a:cubicBezTo>
                      <a:pt x="995806" y="76842"/>
                      <a:pt x="996531" y="75875"/>
                      <a:pt x="997014" y="74909"/>
                    </a:cubicBezTo>
                    <a:lnTo>
                      <a:pt x="998464" y="84816"/>
                    </a:lnTo>
                    <a:close/>
                    <a:moveTo>
                      <a:pt x="996048" y="67660"/>
                    </a:moveTo>
                    <a:cubicBezTo>
                      <a:pt x="994839" y="70559"/>
                      <a:pt x="993148" y="72976"/>
                      <a:pt x="991456" y="74667"/>
                    </a:cubicBezTo>
                    <a:cubicBezTo>
                      <a:pt x="989765" y="76359"/>
                      <a:pt x="987832" y="77325"/>
                      <a:pt x="985657" y="78050"/>
                    </a:cubicBezTo>
                    <a:cubicBezTo>
                      <a:pt x="983482" y="78775"/>
                      <a:pt x="982032" y="78775"/>
                      <a:pt x="980582" y="78775"/>
                    </a:cubicBezTo>
                    <a:cubicBezTo>
                      <a:pt x="978166" y="78775"/>
                      <a:pt x="975991" y="78292"/>
                      <a:pt x="974058" y="77084"/>
                    </a:cubicBezTo>
                    <a:cubicBezTo>
                      <a:pt x="972125" y="75875"/>
                      <a:pt x="970675" y="74426"/>
                      <a:pt x="969467" y="72493"/>
                    </a:cubicBezTo>
                    <a:cubicBezTo>
                      <a:pt x="968259" y="70559"/>
                      <a:pt x="967292" y="68143"/>
                      <a:pt x="966809" y="65243"/>
                    </a:cubicBezTo>
                    <a:cubicBezTo>
                      <a:pt x="966326" y="62585"/>
                      <a:pt x="965842" y="59444"/>
                      <a:pt x="965842" y="56303"/>
                    </a:cubicBezTo>
                    <a:cubicBezTo>
                      <a:pt x="965842" y="53161"/>
                      <a:pt x="966326" y="50020"/>
                      <a:pt x="967051" y="47362"/>
                    </a:cubicBezTo>
                    <a:cubicBezTo>
                      <a:pt x="967775" y="44704"/>
                      <a:pt x="968984" y="42287"/>
                      <a:pt x="970192" y="40354"/>
                    </a:cubicBezTo>
                    <a:cubicBezTo>
                      <a:pt x="971642" y="38421"/>
                      <a:pt x="973333" y="36971"/>
                      <a:pt x="975266" y="36005"/>
                    </a:cubicBezTo>
                    <a:cubicBezTo>
                      <a:pt x="977199" y="35038"/>
                      <a:pt x="979374" y="34555"/>
                      <a:pt x="981549" y="34555"/>
                    </a:cubicBezTo>
                    <a:cubicBezTo>
                      <a:pt x="983724" y="34555"/>
                      <a:pt x="985899" y="35038"/>
                      <a:pt x="987832" y="35763"/>
                    </a:cubicBezTo>
                    <a:cubicBezTo>
                      <a:pt x="989765" y="36488"/>
                      <a:pt x="991456" y="37938"/>
                      <a:pt x="992906" y="39629"/>
                    </a:cubicBezTo>
                    <a:cubicBezTo>
                      <a:pt x="994356" y="41321"/>
                      <a:pt x="995564" y="43496"/>
                      <a:pt x="996531" y="46395"/>
                    </a:cubicBezTo>
                    <a:cubicBezTo>
                      <a:pt x="997497" y="49053"/>
                      <a:pt x="997739" y="52195"/>
                      <a:pt x="997739" y="56061"/>
                    </a:cubicBezTo>
                    <a:cubicBezTo>
                      <a:pt x="997981" y="60652"/>
                      <a:pt x="997256" y="64760"/>
                      <a:pt x="996048" y="67660"/>
                    </a:cubicBezTo>
                    <a:moveTo>
                      <a:pt x="938537" y="725"/>
                    </a:moveTo>
                    <a:lnTo>
                      <a:pt x="928629" y="725"/>
                    </a:lnTo>
                    <a:lnTo>
                      <a:pt x="928629" y="84333"/>
                    </a:lnTo>
                    <a:lnTo>
                      <a:pt x="938537" y="84333"/>
                    </a:lnTo>
                    <a:lnTo>
                      <a:pt x="938537" y="725"/>
                    </a:lnTo>
                    <a:close/>
                    <a:moveTo>
                      <a:pt x="897699" y="38179"/>
                    </a:moveTo>
                    <a:cubicBezTo>
                      <a:pt x="899874" y="41079"/>
                      <a:pt x="900841" y="45187"/>
                      <a:pt x="900841" y="50262"/>
                    </a:cubicBezTo>
                    <a:lnTo>
                      <a:pt x="900841" y="52195"/>
                    </a:lnTo>
                    <a:lnTo>
                      <a:pt x="873535" y="52195"/>
                    </a:lnTo>
                    <a:cubicBezTo>
                      <a:pt x="873777" y="49778"/>
                      <a:pt x="874502" y="47362"/>
                      <a:pt x="875227" y="45187"/>
                    </a:cubicBezTo>
                    <a:cubicBezTo>
                      <a:pt x="875952" y="43012"/>
                      <a:pt x="877160" y="41079"/>
                      <a:pt x="878368" y="39388"/>
                    </a:cubicBezTo>
                    <a:cubicBezTo>
                      <a:pt x="879576" y="37696"/>
                      <a:pt x="881268" y="36246"/>
                      <a:pt x="882959" y="35280"/>
                    </a:cubicBezTo>
                    <a:cubicBezTo>
                      <a:pt x="884651" y="34313"/>
                      <a:pt x="886825" y="33830"/>
                      <a:pt x="889000" y="33830"/>
                    </a:cubicBezTo>
                    <a:cubicBezTo>
                      <a:pt x="892866" y="33588"/>
                      <a:pt x="895766" y="35038"/>
                      <a:pt x="897699" y="38179"/>
                    </a:cubicBezTo>
                    <a:moveTo>
                      <a:pt x="910748" y="58236"/>
                    </a:moveTo>
                    <a:lnTo>
                      <a:pt x="910748" y="52678"/>
                    </a:lnTo>
                    <a:cubicBezTo>
                      <a:pt x="910748" y="49537"/>
                      <a:pt x="910506" y="46395"/>
                      <a:pt x="909781" y="43496"/>
                    </a:cubicBezTo>
                    <a:cubicBezTo>
                      <a:pt x="909056" y="40354"/>
                      <a:pt x="907848" y="37696"/>
                      <a:pt x="906157" y="35280"/>
                    </a:cubicBezTo>
                    <a:cubicBezTo>
                      <a:pt x="904465" y="32863"/>
                      <a:pt x="902290" y="30930"/>
                      <a:pt x="899391" y="29480"/>
                    </a:cubicBezTo>
                    <a:cubicBezTo>
                      <a:pt x="896491" y="28030"/>
                      <a:pt x="893108" y="27306"/>
                      <a:pt x="888759" y="27306"/>
                    </a:cubicBezTo>
                    <a:cubicBezTo>
                      <a:pt x="885134" y="27306"/>
                      <a:pt x="881993" y="28030"/>
                      <a:pt x="878851" y="29480"/>
                    </a:cubicBezTo>
                    <a:cubicBezTo>
                      <a:pt x="875710" y="30930"/>
                      <a:pt x="873052" y="32863"/>
                      <a:pt x="870877" y="35521"/>
                    </a:cubicBezTo>
                    <a:cubicBezTo>
                      <a:pt x="868702" y="38179"/>
                      <a:pt x="866769" y="41079"/>
                      <a:pt x="865561" y="44704"/>
                    </a:cubicBezTo>
                    <a:cubicBezTo>
                      <a:pt x="864353" y="48328"/>
                      <a:pt x="863628" y="52195"/>
                      <a:pt x="863628" y="56544"/>
                    </a:cubicBezTo>
                    <a:cubicBezTo>
                      <a:pt x="863628" y="66210"/>
                      <a:pt x="865803" y="73459"/>
                      <a:pt x="870394" y="78292"/>
                    </a:cubicBezTo>
                    <a:cubicBezTo>
                      <a:pt x="874985" y="83125"/>
                      <a:pt x="881509" y="85783"/>
                      <a:pt x="890208" y="85783"/>
                    </a:cubicBezTo>
                    <a:cubicBezTo>
                      <a:pt x="894800" y="85783"/>
                      <a:pt x="898666" y="84816"/>
                      <a:pt x="902290" y="83125"/>
                    </a:cubicBezTo>
                    <a:cubicBezTo>
                      <a:pt x="905673" y="81192"/>
                      <a:pt x="909056" y="78534"/>
                      <a:pt x="911956" y="75151"/>
                    </a:cubicBezTo>
                    <a:lnTo>
                      <a:pt x="908090" y="71043"/>
                    </a:lnTo>
                    <a:cubicBezTo>
                      <a:pt x="904465" y="74426"/>
                      <a:pt x="901324" y="76359"/>
                      <a:pt x="898666" y="77567"/>
                    </a:cubicBezTo>
                    <a:cubicBezTo>
                      <a:pt x="896008" y="78534"/>
                      <a:pt x="893350" y="79017"/>
                      <a:pt x="890933" y="79017"/>
                    </a:cubicBezTo>
                    <a:cubicBezTo>
                      <a:pt x="885376" y="79017"/>
                      <a:pt x="881268" y="77325"/>
                      <a:pt x="878368" y="73701"/>
                    </a:cubicBezTo>
                    <a:cubicBezTo>
                      <a:pt x="875468" y="70076"/>
                      <a:pt x="874018" y="65002"/>
                      <a:pt x="873777" y="58477"/>
                    </a:cubicBezTo>
                    <a:lnTo>
                      <a:pt x="910748" y="58477"/>
                    </a:lnTo>
                    <a:close/>
                    <a:moveTo>
                      <a:pt x="848404" y="61377"/>
                    </a:moveTo>
                    <a:cubicBezTo>
                      <a:pt x="847438" y="59444"/>
                      <a:pt x="845988" y="57994"/>
                      <a:pt x="844296" y="56544"/>
                    </a:cubicBezTo>
                    <a:cubicBezTo>
                      <a:pt x="842605" y="55094"/>
                      <a:pt x="840913" y="54128"/>
                      <a:pt x="838980" y="53403"/>
                    </a:cubicBezTo>
                    <a:cubicBezTo>
                      <a:pt x="837047" y="52678"/>
                      <a:pt x="835114" y="51953"/>
                      <a:pt x="833181" y="51470"/>
                    </a:cubicBezTo>
                    <a:cubicBezTo>
                      <a:pt x="829798" y="50503"/>
                      <a:pt x="826898" y="49295"/>
                      <a:pt x="824723" y="47603"/>
                    </a:cubicBezTo>
                    <a:cubicBezTo>
                      <a:pt x="822549" y="45912"/>
                      <a:pt x="821582" y="43737"/>
                      <a:pt x="821582" y="40837"/>
                    </a:cubicBezTo>
                    <a:cubicBezTo>
                      <a:pt x="821582" y="38663"/>
                      <a:pt x="822549" y="36730"/>
                      <a:pt x="824482" y="35280"/>
                    </a:cubicBezTo>
                    <a:cubicBezTo>
                      <a:pt x="826415" y="33830"/>
                      <a:pt x="828831" y="33105"/>
                      <a:pt x="831731" y="33105"/>
                    </a:cubicBezTo>
                    <a:cubicBezTo>
                      <a:pt x="834872" y="33105"/>
                      <a:pt x="837289" y="33588"/>
                      <a:pt x="838980" y="34796"/>
                    </a:cubicBezTo>
                    <a:cubicBezTo>
                      <a:pt x="840672" y="36005"/>
                      <a:pt x="842122" y="37213"/>
                      <a:pt x="843572" y="38421"/>
                    </a:cubicBezTo>
                    <a:lnTo>
                      <a:pt x="848404" y="32380"/>
                    </a:lnTo>
                    <a:cubicBezTo>
                      <a:pt x="846955" y="31172"/>
                      <a:pt x="845021" y="29964"/>
                      <a:pt x="842605" y="28997"/>
                    </a:cubicBezTo>
                    <a:cubicBezTo>
                      <a:pt x="840189" y="28030"/>
                      <a:pt x="836564" y="27306"/>
                      <a:pt x="832214" y="27306"/>
                    </a:cubicBezTo>
                    <a:cubicBezTo>
                      <a:pt x="829556" y="27306"/>
                      <a:pt x="827140" y="27547"/>
                      <a:pt x="824723" y="28272"/>
                    </a:cubicBezTo>
                    <a:cubicBezTo>
                      <a:pt x="822307" y="28997"/>
                      <a:pt x="820374" y="29722"/>
                      <a:pt x="818441" y="31172"/>
                    </a:cubicBezTo>
                    <a:cubicBezTo>
                      <a:pt x="816749" y="32380"/>
                      <a:pt x="815299" y="34071"/>
                      <a:pt x="814091" y="36005"/>
                    </a:cubicBezTo>
                    <a:cubicBezTo>
                      <a:pt x="812883" y="37938"/>
                      <a:pt x="812400" y="40113"/>
                      <a:pt x="812400" y="42771"/>
                    </a:cubicBezTo>
                    <a:cubicBezTo>
                      <a:pt x="812400" y="45670"/>
                      <a:pt x="812883" y="48087"/>
                      <a:pt x="813850" y="50020"/>
                    </a:cubicBezTo>
                    <a:cubicBezTo>
                      <a:pt x="814816" y="51953"/>
                      <a:pt x="816266" y="53644"/>
                      <a:pt x="817716" y="54853"/>
                    </a:cubicBezTo>
                    <a:cubicBezTo>
                      <a:pt x="819407" y="56061"/>
                      <a:pt x="821099" y="57269"/>
                      <a:pt x="822790" y="57752"/>
                    </a:cubicBezTo>
                    <a:cubicBezTo>
                      <a:pt x="824723" y="58477"/>
                      <a:pt x="826415" y="58961"/>
                      <a:pt x="828106" y="59686"/>
                    </a:cubicBezTo>
                    <a:cubicBezTo>
                      <a:pt x="831731" y="60652"/>
                      <a:pt x="834389" y="61860"/>
                      <a:pt x="836564" y="63310"/>
                    </a:cubicBezTo>
                    <a:cubicBezTo>
                      <a:pt x="838739" y="64760"/>
                      <a:pt x="839705" y="67176"/>
                      <a:pt x="839705" y="70559"/>
                    </a:cubicBezTo>
                    <a:cubicBezTo>
                      <a:pt x="839705" y="73459"/>
                      <a:pt x="838739" y="75634"/>
                      <a:pt x="837047" y="77325"/>
                    </a:cubicBezTo>
                    <a:cubicBezTo>
                      <a:pt x="835356" y="78775"/>
                      <a:pt x="832939" y="79742"/>
                      <a:pt x="829556" y="79742"/>
                    </a:cubicBezTo>
                    <a:cubicBezTo>
                      <a:pt x="827865" y="79742"/>
                      <a:pt x="826415" y="79500"/>
                      <a:pt x="824723" y="79017"/>
                    </a:cubicBezTo>
                    <a:cubicBezTo>
                      <a:pt x="823274" y="78534"/>
                      <a:pt x="821824" y="77809"/>
                      <a:pt x="820616" y="76842"/>
                    </a:cubicBezTo>
                    <a:cubicBezTo>
                      <a:pt x="819407" y="76117"/>
                      <a:pt x="818199" y="75151"/>
                      <a:pt x="817233" y="74184"/>
                    </a:cubicBezTo>
                    <a:cubicBezTo>
                      <a:pt x="816266" y="73217"/>
                      <a:pt x="815541" y="72493"/>
                      <a:pt x="814816" y="71768"/>
                    </a:cubicBezTo>
                    <a:lnTo>
                      <a:pt x="809983" y="79500"/>
                    </a:lnTo>
                    <a:cubicBezTo>
                      <a:pt x="815299" y="83608"/>
                      <a:pt x="821582" y="85783"/>
                      <a:pt x="829073" y="85783"/>
                    </a:cubicBezTo>
                    <a:cubicBezTo>
                      <a:pt x="831731" y="85783"/>
                      <a:pt x="834389" y="85300"/>
                      <a:pt x="836806" y="84575"/>
                    </a:cubicBezTo>
                    <a:cubicBezTo>
                      <a:pt x="839222" y="83850"/>
                      <a:pt x="841397" y="82641"/>
                      <a:pt x="843088" y="81192"/>
                    </a:cubicBezTo>
                    <a:cubicBezTo>
                      <a:pt x="844780" y="79742"/>
                      <a:pt x="846230" y="77809"/>
                      <a:pt x="847438" y="75634"/>
                    </a:cubicBezTo>
                    <a:cubicBezTo>
                      <a:pt x="848404" y="73459"/>
                      <a:pt x="849129" y="71043"/>
                      <a:pt x="849129" y="68143"/>
                    </a:cubicBezTo>
                    <a:cubicBezTo>
                      <a:pt x="849854" y="65485"/>
                      <a:pt x="849371" y="63310"/>
                      <a:pt x="848404" y="61377"/>
                    </a:cubicBezTo>
                    <a:moveTo>
                      <a:pt x="796693" y="61377"/>
                    </a:moveTo>
                    <a:cubicBezTo>
                      <a:pt x="795726" y="59444"/>
                      <a:pt x="794277" y="57994"/>
                      <a:pt x="792585" y="56544"/>
                    </a:cubicBezTo>
                    <a:cubicBezTo>
                      <a:pt x="790894" y="55094"/>
                      <a:pt x="789202" y="54128"/>
                      <a:pt x="787269" y="53403"/>
                    </a:cubicBezTo>
                    <a:cubicBezTo>
                      <a:pt x="785336" y="52678"/>
                      <a:pt x="783403" y="51953"/>
                      <a:pt x="781470" y="51470"/>
                    </a:cubicBezTo>
                    <a:cubicBezTo>
                      <a:pt x="778087" y="50503"/>
                      <a:pt x="775187" y="49295"/>
                      <a:pt x="773012" y="47603"/>
                    </a:cubicBezTo>
                    <a:cubicBezTo>
                      <a:pt x="770837" y="45912"/>
                      <a:pt x="769871" y="43737"/>
                      <a:pt x="769871" y="40837"/>
                    </a:cubicBezTo>
                    <a:cubicBezTo>
                      <a:pt x="769871" y="38663"/>
                      <a:pt x="770837" y="36730"/>
                      <a:pt x="772770" y="35280"/>
                    </a:cubicBezTo>
                    <a:cubicBezTo>
                      <a:pt x="774704" y="33830"/>
                      <a:pt x="777120" y="33105"/>
                      <a:pt x="780020" y="33105"/>
                    </a:cubicBezTo>
                    <a:cubicBezTo>
                      <a:pt x="783161" y="33105"/>
                      <a:pt x="785578" y="33588"/>
                      <a:pt x="787269" y="34796"/>
                    </a:cubicBezTo>
                    <a:cubicBezTo>
                      <a:pt x="788960" y="36005"/>
                      <a:pt x="790410" y="37213"/>
                      <a:pt x="791860" y="38421"/>
                    </a:cubicBezTo>
                    <a:lnTo>
                      <a:pt x="796693" y="32380"/>
                    </a:lnTo>
                    <a:cubicBezTo>
                      <a:pt x="795243" y="31172"/>
                      <a:pt x="793310" y="29964"/>
                      <a:pt x="790894" y="28997"/>
                    </a:cubicBezTo>
                    <a:cubicBezTo>
                      <a:pt x="788236" y="27789"/>
                      <a:pt x="784853" y="27306"/>
                      <a:pt x="780503" y="27306"/>
                    </a:cubicBezTo>
                    <a:cubicBezTo>
                      <a:pt x="777845" y="27306"/>
                      <a:pt x="775429" y="27547"/>
                      <a:pt x="773012" y="28272"/>
                    </a:cubicBezTo>
                    <a:cubicBezTo>
                      <a:pt x="770596" y="28997"/>
                      <a:pt x="768663" y="29722"/>
                      <a:pt x="766729" y="31172"/>
                    </a:cubicBezTo>
                    <a:cubicBezTo>
                      <a:pt x="765038" y="32380"/>
                      <a:pt x="763346" y="34071"/>
                      <a:pt x="762380" y="36005"/>
                    </a:cubicBezTo>
                    <a:cubicBezTo>
                      <a:pt x="761172" y="37938"/>
                      <a:pt x="760688" y="40113"/>
                      <a:pt x="760688" y="42771"/>
                    </a:cubicBezTo>
                    <a:cubicBezTo>
                      <a:pt x="760688" y="45670"/>
                      <a:pt x="761172" y="48087"/>
                      <a:pt x="762138" y="50020"/>
                    </a:cubicBezTo>
                    <a:cubicBezTo>
                      <a:pt x="763105" y="51953"/>
                      <a:pt x="764555" y="53644"/>
                      <a:pt x="766005" y="54853"/>
                    </a:cubicBezTo>
                    <a:cubicBezTo>
                      <a:pt x="767696" y="56061"/>
                      <a:pt x="769387" y="57269"/>
                      <a:pt x="771079" y="57752"/>
                    </a:cubicBezTo>
                    <a:cubicBezTo>
                      <a:pt x="773012" y="58477"/>
                      <a:pt x="774704" y="58961"/>
                      <a:pt x="776395" y="59686"/>
                    </a:cubicBezTo>
                    <a:cubicBezTo>
                      <a:pt x="780020" y="60652"/>
                      <a:pt x="782678" y="61860"/>
                      <a:pt x="784853" y="63310"/>
                    </a:cubicBezTo>
                    <a:cubicBezTo>
                      <a:pt x="787027" y="64760"/>
                      <a:pt x="787994" y="67176"/>
                      <a:pt x="787994" y="70559"/>
                    </a:cubicBezTo>
                    <a:cubicBezTo>
                      <a:pt x="787994" y="73459"/>
                      <a:pt x="787027" y="75634"/>
                      <a:pt x="785336" y="77325"/>
                    </a:cubicBezTo>
                    <a:cubicBezTo>
                      <a:pt x="783644" y="78775"/>
                      <a:pt x="781228" y="79742"/>
                      <a:pt x="777845" y="79742"/>
                    </a:cubicBezTo>
                    <a:cubicBezTo>
                      <a:pt x="776154" y="79742"/>
                      <a:pt x="774704" y="79500"/>
                      <a:pt x="773012" y="79017"/>
                    </a:cubicBezTo>
                    <a:cubicBezTo>
                      <a:pt x="771562" y="78534"/>
                      <a:pt x="770112" y="77809"/>
                      <a:pt x="768904" y="76842"/>
                    </a:cubicBezTo>
                    <a:cubicBezTo>
                      <a:pt x="767696" y="76117"/>
                      <a:pt x="766488" y="75151"/>
                      <a:pt x="765521" y="74184"/>
                    </a:cubicBezTo>
                    <a:cubicBezTo>
                      <a:pt x="764555" y="73217"/>
                      <a:pt x="763830" y="72493"/>
                      <a:pt x="763105" y="71768"/>
                    </a:cubicBezTo>
                    <a:lnTo>
                      <a:pt x="758272" y="79500"/>
                    </a:lnTo>
                    <a:cubicBezTo>
                      <a:pt x="763588" y="83608"/>
                      <a:pt x="769871" y="85783"/>
                      <a:pt x="777362" y="85783"/>
                    </a:cubicBezTo>
                    <a:cubicBezTo>
                      <a:pt x="780261" y="85783"/>
                      <a:pt x="782678" y="85300"/>
                      <a:pt x="785094" y="84575"/>
                    </a:cubicBezTo>
                    <a:cubicBezTo>
                      <a:pt x="787511" y="83850"/>
                      <a:pt x="789685" y="82641"/>
                      <a:pt x="791377" y="81192"/>
                    </a:cubicBezTo>
                    <a:cubicBezTo>
                      <a:pt x="793068" y="79742"/>
                      <a:pt x="794518" y="77809"/>
                      <a:pt x="795726" y="75634"/>
                    </a:cubicBezTo>
                    <a:cubicBezTo>
                      <a:pt x="796693" y="73459"/>
                      <a:pt x="797418" y="71043"/>
                      <a:pt x="797418" y="68143"/>
                    </a:cubicBezTo>
                    <a:cubicBezTo>
                      <a:pt x="798385" y="65485"/>
                      <a:pt x="797660" y="63310"/>
                      <a:pt x="796693" y="61377"/>
                    </a:cubicBezTo>
                    <a:moveTo>
                      <a:pt x="711393" y="6041"/>
                    </a:moveTo>
                    <a:cubicBezTo>
                      <a:pt x="710185" y="4833"/>
                      <a:pt x="708977" y="4350"/>
                      <a:pt x="707286" y="4350"/>
                    </a:cubicBezTo>
                    <a:cubicBezTo>
                      <a:pt x="705594" y="4350"/>
                      <a:pt x="704386" y="4833"/>
                      <a:pt x="703178" y="6041"/>
                    </a:cubicBezTo>
                    <a:cubicBezTo>
                      <a:pt x="701969" y="7249"/>
                      <a:pt x="701486" y="8457"/>
                      <a:pt x="701486" y="9907"/>
                    </a:cubicBezTo>
                    <a:cubicBezTo>
                      <a:pt x="701486" y="11357"/>
                      <a:pt x="701969" y="12807"/>
                      <a:pt x="703178" y="13774"/>
                    </a:cubicBezTo>
                    <a:cubicBezTo>
                      <a:pt x="704386" y="14982"/>
                      <a:pt x="705594" y="15465"/>
                      <a:pt x="707286" y="15465"/>
                    </a:cubicBezTo>
                    <a:cubicBezTo>
                      <a:pt x="708977" y="15465"/>
                      <a:pt x="710427" y="14982"/>
                      <a:pt x="711393" y="13774"/>
                    </a:cubicBezTo>
                    <a:cubicBezTo>
                      <a:pt x="712602" y="12565"/>
                      <a:pt x="713085" y="11357"/>
                      <a:pt x="713085" y="9907"/>
                    </a:cubicBezTo>
                    <a:cubicBezTo>
                      <a:pt x="713085" y="8457"/>
                      <a:pt x="712602" y="7249"/>
                      <a:pt x="711393" y="6041"/>
                    </a:cubicBezTo>
                    <a:moveTo>
                      <a:pt x="734833" y="6041"/>
                    </a:moveTo>
                    <a:cubicBezTo>
                      <a:pt x="733625" y="4833"/>
                      <a:pt x="732416" y="4350"/>
                      <a:pt x="730725" y="4350"/>
                    </a:cubicBezTo>
                    <a:cubicBezTo>
                      <a:pt x="729033" y="4350"/>
                      <a:pt x="727583" y="4833"/>
                      <a:pt x="726617" y="6041"/>
                    </a:cubicBezTo>
                    <a:cubicBezTo>
                      <a:pt x="725409" y="7249"/>
                      <a:pt x="724925" y="8457"/>
                      <a:pt x="724925" y="9907"/>
                    </a:cubicBezTo>
                    <a:cubicBezTo>
                      <a:pt x="724925" y="11357"/>
                      <a:pt x="725409" y="12807"/>
                      <a:pt x="726617" y="13774"/>
                    </a:cubicBezTo>
                    <a:cubicBezTo>
                      <a:pt x="727825" y="14982"/>
                      <a:pt x="729033" y="15465"/>
                      <a:pt x="730725" y="15465"/>
                    </a:cubicBezTo>
                    <a:cubicBezTo>
                      <a:pt x="732416" y="15465"/>
                      <a:pt x="733625" y="14982"/>
                      <a:pt x="734833" y="13774"/>
                    </a:cubicBezTo>
                    <a:cubicBezTo>
                      <a:pt x="736041" y="12565"/>
                      <a:pt x="736524" y="11357"/>
                      <a:pt x="736524" y="9907"/>
                    </a:cubicBezTo>
                    <a:cubicBezTo>
                      <a:pt x="736524" y="8457"/>
                      <a:pt x="735799" y="7249"/>
                      <a:pt x="734833" y="6041"/>
                    </a:cubicBezTo>
                    <a:moveTo>
                      <a:pt x="695445" y="28997"/>
                    </a:moveTo>
                    <a:lnTo>
                      <a:pt x="695445" y="63552"/>
                    </a:lnTo>
                    <a:cubicBezTo>
                      <a:pt x="695445" y="66451"/>
                      <a:pt x="695687" y="69351"/>
                      <a:pt x="695928" y="72009"/>
                    </a:cubicBezTo>
                    <a:cubicBezTo>
                      <a:pt x="696170" y="74667"/>
                      <a:pt x="696895" y="77084"/>
                      <a:pt x="698103" y="79017"/>
                    </a:cubicBezTo>
                    <a:cubicBezTo>
                      <a:pt x="699311" y="80950"/>
                      <a:pt x="701245" y="82641"/>
                      <a:pt x="703903" y="83850"/>
                    </a:cubicBezTo>
                    <a:cubicBezTo>
                      <a:pt x="706561" y="85058"/>
                      <a:pt x="709944" y="85783"/>
                      <a:pt x="714535" y="85783"/>
                    </a:cubicBezTo>
                    <a:cubicBezTo>
                      <a:pt x="717435" y="85783"/>
                      <a:pt x="719851" y="85300"/>
                      <a:pt x="722026" y="84575"/>
                    </a:cubicBezTo>
                    <a:cubicBezTo>
                      <a:pt x="724201" y="83608"/>
                      <a:pt x="725892" y="82641"/>
                      <a:pt x="727342" y="81433"/>
                    </a:cubicBezTo>
                    <a:cubicBezTo>
                      <a:pt x="728792" y="80225"/>
                      <a:pt x="730000" y="79017"/>
                      <a:pt x="730725" y="77809"/>
                    </a:cubicBezTo>
                    <a:cubicBezTo>
                      <a:pt x="731450" y="76600"/>
                      <a:pt x="732175" y="75875"/>
                      <a:pt x="732658" y="75151"/>
                    </a:cubicBezTo>
                    <a:lnTo>
                      <a:pt x="733866" y="84575"/>
                    </a:lnTo>
                    <a:lnTo>
                      <a:pt x="743290" y="83608"/>
                    </a:lnTo>
                    <a:cubicBezTo>
                      <a:pt x="743290" y="83125"/>
                      <a:pt x="743049" y="82400"/>
                      <a:pt x="743049" y="81433"/>
                    </a:cubicBezTo>
                    <a:cubicBezTo>
                      <a:pt x="742807" y="80467"/>
                      <a:pt x="742807" y="79259"/>
                      <a:pt x="742565" y="77809"/>
                    </a:cubicBezTo>
                    <a:cubicBezTo>
                      <a:pt x="742324" y="76600"/>
                      <a:pt x="742324" y="75151"/>
                      <a:pt x="742324" y="73701"/>
                    </a:cubicBezTo>
                    <a:cubicBezTo>
                      <a:pt x="742324" y="72251"/>
                      <a:pt x="742082" y="70801"/>
                      <a:pt x="742082" y="69593"/>
                    </a:cubicBezTo>
                    <a:lnTo>
                      <a:pt x="742082" y="28755"/>
                    </a:lnTo>
                    <a:lnTo>
                      <a:pt x="732175" y="28755"/>
                    </a:lnTo>
                    <a:lnTo>
                      <a:pt x="732175" y="59686"/>
                    </a:lnTo>
                    <a:cubicBezTo>
                      <a:pt x="732175" y="62102"/>
                      <a:pt x="731691" y="64518"/>
                      <a:pt x="730966" y="66935"/>
                    </a:cubicBezTo>
                    <a:cubicBezTo>
                      <a:pt x="730242" y="69110"/>
                      <a:pt x="729033" y="71284"/>
                      <a:pt x="727583" y="72734"/>
                    </a:cubicBezTo>
                    <a:cubicBezTo>
                      <a:pt x="726134" y="74426"/>
                      <a:pt x="724442" y="75634"/>
                      <a:pt x="722751" y="76600"/>
                    </a:cubicBezTo>
                    <a:cubicBezTo>
                      <a:pt x="720817" y="77567"/>
                      <a:pt x="718884" y="78050"/>
                      <a:pt x="716468" y="78050"/>
                    </a:cubicBezTo>
                    <a:cubicBezTo>
                      <a:pt x="714052" y="78050"/>
                      <a:pt x="711877" y="77809"/>
                      <a:pt x="710427" y="77084"/>
                    </a:cubicBezTo>
                    <a:cubicBezTo>
                      <a:pt x="708977" y="76359"/>
                      <a:pt x="707769" y="75634"/>
                      <a:pt x="706802" y="74184"/>
                    </a:cubicBezTo>
                    <a:cubicBezTo>
                      <a:pt x="706077" y="72976"/>
                      <a:pt x="705594" y="71284"/>
                      <a:pt x="705111" y="69593"/>
                    </a:cubicBezTo>
                    <a:cubicBezTo>
                      <a:pt x="704869" y="67660"/>
                      <a:pt x="704628" y="65727"/>
                      <a:pt x="704628" y="63310"/>
                    </a:cubicBezTo>
                    <a:lnTo>
                      <a:pt x="704628" y="28755"/>
                    </a:lnTo>
                    <a:lnTo>
                      <a:pt x="695445" y="28755"/>
                    </a:lnTo>
                    <a:close/>
                    <a:moveTo>
                      <a:pt x="664515" y="60894"/>
                    </a:moveTo>
                    <a:cubicBezTo>
                      <a:pt x="662823" y="65243"/>
                      <a:pt x="660649" y="68626"/>
                      <a:pt x="657991" y="71284"/>
                    </a:cubicBezTo>
                    <a:cubicBezTo>
                      <a:pt x="655091" y="73701"/>
                      <a:pt x="651950" y="75634"/>
                      <a:pt x="648325" y="76600"/>
                    </a:cubicBezTo>
                    <a:cubicBezTo>
                      <a:pt x="644700" y="77567"/>
                      <a:pt x="640834" y="78050"/>
                      <a:pt x="636726" y="78050"/>
                    </a:cubicBezTo>
                    <a:cubicBezTo>
                      <a:pt x="635035" y="78050"/>
                      <a:pt x="633585" y="78050"/>
                      <a:pt x="631893" y="77809"/>
                    </a:cubicBezTo>
                    <a:cubicBezTo>
                      <a:pt x="630202" y="77809"/>
                      <a:pt x="628510" y="77567"/>
                      <a:pt x="626577" y="77325"/>
                    </a:cubicBezTo>
                    <a:lnTo>
                      <a:pt x="626577" y="10874"/>
                    </a:lnTo>
                    <a:cubicBezTo>
                      <a:pt x="628027" y="10874"/>
                      <a:pt x="629477" y="10632"/>
                      <a:pt x="630927" y="10632"/>
                    </a:cubicBezTo>
                    <a:lnTo>
                      <a:pt x="635276" y="10632"/>
                    </a:lnTo>
                    <a:cubicBezTo>
                      <a:pt x="646392" y="10632"/>
                      <a:pt x="654366" y="13290"/>
                      <a:pt x="659440" y="18848"/>
                    </a:cubicBezTo>
                    <a:cubicBezTo>
                      <a:pt x="664515" y="24406"/>
                      <a:pt x="666931" y="33588"/>
                      <a:pt x="666931" y="44220"/>
                    </a:cubicBezTo>
                    <a:cubicBezTo>
                      <a:pt x="666931" y="50986"/>
                      <a:pt x="666206" y="56544"/>
                      <a:pt x="664515" y="60894"/>
                    </a:cubicBezTo>
                    <a:moveTo>
                      <a:pt x="675389" y="25856"/>
                    </a:moveTo>
                    <a:cubicBezTo>
                      <a:pt x="673456" y="21023"/>
                      <a:pt x="670798" y="16915"/>
                      <a:pt x="667173" y="13774"/>
                    </a:cubicBezTo>
                    <a:cubicBezTo>
                      <a:pt x="663548" y="10632"/>
                      <a:pt x="659440" y="8216"/>
                      <a:pt x="654366" y="6524"/>
                    </a:cubicBezTo>
                    <a:cubicBezTo>
                      <a:pt x="649292" y="4833"/>
                      <a:pt x="643734" y="4108"/>
                      <a:pt x="637451" y="4108"/>
                    </a:cubicBezTo>
                    <a:cubicBezTo>
                      <a:pt x="634793" y="4108"/>
                      <a:pt x="632860" y="4108"/>
                      <a:pt x="631168" y="4108"/>
                    </a:cubicBezTo>
                    <a:cubicBezTo>
                      <a:pt x="629719" y="4108"/>
                      <a:pt x="628269" y="4108"/>
                      <a:pt x="627060" y="4350"/>
                    </a:cubicBezTo>
                    <a:cubicBezTo>
                      <a:pt x="625852" y="4350"/>
                      <a:pt x="624402" y="4350"/>
                      <a:pt x="622953" y="4350"/>
                    </a:cubicBezTo>
                    <a:cubicBezTo>
                      <a:pt x="621503" y="4350"/>
                      <a:pt x="619328" y="4350"/>
                      <a:pt x="616670" y="4591"/>
                    </a:cubicBezTo>
                    <a:lnTo>
                      <a:pt x="616670" y="84091"/>
                    </a:lnTo>
                    <a:cubicBezTo>
                      <a:pt x="619086" y="84091"/>
                      <a:pt x="622228" y="84091"/>
                      <a:pt x="625611" y="84333"/>
                    </a:cubicBezTo>
                    <a:cubicBezTo>
                      <a:pt x="629235" y="84333"/>
                      <a:pt x="633102" y="84575"/>
                      <a:pt x="637209" y="84575"/>
                    </a:cubicBezTo>
                    <a:cubicBezTo>
                      <a:pt x="641317" y="84575"/>
                      <a:pt x="645909" y="84091"/>
                      <a:pt x="650741" y="82883"/>
                    </a:cubicBezTo>
                    <a:cubicBezTo>
                      <a:pt x="655574" y="81675"/>
                      <a:pt x="659924" y="79742"/>
                      <a:pt x="664032" y="76842"/>
                    </a:cubicBezTo>
                    <a:cubicBezTo>
                      <a:pt x="668140" y="73942"/>
                      <a:pt x="671523" y="69834"/>
                      <a:pt x="674181" y="64518"/>
                    </a:cubicBezTo>
                    <a:cubicBezTo>
                      <a:pt x="676839" y="59202"/>
                      <a:pt x="678289" y="52436"/>
                      <a:pt x="678289" y="43979"/>
                    </a:cubicBezTo>
                    <a:cubicBezTo>
                      <a:pt x="678289" y="37454"/>
                      <a:pt x="677322" y="30689"/>
                      <a:pt x="675389" y="25856"/>
                    </a:cubicBezTo>
                    <a:moveTo>
                      <a:pt x="562059" y="77325"/>
                    </a:moveTo>
                    <a:cubicBezTo>
                      <a:pt x="560851" y="77809"/>
                      <a:pt x="559884" y="78292"/>
                      <a:pt x="558918" y="78534"/>
                    </a:cubicBezTo>
                    <a:cubicBezTo>
                      <a:pt x="557951" y="78775"/>
                      <a:pt x="556984" y="79017"/>
                      <a:pt x="555776" y="79017"/>
                    </a:cubicBezTo>
                    <a:cubicBezTo>
                      <a:pt x="555051" y="79017"/>
                      <a:pt x="554326" y="78775"/>
                      <a:pt x="553360" y="78534"/>
                    </a:cubicBezTo>
                    <a:cubicBezTo>
                      <a:pt x="552393" y="78292"/>
                      <a:pt x="551668" y="78050"/>
                      <a:pt x="551185" y="77567"/>
                    </a:cubicBezTo>
                    <a:cubicBezTo>
                      <a:pt x="549977" y="76600"/>
                      <a:pt x="549252" y="75634"/>
                      <a:pt x="549010" y="74184"/>
                    </a:cubicBezTo>
                    <a:cubicBezTo>
                      <a:pt x="548769" y="72734"/>
                      <a:pt x="548769" y="70801"/>
                      <a:pt x="548769" y="67901"/>
                    </a:cubicBezTo>
                    <a:lnTo>
                      <a:pt x="548769" y="35280"/>
                    </a:lnTo>
                    <a:lnTo>
                      <a:pt x="561817" y="35280"/>
                    </a:lnTo>
                    <a:lnTo>
                      <a:pt x="561817" y="28997"/>
                    </a:lnTo>
                    <a:lnTo>
                      <a:pt x="548769" y="28997"/>
                    </a:lnTo>
                    <a:lnTo>
                      <a:pt x="548769" y="12807"/>
                    </a:lnTo>
                    <a:lnTo>
                      <a:pt x="539103" y="14982"/>
                    </a:lnTo>
                    <a:lnTo>
                      <a:pt x="539103" y="28997"/>
                    </a:lnTo>
                    <a:lnTo>
                      <a:pt x="529679" y="28997"/>
                    </a:lnTo>
                    <a:lnTo>
                      <a:pt x="529679" y="35280"/>
                    </a:lnTo>
                    <a:lnTo>
                      <a:pt x="539103" y="35280"/>
                    </a:lnTo>
                    <a:lnTo>
                      <a:pt x="539103" y="68868"/>
                    </a:lnTo>
                    <a:cubicBezTo>
                      <a:pt x="539103" y="71768"/>
                      <a:pt x="539103" y="74184"/>
                      <a:pt x="539345" y="76117"/>
                    </a:cubicBezTo>
                    <a:cubicBezTo>
                      <a:pt x="539586" y="78050"/>
                      <a:pt x="540311" y="79983"/>
                      <a:pt x="541278" y="81433"/>
                    </a:cubicBezTo>
                    <a:cubicBezTo>
                      <a:pt x="542486" y="83125"/>
                      <a:pt x="543936" y="84091"/>
                      <a:pt x="545869" y="84816"/>
                    </a:cubicBezTo>
                    <a:cubicBezTo>
                      <a:pt x="547802" y="85541"/>
                      <a:pt x="549735" y="85783"/>
                      <a:pt x="551910" y="85783"/>
                    </a:cubicBezTo>
                    <a:cubicBezTo>
                      <a:pt x="554085" y="85783"/>
                      <a:pt x="556259" y="85541"/>
                      <a:pt x="558434" y="84816"/>
                    </a:cubicBezTo>
                    <a:cubicBezTo>
                      <a:pt x="560609" y="84091"/>
                      <a:pt x="562300" y="83125"/>
                      <a:pt x="563992" y="82158"/>
                    </a:cubicBezTo>
                    <a:lnTo>
                      <a:pt x="562059" y="77325"/>
                    </a:lnTo>
                    <a:close/>
                    <a:moveTo>
                      <a:pt x="487392" y="6041"/>
                    </a:moveTo>
                    <a:cubicBezTo>
                      <a:pt x="486183" y="4833"/>
                      <a:pt x="484975" y="4350"/>
                      <a:pt x="483284" y="4350"/>
                    </a:cubicBezTo>
                    <a:cubicBezTo>
                      <a:pt x="481592" y="4350"/>
                      <a:pt x="480384" y="4833"/>
                      <a:pt x="479176" y="6041"/>
                    </a:cubicBezTo>
                    <a:cubicBezTo>
                      <a:pt x="477967" y="7249"/>
                      <a:pt x="477484" y="8457"/>
                      <a:pt x="477484" y="9907"/>
                    </a:cubicBezTo>
                    <a:cubicBezTo>
                      <a:pt x="477484" y="11357"/>
                      <a:pt x="477967" y="12807"/>
                      <a:pt x="479176" y="13774"/>
                    </a:cubicBezTo>
                    <a:cubicBezTo>
                      <a:pt x="480384" y="14982"/>
                      <a:pt x="481592" y="15465"/>
                      <a:pt x="483284" y="15465"/>
                    </a:cubicBezTo>
                    <a:cubicBezTo>
                      <a:pt x="484975" y="15465"/>
                      <a:pt x="486425" y="14982"/>
                      <a:pt x="487392" y="13774"/>
                    </a:cubicBezTo>
                    <a:cubicBezTo>
                      <a:pt x="488600" y="12565"/>
                      <a:pt x="489083" y="11357"/>
                      <a:pt x="489083" y="9907"/>
                    </a:cubicBezTo>
                    <a:cubicBezTo>
                      <a:pt x="488841" y="8457"/>
                      <a:pt x="488358" y="7249"/>
                      <a:pt x="487392" y="6041"/>
                    </a:cubicBezTo>
                    <a:moveTo>
                      <a:pt x="510589" y="6041"/>
                    </a:moveTo>
                    <a:cubicBezTo>
                      <a:pt x="509381" y="4833"/>
                      <a:pt x="508173" y="4350"/>
                      <a:pt x="506481" y="4350"/>
                    </a:cubicBezTo>
                    <a:cubicBezTo>
                      <a:pt x="504790" y="4350"/>
                      <a:pt x="503340" y="4833"/>
                      <a:pt x="502373" y="6041"/>
                    </a:cubicBezTo>
                    <a:cubicBezTo>
                      <a:pt x="501165" y="7249"/>
                      <a:pt x="500682" y="8457"/>
                      <a:pt x="500682" y="9907"/>
                    </a:cubicBezTo>
                    <a:cubicBezTo>
                      <a:pt x="500682" y="11357"/>
                      <a:pt x="501165" y="12807"/>
                      <a:pt x="502373" y="13774"/>
                    </a:cubicBezTo>
                    <a:cubicBezTo>
                      <a:pt x="503582" y="14982"/>
                      <a:pt x="504790" y="15465"/>
                      <a:pt x="506481" y="15465"/>
                    </a:cubicBezTo>
                    <a:cubicBezTo>
                      <a:pt x="508173" y="15465"/>
                      <a:pt x="509381" y="14982"/>
                      <a:pt x="510589" y="13774"/>
                    </a:cubicBezTo>
                    <a:cubicBezTo>
                      <a:pt x="511797" y="12565"/>
                      <a:pt x="512281" y="11357"/>
                      <a:pt x="512281" y="9907"/>
                    </a:cubicBezTo>
                    <a:cubicBezTo>
                      <a:pt x="512281" y="8457"/>
                      <a:pt x="511797" y="7249"/>
                      <a:pt x="510589" y="6041"/>
                    </a:cubicBezTo>
                    <a:moveTo>
                      <a:pt x="504548" y="62827"/>
                    </a:moveTo>
                    <a:cubicBezTo>
                      <a:pt x="504548" y="64518"/>
                      <a:pt x="504306" y="65968"/>
                      <a:pt x="504306" y="67660"/>
                    </a:cubicBezTo>
                    <a:cubicBezTo>
                      <a:pt x="504065" y="69834"/>
                      <a:pt x="503340" y="71526"/>
                      <a:pt x="502373" y="72976"/>
                    </a:cubicBezTo>
                    <a:cubicBezTo>
                      <a:pt x="501407" y="74426"/>
                      <a:pt x="500199" y="75634"/>
                      <a:pt x="498990" y="76600"/>
                    </a:cubicBezTo>
                    <a:cubicBezTo>
                      <a:pt x="497782" y="77567"/>
                      <a:pt x="496332" y="78050"/>
                      <a:pt x="495124" y="78534"/>
                    </a:cubicBezTo>
                    <a:cubicBezTo>
                      <a:pt x="493916" y="79017"/>
                      <a:pt x="492708" y="79017"/>
                      <a:pt x="491741" y="79017"/>
                    </a:cubicBezTo>
                    <a:cubicBezTo>
                      <a:pt x="490533" y="79017"/>
                      <a:pt x="489325" y="78775"/>
                      <a:pt x="488116" y="78534"/>
                    </a:cubicBezTo>
                    <a:cubicBezTo>
                      <a:pt x="486908" y="78292"/>
                      <a:pt x="485942" y="77567"/>
                      <a:pt x="484975" y="76842"/>
                    </a:cubicBezTo>
                    <a:cubicBezTo>
                      <a:pt x="484009" y="76117"/>
                      <a:pt x="483284" y="75151"/>
                      <a:pt x="482800" y="73942"/>
                    </a:cubicBezTo>
                    <a:cubicBezTo>
                      <a:pt x="482317" y="72734"/>
                      <a:pt x="482075" y="71284"/>
                      <a:pt x="482075" y="69351"/>
                    </a:cubicBezTo>
                    <a:cubicBezTo>
                      <a:pt x="482075" y="67418"/>
                      <a:pt x="482559" y="65968"/>
                      <a:pt x="483284" y="64760"/>
                    </a:cubicBezTo>
                    <a:cubicBezTo>
                      <a:pt x="484009" y="63552"/>
                      <a:pt x="484975" y="62585"/>
                      <a:pt x="486183" y="61619"/>
                    </a:cubicBezTo>
                    <a:cubicBezTo>
                      <a:pt x="487392" y="60894"/>
                      <a:pt x="488358" y="60169"/>
                      <a:pt x="489566" y="59686"/>
                    </a:cubicBezTo>
                    <a:cubicBezTo>
                      <a:pt x="490775" y="59202"/>
                      <a:pt x="491741" y="58961"/>
                      <a:pt x="492708" y="58719"/>
                    </a:cubicBezTo>
                    <a:cubicBezTo>
                      <a:pt x="493674" y="58477"/>
                      <a:pt x="494882" y="58236"/>
                      <a:pt x="496091" y="58236"/>
                    </a:cubicBezTo>
                    <a:cubicBezTo>
                      <a:pt x="497299" y="58236"/>
                      <a:pt x="498507" y="57994"/>
                      <a:pt x="499715" y="57994"/>
                    </a:cubicBezTo>
                    <a:cubicBezTo>
                      <a:pt x="500923" y="57994"/>
                      <a:pt x="501890" y="57752"/>
                      <a:pt x="502857" y="57752"/>
                    </a:cubicBezTo>
                    <a:lnTo>
                      <a:pt x="505031" y="57752"/>
                    </a:lnTo>
                    <a:cubicBezTo>
                      <a:pt x="504548" y="59444"/>
                      <a:pt x="504548" y="61135"/>
                      <a:pt x="504548" y="62827"/>
                    </a:cubicBezTo>
                    <a:moveTo>
                      <a:pt x="522188" y="78292"/>
                    </a:moveTo>
                    <a:cubicBezTo>
                      <a:pt x="520738" y="78775"/>
                      <a:pt x="519288" y="79017"/>
                      <a:pt x="517838" y="79017"/>
                    </a:cubicBezTo>
                    <a:cubicBezTo>
                      <a:pt x="516630" y="79017"/>
                      <a:pt x="515664" y="78534"/>
                      <a:pt x="514939" y="77809"/>
                    </a:cubicBezTo>
                    <a:cubicBezTo>
                      <a:pt x="514214" y="77084"/>
                      <a:pt x="513972" y="75392"/>
                      <a:pt x="513972" y="72734"/>
                    </a:cubicBezTo>
                    <a:lnTo>
                      <a:pt x="513972" y="43496"/>
                    </a:lnTo>
                    <a:cubicBezTo>
                      <a:pt x="513972" y="42529"/>
                      <a:pt x="513972" y="41562"/>
                      <a:pt x="513972" y="40354"/>
                    </a:cubicBezTo>
                    <a:cubicBezTo>
                      <a:pt x="513972" y="39146"/>
                      <a:pt x="513730" y="38179"/>
                      <a:pt x="513489" y="36971"/>
                    </a:cubicBezTo>
                    <a:cubicBezTo>
                      <a:pt x="513247" y="35763"/>
                      <a:pt x="512764" y="34796"/>
                      <a:pt x="512281" y="33830"/>
                    </a:cubicBezTo>
                    <a:cubicBezTo>
                      <a:pt x="511797" y="32863"/>
                      <a:pt x="510831" y="31897"/>
                      <a:pt x="509864" y="31172"/>
                    </a:cubicBezTo>
                    <a:cubicBezTo>
                      <a:pt x="507689" y="29480"/>
                      <a:pt x="505273" y="28514"/>
                      <a:pt x="502615" y="27789"/>
                    </a:cubicBezTo>
                    <a:cubicBezTo>
                      <a:pt x="499957" y="27306"/>
                      <a:pt x="497540" y="27064"/>
                      <a:pt x="494882" y="27064"/>
                    </a:cubicBezTo>
                    <a:cubicBezTo>
                      <a:pt x="492708" y="27064"/>
                      <a:pt x="490291" y="27306"/>
                      <a:pt x="488116" y="27789"/>
                    </a:cubicBezTo>
                    <a:cubicBezTo>
                      <a:pt x="485942" y="28272"/>
                      <a:pt x="483767" y="28997"/>
                      <a:pt x="482075" y="29964"/>
                    </a:cubicBezTo>
                    <a:cubicBezTo>
                      <a:pt x="480142" y="30930"/>
                      <a:pt x="478692" y="32380"/>
                      <a:pt x="477243" y="33830"/>
                    </a:cubicBezTo>
                    <a:cubicBezTo>
                      <a:pt x="475793" y="35280"/>
                      <a:pt x="475068" y="37454"/>
                      <a:pt x="474584" y="40113"/>
                    </a:cubicBezTo>
                    <a:lnTo>
                      <a:pt x="482317" y="42529"/>
                    </a:lnTo>
                    <a:cubicBezTo>
                      <a:pt x="482559" y="41321"/>
                      <a:pt x="482800" y="40113"/>
                      <a:pt x="483284" y="38904"/>
                    </a:cubicBezTo>
                    <a:cubicBezTo>
                      <a:pt x="483767" y="37938"/>
                      <a:pt x="484250" y="36730"/>
                      <a:pt x="485217" y="36005"/>
                    </a:cubicBezTo>
                    <a:cubicBezTo>
                      <a:pt x="486183" y="35038"/>
                      <a:pt x="487150" y="34555"/>
                      <a:pt x="488600" y="33830"/>
                    </a:cubicBezTo>
                    <a:cubicBezTo>
                      <a:pt x="490050" y="33347"/>
                      <a:pt x="491741" y="33105"/>
                      <a:pt x="493916" y="33105"/>
                    </a:cubicBezTo>
                    <a:cubicBezTo>
                      <a:pt x="495124" y="33105"/>
                      <a:pt x="496332" y="33105"/>
                      <a:pt x="497299" y="33347"/>
                    </a:cubicBezTo>
                    <a:cubicBezTo>
                      <a:pt x="498507" y="33588"/>
                      <a:pt x="499474" y="33830"/>
                      <a:pt x="500440" y="34313"/>
                    </a:cubicBezTo>
                    <a:cubicBezTo>
                      <a:pt x="501890" y="35038"/>
                      <a:pt x="502857" y="36005"/>
                      <a:pt x="503582" y="37213"/>
                    </a:cubicBezTo>
                    <a:cubicBezTo>
                      <a:pt x="504065" y="38421"/>
                      <a:pt x="504548" y="40113"/>
                      <a:pt x="504548" y="42287"/>
                    </a:cubicBezTo>
                    <a:lnTo>
                      <a:pt x="504548" y="51711"/>
                    </a:lnTo>
                    <a:cubicBezTo>
                      <a:pt x="501648" y="51711"/>
                      <a:pt x="499232" y="51711"/>
                      <a:pt x="497057" y="51953"/>
                    </a:cubicBezTo>
                    <a:cubicBezTo>
                      <a:pt x="494882" y="51953"/>
                      <a:pt x="492949" y="52195"/>
                      <a:pt x="491016" y="52436"/>
                    </a:cubicBezTo>
                    <a:cubicBezTo>
                      <a:pt x="488358" y="52920"/>
                      <a:pt x="485942" y="53644"/>
                      <a:pt x="483525" y="54369"/>
                    </a:cubicBezTo>
                    <a:cubicBezTo>
                      <a:pt x="481350" y="55336"/>
                      <a:pt x="479176" y="56544"/>
                      <a:pt x="477484" y="57994"/>
                    </a:cubicBezTo>
                    <a:cubicBezTo>
                      <a:pt x="475793" y="59444"/>
                      <a:pt x="474584" y="61135"/>
                      <a:pt x="473618" y="63310"/>
                    </a:cubicBezTo>
                    <a:cubicBezTo>
                      <a:pt x="472651" y="65243"/>
                      <a:pt x="472168" y="67660"/>
                      <a:pt x="472168" y="70076"/>
                    </a:cubicBezTo>
                    <a:cubicBezTo>
                      <a:pt x="472168" y="72493"/>
                      <a:pt x="472651" y="74909"/>
                      <a:pt x="473618" y="76842"/>
                    </a:cubicBezTo>
                    <a:cubicBezTo>
                      <a:pt x="474584" y="78775"/>
                      <a:pt x="475793" y="80467"/>
                      <a:pt x="477243" y="81675"/>
                    </a:cubicBezTo>
                    <a:cubicBezTo>
                      <a:pt x="478692" y="82883"/>
                      <a:pt x="480384" y="83850"/>
                      <a:pt x="482317" y="84575"/>
                    </a:cubicBezTo>
                    <a:cubicBezTo>
                      <a:pt x="484250" y="85300"/>
                      <a:pt x="485942" y="85541"/>
                      <a:pt x="488116" y="85541"/>
                    </a:cubicBezTo>
                    <a:cubicBezTo>
                      <a:pt x="492708" y="85541"/>
                      <a:pt x="496332" y="84575"/>
                      <a:pt x="499232" y="82641"/>
                    </a:cubicBezTo>
                    <a:cubicBezTo>
                      <a:pt x="502132" y="80708"/>
                      <a:pt x="504065" y="78292"/>
                      <a:pt x="505031" y="75634"/>
                    </a:cubicBezTo>
                    <a:cubicBezTo>
                      <a:pt x="505273" y="78050"/>
                      <a:pt x="506240" y="80225"/>
                      <a:pt x="507689" y="82158"/>
                    </a:cubicBezTo>
                    <a:cubicBezTo>
                      <a:pt x="509139" y="84091"/>
                      <a:pt x="511314" y="84816"/>
                      <a:pt x="514214" y="84816"/>
                    </a:cubicBezTo>
                    <a:cubicBezTo>
                      <a:pt x="515905" y="84816"/>
                      <a:pt x="517597" y="84575"/>
                      <a:pt x="519047" y="84333"/>
                    </a:cubicBezTo>
                    <a:cubicBezTo>
                      <a:pt x="520496" y="84091"/>
                      <a:pt x="521705" y="83850"/>
                      <a:pt x="522430" y="83608"/>
                    </a:cubicBezTo>
                    <a:lnTo>
                      <a:pt x="522430" y="78292"/>
                    </a:lnTo>
                    <a:close/>
                    <a:moveTo>
                      <a:pt x="458636" y="77325"/>
                    </a:moveTo>
                    <a:cubicBezTo>
                      <a:pt x="457428" y="77809"/>
                      <a:pt x="456461" y="78292"/>
                      <a:pt x="455495" y="78534"/>
                    </a:cubicBezTo>
                    <a:cubicBezTo>
                      <a:pt x="454528" y="78775"/>
                      <a:pt x="453562" y="79017"/>
                      <a:pt x="452353" y="79017"/>
                    </a:cubicBezTo>
                    <a:cubicBezTo>
                      <a:pt x="451629" y="79017"/>
                      <a:pt x="450904" y="78775"/>
                      <a:pt x="449937" y="78534"/>
                    </a:cubicBezTo>
                    <a:cubicBezTo>
                      <a:pt x="448970" y="78292"/>
                      <a:pt x="448246" y="78050"/>
                      <a:pt x="447762" y="77567"/>
                    </a:cubicBezTo>
                    <a:cubicBezTo>
                      <a:pt x="446554" y="76600"/>
                      <a:pt x="445829" y="75634"/>
                      <a:pt x="445587" y="74184"/>
                    </a:cubicBezTo>
                    <a:cubicBezTo>
                      <a:pt x="445346" y="72734"/>
                      <a:pt x="445346" y="70801"/>
                      <a:pt x="445346" y="67901"/>
                    </a:cubicBezTo>
                    <a:lnTo>
                      <a:pt x="445346" y="35280"/>
                    </a:lnTo>
                    <a:lnTo>
                      <a:pt x="458394" y="35280"/>
                    </a:lnTo>
                    <a:lnTo>
                      <a:pt x="458394" y="28997"/>
                    </a:lnTo>
                    <a:lnTo>
                      <a:pt x="445346" y="28997"/>
                    </a:lnTo>
                    <a:lnTo>
                      <a:pt x="445346" y="12807"/>
                    </a:lnTo>
                    <a:lnTo>
                      <a:pt x="435680" y="14982"/>
                    </a:lnTo>
                    <a:lnTo>
                      <a:pt x="435680" y="28997"/>
                    </a:lnTo>
                    <a:lnTo>
                      <a:pt x="426256" y="28997"/>
                    </a:lnTo>
                    <a:lnTo>
                      <a:pt x="426256" y="35280"/>
                    </a:lnTo>
                    <a:lnTo>
                      <a:pt x="435680" y="35280"/>
                    </a:lnTo>
                    <a:lnTo>
                      <a:pt x="435680" y="68868"/>
                    </a:lnTo>
                    <a:cubicBezTo>
                      <a:pt x="435680" y="71768"/>
                      <a:pt x="435680" y="74184"/>
                      <a:pt x="435922" y="76117"/>
                    </a:cubicBezTo>
                    <a:cubicBezTo>
                      <a:pt x="436163" y="78050"/>
                      <a:pt x="436888" y="79983"/>
                      <a:pt x="437855" y="81433"/>
                    </a:cubicBezTo>
                    <a:cubicBezTo>
                      <a:pt x="439063" y="83125"/>
                      <a:pt x="440513" y="84091"/>
                      <a:pt x="442446" y="84816"/>
                    </a:cubicBezTo>
                    <a:cubicBezTo>
                      <a:pt x="444379" y="85541"/>
                      <a:pt x="446312" y="85783"/>
                      <a:pt x="448487" y="85783"/>
                    </a:cubicBezTo>
                    <a:cubicBezTo>
                      <a:pt x="450662" y="85783"/>
                      <a:pt x="452837" y="85541"/>
                      <a:pt x="455012" y="84816"/>
                    </a:cubicBezTo>
                    <a:cubicBezTo>
                      <a:pt x="457186" y="84091"/>
                      <a:pt x="458878" y="83125"/>
                      <a:pt x="460569" y="82158"/>
                    </a:cubicBezTo>
                    <a:lnTo>
                      <a:pt x="458636" y="77325"/>
                    </a:lnTo>
                    <a:close/>
                    <a:moveTo>
                      <a:pt x="409825" y="28997"/>
                    </a:moveTo>
                    <a:lnTo>
                      <a:pt x="399676" y="28997"/>
                    </a:lnTo>
                    <a:lnTo>
                      <a:pt x="399676" y="84091"/>
                    </a:lnTo>
                    <a:lnTo>
                      <a:pt x="409825" y="84091"/>
                    </a:lnTo>
                    <a:lnTo>
                      <a:pt x="409825" y="28997"/>
                    </a:lnTo>
                    <a:close/>
                    <a:moveTo>
                      <a:pt x="409341" y="2416"/>
                    </a:moveTo>
                    <a:cubicBezTo>
                      <a:pt x="408133" y="1208"/>
                      <a:pt x="406683" y="483"/>
                      <a:pt x="404992" y="483"/>
                    </a:cubicBezTo>
                    <a:cubicBezTo>
                      <a:pt x="403300" y="483"/>
                      <a:pt x="401609" y="1208"/>
                      <a:pt x="400400" y="2416"/>
                    </a:cubicBezTo>
                    <a:cubicBezTo>
                      <a:pt x="399192" y="3625"/>
                      <a:pt x="398467" y="5316"/>
                      <a:pt x="398467" y="6766"/>
                    </a:cubicBezTo>
                    <a:cubicBezTo>
                      <a:pt x="398467" y="8457"/>
                      <a:pt x="399192" y="9907"/>
                      <a:pt x="400400" y="11116"/>
                    </a:cubicBezTo>
                    <a:cubicBezTo>
                      <a:pt x="401609" y="12324"/>
                      <a:pt x="403059" y="13049"/>
                      <a:pt x="404992" y="13049"/>
                    </a:cubicBezTo>
                    <a:cubicBezTo>
                      <a:pt x="406683" y="13049"/>
                      <a:pt x="408133" y="12324"/>
                      <a:pt x="409341" y="11116"/>
                    </a:cubicBezTo>
                    <a:cubicBezTo>
                      <a:pt x="410549" y="9907"/>
                      <a:pt x="411274" y="8457"/>
                      <a:pt x="411274" y="6766"/>
                    </a:cubicBezTo>
                    <a:cubicBezTo>
                      <a:pt x="411274" y="5074"/>
                      <a:pt x="410549" y="3625"/>
                      <a:pt x="409341" y="2416"/>
                    </a:cubicBezTo>
                    <a:moveTo>
                      <a:pt x="379619" y="61377"/>
                    </a:moveTo>
                    <a:cubicBezTo>
                      <a:pt x="378653" y="59444"/>
                      <a:pt x="377203" y="57994"/>
                      <a:pt x="375511" y="56544"/>
                    </a:cubicBezTo>
                    <a:cubicBezTo>
                      <a:pt x="373820" y="55094"/>
                      <a:pt x="372128" y="54128"/>
                      <a:pt x="370195" y="53403"/>
                    </a:cubicBezTo>
                    <a:cubicBezTo>
                      <a:pt x="368262" y="52678"/>
                      <a:pt x="366329" y="51953"/>
                      <a:pt x="364396" y="51470"/>
                    </a:cubicBezTo>
                    <a:cubicBezTo>
                      <a:pt x="361013" y="50503"/>
                      <a:pt x="358113" y="49295"/>
                      <a:pt x="355938" y="47603"/>
                    </a:cubicBezTo>
                    <a:cubicBezTo>
                      <a:pt x="353764" y="45912"/>
                      <a:pt x="352797" y="43737"/>
                      <a:pt x="352797" y="40837"/>
                    </a:cubicBezTo>
                    <a:cubicBezTo>
                      <a:pt x="352797" y="38663"/>
                      <a:pt x="353764" y="36730"/>
                      <a:pt x="355697" y="35280"/>
                    </a:cubicBezTo>
                    <a:cubicBezTo>
                      <a:pt x="357630" y="33830"/>
                      <a:pt x="360046" y="33105"/>
                      <a:pt x="362946" y="33105"/>
                    </a:cubicBezTo>
                    <a:cubicBezTo>
                      <a:pt x="366087" y="33105"/>
                      <a:pt x="368504" y="33588"/>
                      <a:pt x="370195" y="34796"/>
                    </a:cubicBezTo>
                    <a:cubicBezTo>
                      <a:pt x="371887" y="36005"/>
                      <a:pt x="373337" y="37213"/>
                      <a:pt x="374786" y="38421"/>
                    </a:cubicBezTo>
                    <a:lnTo>
                      <a:pt x="379619" y="32380"/>
                    </a:lnTo>
                    <a:cubicBezTo>
                      <a:pt x="378169" y="31172"/>
                      <a:pt x="376236" y="29964"/>
                      <a:pt x="373820" y="28997"/>
                    </a:cubicBezTo>
                    <a:cubicBezTo>
                      <a:pt x="371162" y="27789"/>
                      <a:pt x="367779" y="27306"/>
                      <a:pt x="363429" y="27306"/>
                    </a:cubicBezTo>
                    <a:cubicBezTo>
                      <a:pt x="360771" y="27306"/>
                      <a:pt x="358355" y="27547"/>
                      <a:pt x="355938" y="28272"/>
                    </a:cubicBezTo>
                    <a:cubicBezTo>
                      <a:pt x="353522" y="28997"/>
                      <a:pt x="351589" y="29722"/>
                      <a:pt x="349656" y="31172"/>
                    </a:cubicBezTo>
                    <a:cubicBezTo>
                      <a:pt x="347964" y="32380"/>
                      <a:pt x="346514" y="34071"/>
                      <a:pt x="345306" y="36005"/>
                    </a:cubicBezTo>
                    <a:cubicBezTo>
                      <a:pt x="344098" y="37938"/>
                      <a:pt x="343615" y="40113"/>
                      <a:pt x="343615" y="42771"/>
                    </a:cubicBezTo>
                    <a:cubicBezTo>
                      <a:pt x="343615" y="45670"/>
                      <a:pt x="344098" y="48087"/>
                      <a:pt x="345065" y="50020"/>
                    </a:cubicBezTo>
                    <a:cubicBezTo>
                      <a:pt x="346031" y="51953"/>
                      <a:pt x="347481" y="53644"/>
                      <a:pt x="348931" y="54853"/>
                    </a:cubicBezTo>
                    <a:cubicBezTo>
                      <a:pt x="350622" y="56061"/>
                      <a:pt x="352314" y="57269"/>
                      <a:pt x="354005" y="57752"/>
                    </a:cubicBezTo>
                    <a:cubicBezTo>
                      <a:pt x="355938" y="58477"/>
                      <a:pt x="357630" y="58961"/>
                      <a:pt x="359321" y="59686"/>
                    </a:cubicBezTo>
                    <a:cubicBezTo>
                      <a:pt x="362946" y="60652"/>
                      <a:pt x="365604" y="61860"/>
                      <a:pt x="367779" y="63310"/>
                    </a:cubicBezTo>
                    <a:cubicBezTo>
                      <a:pt x="369954" y="64760"/>
                      <a:pt x="370920" y="67176"/>
                      <a:pt x="370920" y="70559"/>
                    </a:cubicBezTo>
                    <a:cubicBezTo>
                      <a:pt x="370920" y="73459"/>
                      <a:pt x="369954" y="75634"/>
                      <a:pt x="368262" y="77325"/>
                    </a:cubicBezTo>
                    <a:cubicBezTo>
                      <a:pt x="366571" y="78775"/>
                      <a:pt x="364154" y="79742"/>
                      <a:pt x="360771" y="79742"/>
                    </a:cubicBezTo>
                    <a:cubicBezTo>
                      <a:pt x="359080" y="79742"/>
                      <a:pt x="357630" y="79500"/>
                      <a:pt x="355938" y="79017"/>
                    </a:cubicBezTo>
                    <a:cubicBezTo>
                      <a:pt x="354489" y="78534"/>
                      <a:pt x="353039" y="77809"/>
                      <a:pt x="351830" y="76842"/>
                    </a:cubicBezTo>
                    <a:cubicBezTo>
                      <a:pt x="350622" y="76117"/>
                      <a:pt x="349414" y="75151"/>
                      <a:pt x="348447" y="74184"/>
                    </a:cubicBezTo>
                    <a:cubicBezTo>
                      <a:pt x="347481" y="73217"/>
                      <a:pt x="346756" y="72493"/>
                      <a:pt x="346031" y="71768"/>
                    </a:cubicBezTo>
                    <a:lnTo>
                      <a:pt x="341198" y="79500"/>
                    </a:lnTo>
                    <a:cubicBezTo>
                      <a:pt x="346514" y="83608"/>
                      <a:pt x="352797" y="85783"/>
                      <a:pt x="360288" y="85783"/>
                    </a:cubicBezTo>
                    <a:cubicBezTo>
                      <a:pt x="363188" y="85783"/>
                      <a:pt x="365604" y="85300"/>
                      <a:pt x="368020" y="84575"/>
                    </a:cubicBezTo>
                    <a:cubicBezTo>
                      <a:pt x="370437" y="83850"/>
                      <a:pt x="372612" y="82641"/>
                      <a:pt x="374303" y="81192"/>
                    </a:cubicBezTo>
                    <a:cubicBezTo>
                      <a:pt x="375995" y="79742"/>
                      <a:pt x="377444" y="77809"/>
                      <a:pt x="378411" y="75634"/>
                    </a:cubicBezTo>
                    <a:cubicBezTo>
                      <a:pt x="379378" y="73459"/>
                      <a:pt x="380103" y="71043"/>
                      <a:pt x="380103" y="68143"/>
                    </a:cubicBezTo>
                    <a:cubicBezTo>
                      <a:pt x="381069" y="65485"/>
                      <a:pt x="380586" y="63310"/>
                      <a:pt x="379619" y="61377"/>
                    </a:cubicBezTo>
                    <a:moveTo>
                      <a:pt x="298428" y="84091"/>
                    </a:moveTo>
                    <a:lnTo>
                      <a:pt x="307852" y="84091"/>
                    </a:lnTo>
                    <a:lnTo>
                      <a:pt x="307852" y="57511"/>
                    </a:lnTo>
                    <a:cubicBezTo>
                      <a:pt x="307852" y="55578"/>
                      <a:pt x="307852" y="53886"/>
                      <a:pt x="308093" y="51953"/>
                    </a:cubicBezTo>
                    <a:cubicBezTo>
                      <a:pt x="308335" y="50020"/>
                      <a:pt x="308577" y="48328"/>
                      <a:pt x="308818" y="46637"/>
                    </a:cubicBezTo>
                    <a:cubicBezTo>
                      <a:pt x="309785" y="43254"/>
                      <a:pt x="310993" y="40354"/>
                      <a:pt x="312926" y="37938"/>
                    </a:cubicBezTo>
                    <a:cubicBezTo>
                      <a:pt x="314618" y="35521"/>
                      <a:pt x="316792" y="34555"/>
                      <a:pt x="318967" y="34555"/>
                    </a:cubicBezTo>
                    <a:cubicBezTo>
                      <a:pt x="322833" y="34555"/>
                      <a:pt x="324767" y="36488"/>
                      <a:pt x="325008" y="40596"/>
                    </a:cubicBezTo>
                    <a:lnTo>
                      <a:pt x="333224" y="37696"/>
                    </a:lnTo>
                    <a:cubicBezTo>
                      <a:pt x="333224" y="35763"/>
                      <a:pt x="332741" y="34313"/>
                      <a:pt x="332016" y="32863"/>
                    </a:cubicBezTo>
                    <a:cubicBezTo>
                      <a:pt x="331291" y="31413"/>
                      <a:pt x="330566" y="30447"/>
                      <a:pt x="329599" y="29722"/>
                    </a:cubicBezTo>
                    <a:cubicBezTo>
                      <a:pt x="328633" y="28997"/>
                      <a:pt x="327425" y="28272"/>
                      <a:pt x="326216" y="28030"/>
                    </a:cubicBezTo>
                    <a:cubicBezTo>
                      <a:pt x="325008" y="27547"/>
                      <a:pt x="323800" y="27547"/>
                      <a:pt x="322833" y="27547"/>
                    </a:cubicBezTo>
                    <a:cubicBezTo>
                      <a:pt x="319450" y="27547"/>
                      <a:pt x="316792" y="28514"/>
                      <a:pt x="314134" y="30205"/>
                    </a:cubicBezTo>
                    <a:cubicBezTo>
                      <a:pt x="311718" y="32138"/>
                      <a:pt x="309543" y="34555"/>
                      <a:pt x="307852" y="37696"/>
                    </a:cubicBezTo>
                    <a:lnTo>
                      <a:pt x="306643" y="28272"/>
                    </a:lnTo>
                    <a:lnTo>
                      <a:pt x="297219" y="29239"/>
                    </a:lnTo>
                    <a:cubicBezTo>
                      <a:pt x="297219" y="29722"/>
                      <a:pt x="297461" y="30447"/>
                      <a:pt x="297461" y="31413"/>
                    </a:cubicBezTo>
                    <a:cubicBezTo>
                      <a:pt x="297703" y="32380"/>
                      <a:pt x="297703" y="33588"/>
                      <a:pt x="297944" y="35038"/>
                    </a:cubicBezTo>
                    <a:cubicBezTo>
                      <a:pt x="298186" y="36488"/>
                      <a:pt x="298186" y="37696"/>
                      <a:pt x="298186" y="39146"/>
                    </a:cubicBezTo>
                    <a:cubicBezTo>
                      <a:pt x="298186" y="40596"/>
                      <a:pt x="298428" y="41804"/>
                      <a:pt x="298428" y="43254"/>
                    </a:cubicBezTo>
                    <a:lnTo>
                      <a:pt x="298428" y="84091"/>
                    </a:lnTo>
                    <a:close/>
                    <a:moveTo>
                      <a:pt x="267981" y="38179"/>
                    </a:moveTo>
                    <a:cubicBezTo>
                      <a:pt x="270156" y="41079"/>
                      <a:pt x="271122" y="45187"/>
                      <a:pt x="271122" y="50262"/>
                    </a:cubicBezTo>
                    <a:lnTo>
                      <a:pt x="271122" y="52195"/>
                    </a:lnTo>
                    <a:lnTo>
                      <a:pt x="243817" y="52195"/>
                    </a:lnTo>
                    <a:cubicBezTo>
                      <a:pt x="244058" y="49778"/>
                      <a:pt x="244783" y="47362"/>
                      <a:pt x="245508" y="45187"/>
                    </a:cubicBezTo>
                    <a:cubicBezTo>
                      <a:pt x="246233" y="43012"/>
                      <a:pt x="247441" y="41079"/>
                      <a:pt x="248649" y="39388"/>
                    </a:cubicBezTo>
                    <a:cubicBezTo>
                      <a:pt x="249858" y="37696"/>
                      <a:pt x="251549" y="36246"/>
                      <a:pt x="253241" y="35280"/>
                    </a:cubicBezTo>
                    <a:cubicBezTo>
                      <a:pt x="254932" y="34313"/>
                      <a:pt x="257107" y="33830"/>
                      <a:pt x="259282" y="33830"/>
                    </a:cubicBezTo>
                    <a:cubicBezTo>
                      <a:pt x="262906" y="33588"/>
                      <a:pt x="265806" y="35038"/>
                      <a:pt x="267981" y="38179"/>
                    </a:cubicBezTo>
                    <a:moveTo>
                      <a:pt x="281029" y="58236"/>
                    </a:moveTo>
                    <a:lnTo>
                      <a:pt x="281029" y="52678"/>
                    </a:lnTo>
                    <a:cubicBezTo>
                      <a:pt x="281029" y="49537"/>
                      <a:pt x="280788" y="46395"/>
                      <a:pt x="280063" y="43496"/>
                    </a:cubicBezTo>
                    <a:cubicBezTo>
                      <a:pt x="279338" y="40354"/>
                      <a:pt x="278130" y="37696"/>
                      <a:pt x="276438" y="35280"/>
                    </a:cubicBezTo>
                    <a:cubicBezTo>
                      <a:pt x="274747" y="32863"/>
                      <a:pt x="272572" y="30930"/>
                      <a:pt x="269672" y="29480"/>
                    </a:cubicBezTo>
                    <a:cubicBezTo>
                      <a:pt x="266773" y="28030"/>
                      <a:pt x="263390" y="27306"/>
                      <a:pt x="259040" y="27306"/>
                    </a:cubicBezTo>
                    <a:cubicBezTo>
                      <a:pt x="255415" y="27306"/>
                      <a:pt x="252274" y="28030"/>
                      <a:pt x="249133" y="29480"/>
                    </a:cubicBezTo>
                    <a:cubicBezTo>
                      <a:pt x="245991" y="30930"/>
                      <a:pt x="243333" y="32863"/>
                      <a:pt x="241159" y="35521"/>
                    </a:cubicBezTo>
                    <a:cubicBezTo>
                      <a:pt x="238984" y="38179"/>
                      <a:pt x="237051" y="41079"/>
                      <a:pt x="235842" y="44704"/>
                    </a:cubicBezTo>
                    <a:cubicBezTo>
                      <a:pt x="234634" y="48328"/>
                      <a:pt x="233909" y="52195"/>
                      <a:pt x="233909" y="56544"/>
                    </a:cubicBezTo>
                    <a:cubicBezTo>
                      <a:pt x="233909" y="66210"/>
                      <a:pt x="236084" y="73459"/>
                      <a:pt x="240675" y="78292"/>
                    </a:cubicBezTo>
                    <a:cubicBezTo>
                      <a:pt x="245025" y="83125"/>
                      <a:pt x="251791" y="85783"/>
                      <a:pt x="260490" y="85783"/>
                    </a:cubicBezTo>
                    <a:cubicBezTo>
                      <a:pt x="265081" y="85783"/>
                      <a:pt x="268947" y="84816"/>
                      <a:pt x="272572" y="83125"/>
                    </a:cubicBezTo>
                    <a:cubicBezTo>
                      <a:pt x="275955" y="81192"/>
                      <a:pt x="279338" y="78534"/>
                      <a:pt x="282238" y="75151"/>
                    </a:cubicBezTo>
                    <a:lnTo>
                      <a:pt x="278371" y="71043"/>
                    </a:lnTo>
                    <a:cubicBezTo>
                      <a:pt x="274747" y="74426"/>
                      <a:pt x="271605" y="76359"/>
                      <a:pt x="268947" y="77567"/>
                    </a:cubicBezTo>
                    <a:cubicBezTo>
                      <a:pt x="266289" y="78534"/>
                      <a:pt x="263631" y="79017"/>
                      <a:pt x="261215" y="79017"/>
                    </a:cubicBezTo>
                    <a:cubicBezTo>
                      <a:pt x="255657" y="79017"/>
                      <a:pt x="251549" y="77325"/>
                      <a:pt x="248649" y="73701"/>
                    </a:cubicBezTo>
                    <a:cubicBezTo>
                      <a:pt x="245750" y="70076"/>
                      <a:pt x="244300" y="65002"/>
                      <a:pt x="244058" y="58477"/>
                    </a:cubicBezTo>
                    <a:lnTo>
                      <a:pt x="281029" y="58477"/>
                    </a:lnTo>
                    <a:close/>
                    <a:moveTo>
                      <a:pt x="183648" y="28997"/>
                    </a:moveTo>
                    <a:lnTo>
                      <a:pt x="172774" y="28997"/>
                    </a:lnTo>
                    <a:lnTo>
                      <a:pt x="195247" y="85300"/>
                    </a:lnTo>
                    <a:lnTo>
                      <a:pt x="203221" y="85300"/>
                    </a:lnTo>
                    <a:lnTo>
                      <a:pt x="226418" y="28997"/>
                    </a:lnTo>
                    <a:lnTo>
                      <a:pt x="217236" y="28997"/>
                    </a:lnTo>
                    <a:lnTo>
                      <a:pt x="202496" y="67660"/>
                    </a:lnTo>
                    <a:cubicBezTo>
                      <a:pt x="201046" y="71526"/>
                      <a:pt x="200321" y="74426"/>
                      <a:pt x="200079" y="76359"/>
                    </a:cubicBezTo>
                    <a:cubicBezTo>
                      <a:pt x="199838" y="75392"/>
                      <a:pt x="199596" y="74184"/>
                      <a:pt x="199354" y="72734"/>
                    </a:cubicBezTo>
                    <a:cubicBezTo>
                      <a:pt x="199113" y="71284"/>
                      <a:pt x="198388" y="69351"/>
                      <a:pt x="197663" y="67176"/>
                    </a:cubicBezTo>
                    <a:lnTo>
                      <a:pt x="183648" y="28997"/>
                    </a:lnTo>
                    <a:close/>
                    <a:moveTo>
                      <a:pt x="159000" y="28997"/>
                    </a:moveTo>
                    <a:lnTo>
                      <a:pt x="148851" y="28997"/>
                    </a:lnTo>
                    <a:lnTo>
                      <a:pt x="148851" y="84091"/>
                    </a:lnTo>
                    <a:lnTo>
                      <a:pt x="159000" y="84091"/>
                    </a:lnTo>
                    <a:lnTo>
                      <a:pt x="159000" y="28997"/>
                    </a:lnTo>
                    <a:close/>
                    <a:moveTo>
                      <a:pt x="158517" y="2416"/>
                    </a:moveTo>
                    <a:cubicBezTo>
                      <a:pt x="157309" y="1208"/>
                      <a:pt x="155859" y="483"/>
                      <a:pt x="154167" y="483"/>
                    </a:cubicBezTo>
                    <a:cubicBezTo>
                      <a:pt x="152476" y="483"/>
                      <a:pt x="150784" y="1208"/>
                      <a:pt x="149576" y="2416"/>
                    </a:cubicBezTo>
                    <a:cubicBezTo>
                      <a:pt x="148368" y="3625"/>
                      <a:pt x="147643" y="5316"/>
                      <a:pt x="147643" y="6766"/>
                    </a:cubicBezTo>
                    <a:cubicBezTo>
                      <a:pt x="147643" y="8457"/>
                      <a:pt x="148368" y="9907"/>
                      <a:pt x="149576" y="11116"/>
                    </a:cubicBezTo>
                    <a:cubicBezTo>
                      <a:pt x="150784" y="12324"/>
                      <a:pt x="152476" y="13049"/>
                      <a:pt x="154167" y="13049"/>
                    </a:cubicBezTo>
                    <a:cubicBezTo>
                      <a:pt x="155859" y="13049"/>
                      <a:pt x="157309" y="12324"/>
                      <a:pt x="158517" y="11116"/>
                    </a:cubicBezTo>
                    <a:cubicBezTo>
                      <a:pt x="159725" y="9907"/>
                      <a:pt x="160450" y="8457"/>
                      <a:pt x="160450" y="6766"/>
                    </a:cubicBezTo>
                    <a:cubicBezTo>
                      <a:pt x="160450" y="5074"/>
                      <a:pt x="159725" y="3625"/>
                      <a:pt x="158517" y="2416"/>
                    </a:cubicBezTo>
                    <a:moveTo>
                      <a:pt x="128795" y="84091"/>
                    </a:moveTo>
                    <a:lnTo>
                      <a:pt x="128795" y="49537"/>
                    </a:lnTo>
                    <a:cubicBezTo>
                      <a:pt x="128795" y="46637"/>
                      <a:pt x="128553" y="43737"/>
                      <a:pt x="128312" y="41079"/>
                    </a:cubicBezTo>
                    <a:cubicBezTo>
                      <a:pt x="128070" y="38421"/>
                      <a:pt x="127345" y="36005"/>
                      <a:pt x="126137" y="34071"/>
                    </a:cubicBezTo>
                    <a:cubicBezTo>
                      <a:pt x="124929" y="32138"/>
                      <a:pt x="122996" y="30447"/>
                      <a:pt x="120338" y="29239"/>
                    </a:cubicBezTo>
                    <a:cubicBezTo>
                      <a:pt x="117680" y="28030"/>
                      <a:pt x="114297" y="27306"/>
                      <a:pt x="109705" y="27306"/>
                    </a:cubicBezTo>
                    <a:cubicBezTo>
                      <a:pt x="106806" y="27306"/>
                      <a:pt x="104389" y="27789"/>
                      <a:pt x="102214" y="28514"/>
                    </a:cubicBezTo>
                    <a:cubicBezTo>
                      <a:pt x="100040" y="29480"/>
                      <a:pt x="98348" y="30447"/>
                      <a:pt x="96898" y="31655"/>
                    </a:cubicBezTo>
                    <a:cubicBezTo>
                      <a:pt x="95449" y="32863"/>
                      <a:pt x="94240" y="34071"/>
                      <a:pt x="93274" y="35280"/>
                    </a:cubicBezTo>
                    <a:cubicBezTo>
                      <a:pt x="92307" y="36488"/>
                      <a:pt x="91824" y="37213"/>
                      <a:pt x="91341" y="37938"/>
                    </a:cubicBezTo>
                    <a:lnTo>
                      <a:pt x="90132" y="28514"/>
                    </a:lnTo>
                    <a:lnTo>
                      <a:pt x="80708" y="29480"/>
                    </a:lnTo>
                    <a:cubicBezTo>
                      <a:pt x="80708" y="29964"/>
                      <a:pt x="80950" y="30689"/>
                      <a:pt x="80950" y="31655"/>
                    </a:cubicBezTo>
                    <a:cubicBezTo>
                      <a:pt x="81192" y="32622"/>
                      <a:pt x="81192" y="33830"/>
                      <a:pt x="81433" y="35280"/>
                    </a:cubicBezTo>
                    <a:cubicBezTo>
                      <a:pt x="81675" y="36730"/>
                      <a:pt x="81675" y="37938"/>
                      <a:pt x="81675" y="39388"/>
                    </a:cubicBezTo>
                    <a:cubicBezTo>
                      <a:pt x="81675" y="40837"/>
                      <a:pt x="81917" y="42046"/>
                      <a:pt x="81917" y="43496"/>
                    </a:cubicBezTo>
                    <a:lnTo>
                      <a:pt x="81917" y="84333"/>
                    </a:lnTo>
                    <a:lnTo>
                      <a:pt x="91824" y="84333"/>
                    </a:lnTo>
                    <a:lnTo>
                      <a:pt x="91824" y="53403"/>
                    </a:lnTo>
                    <a:cubicBezTo>
                      <a:pt x="91824" y="50986"/>
                      <a:pt x="92307" y="48570"/>
                      <a:pt x="93032" y="46154"/>
                    </a:cubicBezTo>
                    <a:cubicBezTo>
                      <a:pt x="93757" y="43979"/>
                      <a:pt x="94965" y="41804"/>
                      <a:pt x="96415" y="40354"/>
                    </a:cubicBezTo>
                    <a:cubicBezTo>
                      <a:pt x="97865" y="38663"/>
                      <a:pt x="99556" y="37454"/>
                      <a:pt x="101248" y="36488"/>
                    </a:cubicBezTo>
                    <a:cubicBezTo>
                      <a:pt x="103181" y="35521"/>
                      <a:pt x="105114" y="35038"/>
                      <a:pt x="107531" y="35038"/>
                    </a:cubicBezTo>
                    <a:cubicBezTo>
                      <a:pt x="109947" y="35038"/>
                      <a:pt x="112122" y="35280"/>
                      <a:pt x="113572" y="36005"/>
                    </a:cubicBezTo>
                    <a:cubicBezTo>
                      <a:pt x="115021" y="36730"/>
                      <a:pt x="116230" y="37454"/>
                      <a:pt x="117196" y="38904"/>
                    </a:cubicBezTo>
                    <a:cubicBezTo>
                      <a:pt x="117921" y="40113"/>
                      <a:pt x="118404" y="41804"/>
                      <a:pt x="118888" y="43496"/>
                    </a:cubicBezTo>
                    <a:cubicBezTo>
                      <a:pt x="119129" y="45429"/>
                      <a:pt x="119371" y="47362"/>
                      <a:pt x="119371" y="49778"/>
                    </a:cubicBezTo>
                    <a:lnTo>
                      <a:pt x="119371" y="84333"/>
                    </a:lnTo>
                    <a:lnTo>
                      <a:pt x="128795" y="84333"/>
                    </a:lnTo>
                    <a:close/>
                    <a:moveTo>
                      <a:pt x="60894" y="5799"/>
                    </a:moveTo>
                    <a:lnTo>
                      <a:pt x="50986" y="5799"/>
                    </a:lnTo>
                    <a:lnTo>
                      <a:pt x="50986" y="54128"/>
                    </a:lnTo>
                    <a:cubicBezTo>
                      <a:pt x="50986" y="59202"/>
                      <a:pt x="50503" y="63552"/>
                      <a:pt x="49295" y="66935"/>
                    </a:cubicBezTo>
                    <a:cubicBezTo>
                      <a:pt x="48328" y="70318"/>
                      <a:pt x="46879" y="72976"/>
                      <a:pt x="44945" y="74667"/>
                    </a:cubicBezTo>
                    <a:cubicBezTo>
                      <a:pt x="43012" y="76600"/>
                      <a:pt x="40837" y="77809"/>
                      <a:pt x="38421" y="78534"/>
                    </a:cubicBezTo>
                    <a:cubicBezTo>
                      <a:pt x="36005" y="79259"/>
                      <a:pt x="33347" y="79500"/>
                      <a:pt x="30447" y="79500"/>
                    </a:cubicBezTo>
                    <a:cubicBezTo>
                      <a:pt x="27547" y="79500"/>
                      <a:pt x="24889" y="79259"/>
                      <a:pt x="22231" y="78534"/>
                    </a:cubicBezTo>
                    <a:cubicBezTo>
                      <a:pt x="19815" y="77809"/>
                      <a:pt x="17640" y="76600"/>
                      <a:pt x="15707" y="74667"/>
                    </a:cubicBezTo>
                    <a:cubicBezTo>
                      <a:pt x="14015" y="72734"/>
                      <a:pt x="12565" y="70076"/>
                      <a:pt x="11357" y="66935"/>
                    </a:cubicBezTo>
                    <a:cubicBezTo>
                      <a:pt x="10391" y="63552"/>
                      <a:pt x="9666" y="59444"/>
                      <a:pt x="9666" y="54128"/>
                    </a:cubicBezTo>
                    <a:lnTo>
                      <a:pt x="9666" y="5799"/>
                    </a:lnTo>
                    <a:lnTo>
                      <a:pt x="0" y="5799"/>
                    </a:lnTo>
                    <a:lnTo>
                      <a:pt x="0" y="54853"/>
                    </a:lnTo>
                    <a:cubicBezTo>
                      <a:pt x="0" y="66451"/>
                      <a:pt x="2658" y="74667"/>
                      <a:pt x="7733" y="79500"/>
                    </a:cubicBezTo>
                    <a:cubicBezTo>
                      <a:pt x="12807" y="84333"/>
                      <a:pt x="20540" y="86749"/>
                      <a:pt x="30689" y="86749"/>
                    </a:cubicBezTo>
                    <a:cubicBezTo>
                      <a:pt x="40837" y="86749"/>
                      <a:pt x="48570" y="84333"/>
                      <a:pt x="53403" y="79500"/>
                    </a:cubicBezTo>
                    <a:cubicBezTo>
                      <a:pt x="58477" y="74667"/>
                      <a:pt x="60894" y="66451"/>
                      <a:pt x="60894" y="54853"/>
                    </a:cubicBezTo>
                    <a:lnTo>
                      <a:pt x="60894" y="579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08" name="Google Shape;108;p12"/>
              <p:cNvSpPr/>
              <p:nvPr/>
            </p:nvSpPr>
            <p:spPr>
              <a:xfrm>
                <a:off x="11569754" y="1219314"/>
                <a:ext cx="152234" cy="132903"/>
              </a:xfrm>
              <a:custGeom>
                <a:rect b="b" l="l" r="r" t="t"/>
                <a:pathLst>
                  <a:path extrusionOk="0" h="132902" w="152234">
                    <a:moveTo>
                      <a:pt x="0" y="134353"/>
                    </a:moveTo>
                    <a:lnTo>
                      <a:pt x="84816" y="134353"/>
                    </a:lnTo>
                    <a:cubicBezTo>
                      <a:pt x="122029" y="134353"/>
                      <a:pt x="152234" y="104389"/>
                      <a:pt x="152234" y="67176"/>
                    </a:cubicBezTo>
                    <a:cubicBezTo>
                      <a:pt x="152234" y="29964"/>
                      <a:pt x="122029" y="0"/>
                      <a:pt x="84816" y="0"/>
                    </a:cubicBezTo>
                    <a:lnTo>
                      <a:pt x="0" y="0"/>
                    </a:lnTo>
                    <a:lnTo>
                      <a:pt x="0" y="13435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grpSp>
      <p:sp>
        <p:nvSpPr>
          <p:cNvPr id="109" name="Google Shape;109;p12"/>
          <p:cNvSpPr/>
          <p:nvPr>
            <p:ph idx="2" type="pic"/>
          </p:nvPr>
        </p:nvSpPr>
        <p:spPr>
          <a:xfrm>
            <a:off x="5794989" y="400420"/>
            <a:ext cx="1528762" cy="582612"/>
          </a:xfrm>
          <a:prstGeom prst="rect">
            <a:avLst/>
          </a:prstGeom>
          <a:noFill/>
          <a:ln>
            <a:noFill/>
          </a:ln>
        </p:spPr>
      </p:sp>
      <p:sp>
        <p:nvSpPr>
          <p:cNvPr id="110" name="Google Shape;110;p12"/>
          <p:cNvSpPr/>
          <p:nvPr>
            <p:ph idx="3" type="pic"/>
          </p:nvPr>
        </p:nvSpPr>
        <p:spPr>
          <a:xfrm>
            <a:off x="3843714" y="394479"/>
            <a:ext cx="1528762" cy="582612"/>
          </a:xfrm>
          <a:prstGeom prst="rect">
            <a:avLst/>
          </a:prstGeom>
          <a:noFill/>
          <a:ln>
            <a:noFill/>
          </a:ln>
        </p:spPr>
      </p:sp>
      <p:sp>
        <p:nvSpPr>
          <p:cNvPr id="111" name="Google Shape;111;p12"/>
          <p:cNvSpPr/>
          <p:nvPr>
            <p:ph idx="4" type="pic"/>
          </p:nvPr>
        </p:nvSpPr>
        <p:spPr>
          <a:xfrm>
            <a:off x="5370879" y="4151052"/>
            <a:ext cx="1528762" cy="582612"/>
          </a:xfrm>
          <a:prstGeom prst="rect">
            <a:avLst/>
          </a:prstGeom>
          <a:noFill/>
          <a:ln>
            <a:noFill/>
          </a:ln>
        </p:spPr>
      </p:sp>
      <p:sp>
        <p:nvSpPr>
          <p:cNvPr id="112" name="Google Shape;112;p12"/>
          <p:cNvSpPr/>
          <p:nvPr>
            <p:ph idx="5" type="pic"/>
          </p:nvPr>
        </p:nvSpPr>
        <p:spPr>
          <a:xfrm>
            <a:off x="3654279" y="4151976"/>
            <a:ext cx="1528762" cy="582612"/>
          </a:xfrm>
          <a:prstGeom prst="rect">
            <a:avLst/>
          </a:prstGeom>
          <a:noFill/>
          <a:ln>
            <a:noFill/>
          </a:ln>
        </p:spPr>
      </p:sp>
      <p:sp>
        <p:nvSpPr>
          <p:cNvPr id="113" name="Google Shape;113;p12"/>
          <p:cNvSpPr/>
          <p:nvPr>
            <p:ph idx="6" type="pic"/>
          </p:nvPr>
        </p:nvSpPr>
        <p:spPr>
          <a:xfrm>
            <a:off x="7087479" y="4151052"/>
            <a:ext cx="1528762" cy="582612"/>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2)" showMasterSp="0">
  <p:cSld name="Titelfolie (2)">
    <p:spTree>
      <p:nvGrpSpPr>
        <p:cNvPr id="114" name="Shape 114"/>
        <p:cNvGrpSpPr/>
        <p:nvPr/>
      </p:nvGrpSpPr>
      <p:grpSpPr>
        <a:xfrm>
          <a:off x="0" y="0"/>
          <a:ext cx="0" cy="0"/>
          <a:chOff x="0" y="0"/>
          <a:chExt cx="0" cy="0"/>
        </a:xfrm>
      </p:grpSpPr>
      <p:grpSp>
        <p:nvGrpSpPr>
          <p:cNvPr id="115" name="Google Shape;115;p13"/>
          <p:cNvGrpSpPr/>
          <p:nvPr/>
        </p:nvGrpSpPr>
        <p:grpSpPr>
          <a:xfrm>
            <a:off x="-4877" y="4950860"/>
            <a:ext cx="9148877" cy="198120"/>
            <a:chOff x="-4877" y="4950860"/>
            <a:chExt cx="9148877" cy="198120"/>
          </a:xfrm>
        </p:grpSpPr>
        <p:sp>
          <p:nvSpPr>
            <p:cNvPr id="116" name="Google Shape;116;p13"/>
            <p:cNvSpPr/>
            <p:nvPr/>
          </p:nvSpPr>
          <p:spPr>
            <a:xfrm>
              <a:off x="-4877" y="4950860"/>
              <a:ext cx="484937" cy="198120"/>
            </a:xfrm>
            <a:custGeom>
              <a:rect b="b" l="l" r="r" t="t"/>
              <a:pathLst>
                <a:path extrusionOk="0" h="198120" w="9144000">
                  <a:moveTo>
                    <a:pt x="0" y="197993"/>
                  </a:moveTo>
                  <a:lnTo>
                    <a:pt x="9144000" y="197993"/>
                  </a:lnTo>
                  <a:lnTo>
                    <a:pt x="9144000" y="0"/>
                  </a:lnTo>
                  <a:lnTo>
                    <a:pt x="0" y="0"/>
                  </a:lnTo>
                  <a:lnTo>
                    <a:pt x="0" y="197993"/>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17" name="Google Shape;117;p13"/>
            <p:cNvSpPr/>
            <p:nvPr/>
          </p:nvSpPr>
          <p:spPr>
            <a:xfrm>
              <a:off x="522288" y="4950860"/>
              <a:ext cx="8621712" cy="198120"/>
            </a:xfrm>
            <a:custGeom>
              <a:rect b="b" l="l" r="r" t="t"/>
              <a:pathLst>
                <a:path extrusionOk="0" h="198120" w="9144000">
                  <a:moveTo>
                    <a:pt x="0" y="197993"/>
                  </a:moveTo>
                  <a:lnTo>
                    <a:pt x="9144000" y="197993"/>
                  </a:lnTo>
                  <a:lnTo>
                    <a:pt x="9144000" y="0"/>
                  </a:lnTo>
                  <a:lnTo>
                    <a:pt x="0" y="0"/>
                  </a:lnTo>
                  <a:lnTo>
                    <a:pt x="0" y="197993"/>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18" name="Google Shape;118;p13"/>
            <p:cNvSpPr txBox="1"/>
            <p:nvPr/>
          </p:nvSpPr>
          <p:spPr>
            <a:xfrm>
              <a:off x="8194726" y="4966101"/>
              <a:ext cx="449579" cy="167639"/>
            </a:xfrm>
            <a:prstGeom prst="rect">
              <a:avLst/>
            </a:prstGeom>
            <a:noFill/>
            <a:ln>
              <a:noFill/>
            </a:ln>
          </p:spPr>
          <p:txBody>
            <a:bodyPr anchorCtr="0" anchor="ctr" bIns="0" lIns="0" spcFirstLastPara="1" rIns="0" wrap="square" tIns="0">
              <a:noAutofit/>
            </a:bodyPr>
            <a:lstStyle/>
            <a:p>
              <a:pPr indent="0" lvl="0" marL="12700" marR="0" rtl="0" algn="l">
                <a:spcBef>
                  <a:spcPts val="0"/>
                </a:spcBef>
                <a:spcAft>
                  <a:spcPts val="0"/>
                </a:spcAft>
                <a:buNone/>
              </a:pPr>
              <a:r>
                <a:rPr b="1" i="0" lang="de-DE" sz="1000">
                  <a:solidFill>
                    <a:schemeClr val="lt1"/>
                  </a:solidFill>
                  <a:latin typeface="Arial"/>
                  <a:ea typeface="Arial"/>
                  <a:cs typeface="Arial"/>
                  <a:sym typeface="Arial"/>
                </a:rPr>
                <a:t>hhu.de</a:t>
              </a:r>
              <a:endParaRPr/>
            </a:p>
          </p:txBody>
        </p:sp>
      </p:grpSp>
      <p:sp>
        <p:nvSpPr>
          <p:cNvPr id="119" name="Google Shape;119;p13"/>
          <p:cNvSpPr/>
          <p:nvPr/>
        </p:nvSpPr>
        <p:spPr>
          <a:xfrm>
            <a:off x="1" y="1422400"/>
            <a:ext cx="3167992" cy="3492500"/>
          </a:xfrm>
          <a:custGeom>
            <a:rect b="b" l="l" r="r" t="t"/>
            <a:pathLst>
              <a:path extrusionOk="0" h="4702819" w="4271120">
                <a:moveTo>
                  <a:pt x="3773588" y="3280579"/>
                </a:moveTo>
                <a:cubicBezTo>
                  <a:pt x="3773588" y="3280579"/>
                  <a:pt x="3730105" y="3343276"/>
                  <a:pt x="3717970" y="3393838"/>
                </a:cubicBezTo>
                <a:cubicBezTo>
                  <a:pt x="3745273" y="3430243"/>
                  <a:pt x="3753363" y="3442378"/>
                  <a:pt x="3755385" y="3541480"/>
                </a:cubicBezTo>
                <a:cubicBezTo>
                  <a:pt x="3755385" y="3549570"/>
                  <a:pt x="3745273" y="3551593"/>
                  <a:pt x="3742240" y="3544514"/>
                </a:cubicBezTo>
                <a:cubicBezTo>
                  <a:pt x="3714936" y="3479795"/>
                  <a:pt x="3663363" y="3420131"/>
                  <a:pt x="3594598" y="3403951"/>
                </a:cubicBezTo>
                <a:cubicBezTo>
                  <a:pt x="3610778" y="3321029"/>
                  <a:pt x="3667408" y="3281590"/>
                  <a:pt x="3773588" y="3280579"/>
                </a:cubicBezTo>
                <a:close/>
                <a:moveTo>
                  <a:pt x="3937409" y="2981250"/>
                </a:moveTo>
                <a:cubicBezTo>
                  <a:pt x="3924264" y="3035858"/>
                  <a:pt x="3891904" y="3080352"/>
                  <a:pt x="3833252" y="3118780"/>
                </a:cubicBezTo>
                <a:cubicBezTo>
                  <a:pt x="3598643" y="3075297"/>
                  <a:pt x="3669430" y="3152151"/>
                  <a:pt x="3480327" y="3142039"/>
                </a:cubicBezTo>
                <a:cubicBezTo>
                  <a:pt x="3479316" y="3127881"/>
                  <a:pt x="3479316" y="3081364"/>
                  <a:pt x="3488417" y="3070240"/>
                </a:cubicBezTo>
                <a:cubicBezTo>
                  <a:pt x="3640104" y="3123836"/>
                  <a:pt x="3659318" y="3035858"/>
                  <a:pt x="3802914" y="3008554"/>
                </a:cubicBezTo>
                <a:cubicBezTo>
                  <a:pt x="3851454" y="2999453"/>
                  <a:pt x="3909095" y="2995408"/>
                  <a:pt x="3937409" y="2981250"/>
                </a:cubicBezTo>
                <a:close/>
                <a:moveTo>
                  <a:pt x="1530647" y="2816671"/>
                </a:moveTo>
                <a:cubicBezTo>
                  <a:pt x="1533681" y="2815912"/>
                  <a:pt x="1537220" y="2816924"/>
                  <a:pt x="1538737" y="2820463"/>
                </a:cubicBezTo>
                <a:cubicBezTo>
                  <a:pt x="1704581" y="3184511"/>
                  <a:pt x="1838065" y="3351366"/>
                  <a:pt x="1944246" y="3409008"/>
                </a:cubicBezTo>
                <a:cubicBezTo>
                  <a:pt x="2164698" y="3528335"/>
                  <a:pt x="3031334" y="3856989"/>
                  <a:pt x="3606733" y="3913618"/>
                </a:cubicBezTo>
                <a:cubicBezTo>
                  <a:pt x="3614823" y="3913618"/>
                  <a:pt x="3615834" y="3924742"/>
                  <a:pt x="3607744" y="3926765"/>
                </a:cubicBezTo>
                <a:cubicBezTo>
                  <a:pt x="3352910" y="3984405"/>
                  <a:pt x="2663241" y="3916653"/>
                  <a:pt x="2423576" y="3894405"/>
                </a:cubicBezTo>
                <a:cubicBezTo>
                  <a:pt x="2159641" y="3869123"/>
                  <a:pt x="2078741" y="3805416"/>
                  <a:pt x="2077731" y="3806426"/>
                </a:cubicBezTo>
                <a:cubicBezTo>
                  <a:pt x="1903797" y="3672942"/>
                  <a:pt x="1564018" y="3144061"/>
                  <a:pt x="1525591" y="2823496"/>
                </a:cubicBezTo>
                <a:cubicBezTo>
                  <a:pt x="1525085" y="2819957"/>
                  <a:pt x="1527613" y="2817429"/>
                  <a:pt x="1530647" y="2816671"/>
                </a:cubicBezTo>
                <a:close/>
                <a:moveTo>
                  <a:pt x="3996062" y="2605067"/>
                </a:moveTo>
                <a:cubicBezTo>
                  <a:pt x="4069883" y="2597989"/>
                  <a:pt x="4190221" y="2621247"/>
                  <a:pt x="4271120" y="2676866"/>
                </a:cubicBezTo>
                <a:cubicBezTo>
                  <a:pt x="4252918" y="2737541"/>
                  <a:pt x="4086063" y="2706192"/>
                  <a:pt x="4008197" y="2693046"/>
                </a:cubicBezTo>
                <a:cubicBezTo>
                  <a:pt x="3953589" y="2684955"/>
                  <a:pt x="3889881" y="2681922"/>
                  <a:pt x="3829207" y="2680911"/>
                </a:cubicBezTo>
                <a:cubicBezTo>
                  <a:pt x="3777633" y="2679899"/>
                  <a:pt x="3693700" y="2671810"/>
                  <a:pt x="3670441" y="2642484"/>
                </a:cubicBezTo>
                <a:cubicBezTo>
                  <a:pt x="3719992" y="2647540"/>
                  <a:pt x="3843364" y="2620237"/>
                  <a:pt x="3996062" y="2605067"/>
                </a:cubicBezTo>
                <a:close/>
                <a:moveTo>
                  <a:pt x="3443991" y="1373753"/>
                </a:moveTo>
                <a:cubicBezTo>
                  <a:pt x="3569601" y="1369611"/>
                  <a:pt x="3697113" y="1404594"/>
                  <a:pt x="3808982" y="1505845"/>
                </a:cubicBezTo>
                <a:cubicBezTo>
                  <a:pt x="3760442" y="1576632"/>
                  <a:pt x="3761453" y="1685847"/>
                  <a:pt x="3766510" y="1714160"/>
                </a:cubicBezTo>
                <a:cubicBezTo>
                  <a:pt x="3739205" y="1705060"/>
                  <a:pt x="3695722" y="1653485"/>
                  <a:pt x="3673475" y="1626182"/>
                </a:cubicBezTo>
                <a:cubicBezTo>
                  <a:pt x="3582463" y="1677757"/>
                  <a:pt x="3486394" y="1844611"/>
                  <a:pt x="3503586" y="1940680"/>
                </a:cubicBezTo>
                <a:cubicBezTo>
                  <a:pt x="3512687" y="2019557"/>
                  <a:pt x="3455046" y="2031692"/>
                  <a:pt x="3349877" y="1900230"/>
                </a:cubicBezTo>
                <a:cubicBezTo>
                  <a:pt x="3299315" y="1936634"/>
                  <a:pt x="3250775" y="1870904"/>
                  <a:pt x="3263920" y="1778881"/>
                </a:cubicBezTo>
                <a:cubicBezTo>
                  <a:pt x="3182010" y="1864836"/>
                  <a:pt x="2961559" y="1908320"/>
                  <a:pt x="2886727" y="1881016"/>
                </a:cubicBezTo>
                <a:cubicBezTo>
                  <a:pt x="3034368" y="1838544"/>
                  <a:pt x="3254820" y="1604947"/>
                  <a:pt x="3400439" y="1585733"/>
                </a:cubicBezTo>
                <a:cubicBezTo>
                  <a:pt x="3282123" y="1528092"/>
                  <a:pt x="3076841" y="1513935"/>
                  <a:pt x="2921109" y="1605957"/>
                </a:cubicBezTo>
                <a:cubicBezTo>
                  <a:pt x="2914030" y="1610002"/>
                  <a:pt x="2906951" y="1599890"/>
                  <a:pt x="2913019" y="1594835"/>
                </a:cubicBezTo>
                <a:cubicBezTo>
                  <a:pt x="3030576" y="1496238"/>
                  <a:pt x="3234642" y="1380656"/>
                  <a:pt x="3443991" y="1373753"/>
                </a:cubicBezTo>
                <a:close/>
                <a:moveTo>
                  <a:pt x="0" y="0"/>
                </a:moveTo>
                <a:lnTo>
                  <a:pt x="115292" y="0"/>
                </a:lnTo>
                <a:lnTo>
                  <a:pt x="274676" y="0"/>
                </a:lnTo>
                <a:lnTo>
                  <a:pt x="3942724" y="0"/>
                </a:lnTo>
                <a:lnTo>
                  <a:pt x="3939432" y="53696"/>
                </a:lnTo>
                <a:cubicBezTo>
                  <a:pt x="3926286" y="139653"/>
                  <a:pt x="3890892" y="219541"/>
                  <a:pt x="3684598" y="334822"/>
                </a:cubicBezTo>
                <a:cubicBezTo>
                  <a:pt x="3918196" y="331789"/>
                  <a:pt x="3971792" y="185158"/>
                  <a:pt x="3981904" y="155833"/>
                </a:cubicBezTo>
                <a:cubicBezTo>
                  <a:pt x="4027411" y="317632"/>
                  <a:pt x="3993028" y="404599"/>
                  <a:pt x="3993028" y="404599"/>
                </a:cubicBezTo>
                <a:cubicBezTo>
                  <a:pt x="3940444" y="578533"/>
                  <a:pt x="3623924" y="771681"/>
                  <a:pt x="3433810" y="635163"/>
                </a:cubicBezTo>
                <a:cubicBezTo>
                  <a:pt x="2893805" y="156844"/>
                  <a:pt x="3099088" y="642242"/>
                  <a:pt x="2283013" y="464262"/>
                </a:cubicBezTo>
                <a:cubicBezTo>
                  <a:pt x="2277957" y="463251"/>
                  <a:pt x="2278968" y="455161"/>
                  <a:pt x="2284025" y="455161"/>
                </a:cubicBezTo>
                <a:cubicBezTo>
                  <a:pt x="2601556" y="444037"/>
                  <a:pt x="2854367" y="256957"/>
                  <a:pt x="2959536" y="115383"/>
                </a:cubicBezTo>
                <a:cubicBezTo>
                  <a:pt x="2963581" y="109315"/>
                  <a:pt x="2955491" y="101225"/>
                  <a:pt x="2949424" y="107293"/>
                </a:cubicBezTo>
                <a:cubicBezTo>
                  <a:pt x="2789647" y="273137"/>
                  <a:pt x="2362902" y="477408"/>
                  <a:pt x="1789525" y="314598"/>
                </a:cubicBezTo>
                <a:cubicBezTo>
                  <a:pt x="1719750" y="288306"/>
                  <a:pt x="1577164" y="254935"/>
                  <a:pt x="1564018" y="251900"/>
                </a:cubicBezTo>
                <a:cubicBezTo>
                  <a:pt x="1542782" y="245833"/>
                  <a:pt x="1554917" y="262013"/>
                  <a:pt x="1554917" y="262013"/>
                </a:cubicBezTo>
                <a:cubicBezTo>
                  <a:pt x="2567173" y="576510"/>
                  <a:pt x="2389194" y="907188"/>
                  <a:pt x="2389194" y="907188"/>
                </a:cubicBezTo>
                <a:cubicBezTo>
                  <a:pt x="2370992" y="796962"/>
                  <a:pt x="2292115" y="689770"/>
                  <a:pt x="2159641" y="613927"/>
                </a:cubicBezTo>
                <a:cubicBezTo>
                  <a:pt x="2258743" y="732242"/>
                  <a:pt x="2255710" y="818197"/>
                  <a:pt x="2255710" y="818197"/>
                </a:cubicBezTo>
                <a:cubicBezTo>
                  <a:pt x="2256721" y="837412"/>
                  <a:pt x="2256721" y="904154"/>
                  <a:pt x="2248631" y="897075"/>
                </a:cubicBezTo>
                <a:cubicBezTo>
                  <a:pt x="2238518" y="886963"/>
                  <a:pt x="2210203" y="755501"/>
                  <a:pt x="2071663" y="706960"/>
                </a:cubicBezTo>
                <a:cubicBezTo>
                  <a:pt x="2049416" y="701905"/>
                  <a:pt x="2063573" y="718085"/>
                  <a:pt x="2063573" y="718085"/>
                </a:cubicBezTo>
                <a:cubicBezTo>
                  <a:pt x="2150540" y="841456"/>
                  <a:pt x="2086831" y="984043"/>
                  <a:pt x="1981662" y="1090223"/>
                </a:cubicBezTo>
                <a:cubicBezTo>
                  <a:pt x="1992786" y="1084155"/>
                  <a:pt x="2003909" y="1077077"/>
                  <a:pt x="2015034" y="1068987"/>
                </a:cubicBezTo>
                <a:cubicBezTo>
                  <a:pt x="2088854" y="1009323"/>
                  <a:pt x="2150540" y="961794"/>
                  <a:pt x="2152563" y="876851"/>
                </a:cubicBezTo>
                <a:cubicBezTo>
                  <a:pt x="2152563" y="848535"/>
                  <a:pt x="2189978" y="899097"/>
                  <a:pt x="2193013" y="935503"/>
                </a:cubicBezTo>
                <a:cubicBezTo>
                  <a:pt x="2190990" y="1046740"/>
                  <a:pt x="2126271" y="1094268"/>
                  <a:pt x="2042337" y="1153931"/>
                </a:cubicBezTo>
                <a:cubicBezTo>
                  <a:pt x="1941212" y="1225730"/>
                  <a:pt x="1609524" y="1394608"/>
                  <a:pt x="1195925" y="1315731"/>
                </a:cubicBezTo>
                <a:cubicBezTo>
                  <a:pt x="1484130" y="1399664"/>
                  <a:pt x="1645929" y="1362248"/>
                  <a:pt x="1759188" y="1329888"/>
                </a:cubicBezTo>
                <a:cubicBezTo>
                  <a:pt x="1763233" y="1328876"/>
                  <a:pt x="1766267" y="1334944"/>
                  <a:pt x="1762222" y="1336967"/>
                </a:cubicBezTo>
                <a:cubicBezTo>
                  <a:pt x="1691435" y="1385506"/>
                  <a:pt x="1611546" y="1409776"/>
                  <a:pt x="1303117" y="1458316"/>
                </a:cubicBezTo>
                <a:cubicBezTo>
                  <a:pt x="1585254" y="1480563"/>
                  <a:pt x="1740986" y="1459328"/>
                  <a:pt x="1879527" y="1385506"/>
                </a:cubicBezTo>
                <a:cubicBezTo>
                  <a:pt x="1882560" y="1383484"/>
                  <a:pt x="1885594" y="1387529"/>
                  <a:pt x="1882560" y="1389551"/>
                </a:cubicBezTo>
                <a:cubicBezTo>
                  <a:pt x="1799638" y="1452248"/>
                  <a:pt x="1517501" y="1619104"/>
                  <a:pt x="1158509" y="1608992"/>
                </a:cubicBezTo>
                <a:cubicBezTo>
                  <a:pt x="1213116" y="1658542"/>
                  <a:pt x="1464916" y="1649442"/>
                  <a:pt x="1500309" y="1648430"/>
                </a:cubicBezTo>
                <a:cubicBezTo>
                  <a:pt x="1502332" y="1648430"/>
                  <a:pt x="1503344" y="1650453"/>
                  <a:pt x="1502332" y="1651464"/>
                </a:cubicBezTo>
                <a:cubicBezTo>
                  <a:pt x="1450759" y="1717194"/>
                  <a:pt x="1323342" y="1726296"/>
                  <a:pt x="1323342" y="1726296"/>
                </a:cubicBezTo>
                <a:cubicBezTo>
                  <a:pt x="1347612" y="1731352"/>
                  <a:pt x="1368848" y="1736409"/>
                  <a:pt x="1387050" y="1741465"/>
                </a:cubicBezTo>
                <a:cubicBezTo>
                  <a:pt x="1405252" y="1745509"/>
                  <a:pt x="1424467" y="1748544"/>
                  <a:pt x="1442669" y="1750566"/>
                </a:cubicBezTo>
                <a:cubicBezTo>
                  <a:pt x="1624693" y="1761689"/>
                  <a:pt x="1816830" y="1717194"/>
                  <a:pt x="1983684" y="1635284"/>
                </a:cubicBezTo>
                <a:cubicBezTo>
                  <a:pt x="1989752" y="1632250"/>
                  <a:pt x="2041326" y="1604947"/>
                  <a:pt x="2041326" y="1604947"/>
                </a:cubicBezTo>
                <a:cubicBezTo>
                  <a:pt x="2046382" y="1641352"/>
                  <a:pt x="2021101" y="1692925"/>
                  <a:pt x="1993797" y="1723262"/>
                </a:cubicBezTo>
                <a:cubicBezTo>
                  <a:pt x="1962449" y="1757644"/>
                  <a:pt x="1921999" y="1780903"/>
                  <a:pt x="1881549" y="1801128"/>
                </a:cubicBezTo>
                <a:cubicBezTo>
                  <a:pt x="1892672" y="1818319"/>
                  <a:pt x="1875482" y="1856746"/>
                  <a:pt x="1868403" y="1865847"/>
                </a:cubicBezTo>
                <a:cubicBezTo>
                  <a:pt x="1612558" y="2185401"/>
                  <a:pt x="1001766" y="1993265"/>
                  <a:pt x="1001766" y="1993265"/>
                </a:cubicBezTo>
                <a:cubicBezTo>
                  <a:pt x="1001766" y="1993265"/>
                  <a:pt x="1000754" y="1993265"/>
                  <a:pt x="999744" y="1993265"/>
                </a:cubicBezTo>
                <a:cubicBezTo>
                  <a:pt x="1145363" y="2093377"/>
                  <a:pt x="1362780" y="2123715"/>
                  <a:pt x="1477051" y="2115625"/>
                </a:cubicBezTo>
                <a:cubicBezTo>
                  <a:pt x="1479074" y="2115625"/>
                  <a:pt x="1480085" y="2117648"/>
                  <a:pt x="1478062" y="2118658"/>
                </a:cubicBezTo>
                <a:cubicBezTo>
                  <a:pt x="1447725" y="2137873"/>
                  <a:pt x="1347612" y="2158097"/>
                  <a:pt x="1337500" y="2160120"/>
                </a:cubicBezTo>
                <a:cubicBezTo>
                  <a:pt x="1571097" y="2180345"/>
                  <a:pt x="1753121" y="2096412"/>
                  <a:pt x="1830987" y="2044838"/>
                </a:cubicBezTo>
                <a:cubicBezTo>
                  <a:pt x="1837055" y="2040793"/>
                  <a:pt x="1845144" y="2048883"/>
                  <a:pt x="1840088" y="2054950"/>
                </a:cubicBezTo>
                <a:cubicBezTo>
                  <a:pt x="1765256" y="2154052"/>
                  <a:pt x="1717728" y="2182367"/>
                  <a:pt x="1610536" y="2209670"/>
                </a:cubicBezTo>
                <a:cubicBezTo>
                  <a:pt x="1399185" y="2261244"/>
                  <a:pt x="1159521" y="2246076"/>
                  <a:pt x="970417" y="2143940"/>
                </a:cubicBezTo>
                <a:cubicBezTo>
                  <a:pt x="1170644" y="2526190"/>
                  <a:pt x="1447725" y="2465516"/>
                  <a:pt x="1531659" y="2446302"/>
                </a:cubicBezTo>
                <a:cubicBezTo>
                  <a:pt x="1427500" y="2605067"/>
                  <a:pt x="1220195" y="2650574"/>
                  <a:pt x="1040194" y="2520123"/>
                </a:cubicBezTo>
                <a:cubicBezTo>
                  <a:pt x="1030081" y="2513044"/>
                  <a:pt x="1021991" y="2504955"/>
                  <a:pt x="1012890" y="2497875"/>
                </a:cubicBezTo>
                <a:cubicBezTo>
                  <a:pt x="890529" y="2709226"/>
                  <a:pt x="464795" y="2786080"/>
                  <a:pt x="585134" y="2905408"/>
                </a:cubicBezTo>
                <a:cubicBezTo>
                  <a:pt x="1526602" y="3840809"/>
                  <a:pt x="2443801" y="4164407"/>
                  <a:pt x="2443801" y="4164407"/>
                </a:cubicBezTo>
                <a:cubicBezTo>
                  <a:pt x="2521667" y="4282217"/>
                  <a:pt x="2602820" y="4452359"/>
                  <a:pt x="2680749" y="4641304"/>
                </a:cubicBezTo>
                <a:lnTo>
                  <a:pt x="2704586" y="4702819"/>
                </a:lnTo>
                <a:lnTo>
                  <a:pt x="274676" y="4702819"/>
                </a:lnTo>
                <a:lnTo>
                  <a:pt x="115292" y="4702819"/>
                </a:lnTo>
                <a:lnTo>
                  <a:pt x="0" y="4702819"/>
                </a:lnTo>
                <a:close/>
              </a:path>
            </a:pathLst>
          </a:custGeom>
          <a:solidFill>
            <a:srgbClr val="DAE5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20" name="Google Shape;120;p13"/>
          <p:cNvSpPr txBox="1"/>
          <p:nvPr>
            <p:ph type="ctrTitle"/>
          </p:nvPr>
        </p:nvSpPr>
        <p:spPr>
          <a:xfrm>
            <a:off x="526536" y="2899361"/>
            <a:ext cx="6399768" cy="540727"/>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2"/>
              </a:buClr>
              <a:buSzPts val="3600"/>
              <a:buFont typeface="Arial"/>
              <a:buNone/>
              <a:defRPr b="0" sz="3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13"/>
          <p:cNvSpPr txBox="1"/>
          <p:nvPr>
            <p:ph idx="1" type="subTitle"/>
          </p:nvPr>
        </p:nvSpPr>
        <p:spPr>
          <a:xfrm>
            <a:off x="526536" y="3512495"/>
            <a:ext cx="6399768" cy="604640"/>
          </a:xfrm>
          <a:prstGeom prst="rect">
            <a:avLst/>
          </a:prstGeom>
          <a:noFill/>
          <a:ln>
            <a:noFill/>
          </a:ln>
        </p:spPr>
        <p:txBody>
          <a:bodyPr anchorCtr="0" anchor="t" bIns="0" lIns="0" spcFirstLastPara="1" rIns="0" wrap="square" tIns="0">
            <a:noAutofit/>
          </a:bodyPr>
          <a:lstStyle>
            <a:lvl1pPr lvl="0" algn="l">
              <a:lnSpc>
                <a:spcPct val="90000"/>
              </a:lnSpc>
              <a:spcBef>
                <a:spcPts val="600"/>
              </a:spcBef>
              <a:spcAft>
                <a:spcPts val="0"/>
              </a:spcAft>
              <a:buSzPts val="1600"/>
              <a:buNone/>
              <a:defRPr sz="1600">
                <a:solidFill>
                  <a:schemeClr val="dk2"/>
                </a:solidFill>
              </a:defRPr>
            </a:lvl1pPr>
            <a:lvl2pPr lvl="1" algn="ctr">
              <a:lnSpc>
                <a:spcPct val="90000"/>
              </a:lnSpc>
              <a:spcBef>
                <a:spcPts val="600"/>
              </a:spcBef>
              <a:spcAft>
                <a:spcPts val="0"/>
              </a:spcAft>
              <a:buSzPts val="2000"/>
              <a:buNone/>
              <a:defRPr sz="2000"/>
            </a:lvl2pPr>
            <a:lvl3pPr lvl="2" algn="ctr">
              <a:lnSpc>
                <a:spcPct val="90000"/>
              </a:lnSpc>
              <a:spcBef>
                <a:spcPts val="600"/>
              </a:spcBef>
              <a:spcAft>
                <a:spcPts val="0"/>
              </a:spcAft>
              <a:buSzPts val="1800"/>
              <a:buNone/>
              <a:defRPr sz="1800"/>
            </a:lvl3pPr>
            <a:lvl4pPr lvl="3" algn="ctr">
              <a:lnSpc>
                <a:spcPct val="90000"/>
              </a:lnSpc>
              <a:spcBef>
                <a:spcPts val="600"/>
              </a:spcBef>
              <a:spcAft>
                <a:spcPts val="0"/>
              </a:spcAft>
              <a:buSzPts val="1600"/>
              <a:buNone/>
              <a:defRPr sz="1600"/>
            </a:lvl4pPr>
            <a:lvl5pPr lvl="4" algn="ctr">
              <a:lnSpc>
                <a:spcPct val="90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id="122" name="Google Shape;122;p13"/>
          <p:cNvGrpSpPr/>
          <p:nvPr/>
        </p:nvGrpSpPr>
        <p:grpSpPr>
          <a:xfrm>
            <a:off x="522799" y="385347"/>
            <a:ext cx="1528111" cy="583385"/>
            <a:chOff x="695325" y="516229"/>
            <a:chExt cx="2555004" cy="974217"/>
          </a:xfrm>
        </p:grpSpPr>
        <p:sp>
          <p:nvSpPr>
            <p:cNvPr id="123" name="Google Shape;123;p13"/>
            <p:cNvSpPr/>
            <p:nvPr/>
          </p:nvSpPr>
          <p:spPr>
            <a:xfrm>
              <a:off x="2979337" y="1251070"/>
              <a:ext cx="270992" cy="239376"/>
            </a:xfrm>
            <a:custGeom>
              <a:rect b="b" l="l" r="r" t="t"/>
              <a:pathLst>
                <a:path extrusionOk="0" h="239376" w="270992">
                  <a:moveTo>
                    <a:pt x="0" y="242086"/>
                  </a:moveTo>
                  <a:lnTo>
                    <a:pt x="152659" y="242086"/>
                  </a:lnTo>
                  <a:cubicBezTo>
                    <a:pt x="219955" y="242086"/>
                    <a:pt x="274154" y="187888"/>
                    <a:pt x="274154" y="121043"/>
                  </a:cubicBezTo>
                  <a:cubicBezTo>
                    <a:pt x="274154" y="54198"/>
                    <a:pt x="219955" y="0"/>
                    <a:pt x="152659" y="0"/>
                  </a:cubicBezTo>
                  <a:lnTo>
                    <a:pt x="0" y="0"/>
                  </a:lnTo>
                  <a:lnTo>
                    <a:pt x="0" y="24208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24" name="Google Shape;124;p13"/>
            <p:cNvSpPr/>
            <p:nvPr/>
          </p:nvSpPr>
          <p:spPr>
            <a:xfrm>
              <a:off x="2216494" y="728506"/>
              <a:ext cx="659414" cy="663931"/>
            </a:xfrm>
            <a:custGeom>
              <a:rect b="b" l="l" r="r" t="t"/>
              <a:pathLst>
                <a:path extrusionOk="0" h="663930" w="659414">
                  <a:moveTo>
                    <a:pt x="662124" y="0"/>
                  </a:moveTo>
                  <a:lnTo>
                    <a:pt x="662124" y="331965"/>
                  </a:lnTo>
                  <a:cubicBezTo>
                    <a:pt x="662124" y="529790"/>
                    <a:pt x="513982" y="663931"/>
                    <a:pt x="331062" y="663931"/>
                  </a:cubicBezTo>
                  <a:cubicBezTo>
                    <a:pt x="148142" y="663931"/>
                    <a:pt x="0" y="529790"/>
                    <a:pt x="0" y="331965"/>
                  </a:cubicBezTo>
                  <a:cubicBezTo>
                    <a:pt x="0" y="303511"/>
                    <a:pt x="0" y="0"/>
                    <a:pt x="0" y="0"/>
                  </a:cubicBezTo>
                  <a:lnTo>
                    <a:pt x="168015" y="0"/>
                  </a:lnTo>
                  <a:cubicBezTo>
                    <a:pt x="168015" y="60522"/>
                    <a:pt x="168015" y="305318"/>
                    <a:pt x="168015" y="317513"/>
                  </a:cubicBezTo>
                  <a:cubicBezTo>
                    <a:pt x="168015" y="420038"/>
                    <a:pt x="241183" y="490496"/>
                    <a:pt x="331514" y="490496"/>
                  </a:cubicBezTo>
                  <a:cubicBezTo>
                    <a:pt x="421845" y="490496"/>
                    <a:pt x="495012" y="420490"/>
                    <a:pt x="495012" y="317513"/>
                  </a:cubicBezTo>
                  <a:lnTo>
                    <a:pt x="495012" y="0"/>
                  </a:lnTo>
                  <a:lnTo>
                    <a:pt x="662124"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25" name="Google Shape;125;p13"/>
            <p:cNvSpPr/>
            <p:nvPr/>
          </p:nvSpPr>
          <p:spPr>
            <a:xfrm>
              <a:off x="695325" y="516229"/>
              <a:ext cx="659414" cy="858142"/>
            </a:xfrm>
            <a:custGeom>
              <a:rect b="b" l="l" r="r" t="t"/>
              <a:pathLst>
                <a:path extrusionOk="0" h="858142" w="659414">
                  <a:moveTo>
                    <a:pt x="168015"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8015" y="85949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26" name="Google Shape;126;p13"/>
            <p:cNvSpPr/>
            <p:nvPr/>
          </p:nvSpPr>
          <p:spPr>
            <a:xfrm>
              <a:off x="1458619" y="516229"/>
              <a:ext cx="659414" cy="858142"/>
            </a:xfrm>
            <a:custGeom>
              <a:rect b="b" l="l" r="r" t="t"/>
              <a:pathLst>
                <a:path extrusionOk="0" h="858142" w="659414">
                  <a:moveTo>
                    <a:pt x="167563"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7563" y="85949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sp>
        <p:nvSpPr>
          <p:cNvPr id="127" name="Google Shape;127;p13"/>
          <p:cNvSpPr/>
          <p:nvPr>
            <p:ph idx="2" type="pic"/>
          </p:nvPr>
        </p:nvSpPr>
        <p:spPr>
          <a:xfrm>
            <a:off x="7092439" y="380585"/>
            <a:ext cx="1528762" cy="582612"/>
          </a:xfrm>
          <a:prstGeom prst="rect">
            <a:avLst/>
          </a:prstGeom>
          <a:noFill/>
          <a:ln>
            <a:noFill/>
          </a:ln>
        </p:spPr>
      </p:sp>
      <p:sp>
        <p:nvSpPr>
          <p:cNvPr id="128" name="Google Shape;128;p13"/>
          <p:cNvSpPr/>
          <p:nvPr>
            <p:ph idx="3" type="pic"/>
          </p:nvPr>
        </p:nvSpPr>
        <p:spPr>
          <a:xfrm>
            <a:off x="3822275" y="385347"/>
            <a:ext cx="1528762" cy="582612"/>
          </a:xfrm>
          <a:prstGeom prst="rect">
            <a:avLst/>
          </a:prstGeom>
          <a:noFill/>
          <a:ln>
            <a:noFill/>
          </a:ln>
        </p:spPr>
      </p:sp>
      <p:sp>
        <p:nvSpPr>
          <p:cNvPr id="129" name="Google Shape;129;p13"/>
          <p:cNvSpPr/>
          <p:nvPr>
            <p:ph idx="4" type="pic"/>
          </p:nvPr>
        </p:nvSpPr>
        <p:spPr>
          <a:xfrm>
            <a:off x="5370879" y="4151052"/>
            <a:ext cx="1528762" cy="582612"/>
          </a:xfrm>
          <a:prstGeom prst="rect">
            <a:avLst/>
          </a:prstGeom>
          <a:noFill/>
          <a:ln>
            <a:noFill/>
          </a:ln>
        </p:spPr>
      </p:sp>
      <p:sp>
        <p:nvSpPr>
          <p:cNvPr id="130" name="Google Shape;130;p13"/>
          <p:cNvSpPr/>
          <p:nvPr>
            <p:ph idx="5" type="pic"/>
          </p:nvPr>
        </p:nvSpPr>
        <p:spPr>
          <a:xfrm>
            <a:off x="3654279" y="4151976"/>
            <a:ext cx="1528762" cy="582612"/>
          </a:xfrm>
          <a:prstGeom prst="rect">
            <a:avLst/>
          </a:prstGeom>
          <a:noFill/>
          <a:ln>
            <a:noFill/>
          </a:ln>
        </p:spPr>
      </p:sp>
      <p:sp>
        <p:nvSpPr>
          <p:cNvPr id="131" name="Google Shape;131;p13"/>
          <p:cNvSpPr/>
          <p:nvPr>
            <p:ph idx="6" type="pic"/>
          </p:nvPr>
        </p:nvSpPr>
        <p:spPr>
          <a:xfrm>
            <a:off x="7087479" y="4151052"/>
            <a:ext cx="1528762" cy="582612"/>
          </a:xfrm>
          <a:prstGeom prst="rect">
            <a:avLst/>
          </a:prstGeom>
          <a:noFill/>
          <a:ln>
            <a:noFill/>
          </a:ln>
        </p:spPr>
      </p:sp>
      <p:sp>
        <p:nvSpPr>
          <p:cNvPr id="132" name="Google Shape;132;p13"/>
          <p:cNvSpPr txBox="1"/>
          <p:nvPr>
            <p:ph idx="7" type="body"/>
          </p:nvPr>
        </p:nvSpPr>
        <p:spPr>
          <a:xfrm>
            <a:off x="522288" y="4459481"/>
            <a:ext cx="2057400" cy="274183"/>
          </a:xfrm>
          <a:prstGeom prst="rect">
            <a:avLst/>
          </a:prstGeom>
          <a:noFill/>
          <a:ln>
            <a:noFill/>
          </a:ln>
        </p:spPr>
        <p:txBody>
          <a:bodyPr anchorCtr="0" anchor="t" bIns="0" lIns="0" spcFirstLastPara="1" rIns="0" wrap="square" tIns="72000">
            <a:noAutofit/>
          </a:bodyPr>
          <a:lstStyle>
            <a:lvl1pPr indent="-228600" lvl="0" marL="457200" algn="l">
              <a:lnSpc>
                <a:spcPct val="90000"/>
              </a:lnSpc>
              <a:spcBef>
                <a:spcPts val="600"/>
              </a:spcBef>
              <a:spcAft>
                <a:spcPts val="0"/>
              </a:spcAft>
              <a:buSzPts val="1350"/>
              <a:buNone/>
              <a:defRPr sz="1350">
                <a:solidFill>
                  <a:schemeClr val="dk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3)" showMasterSp="0">
  <p:cSld name="Titelfolie (3)">
    <p:spTree>
      <p:nvGrpSpPr>
        <p:cNvPr id="133" name="Shape 133"/>
        <p:cNvGrpSpPr/>
        <p:nvPr/>
      </p:nvGrpSpPr>
      <p:grpSpPr>
        <a:xfrm>
          <a:off x="0" y="0"/>
          <a:ext cx="0" cy="0"/>
          <a:chOff x="0" y="0"/>
          <a:chExt cx="0" cy="0"/>
        </a:xfrm>
      </p:grpSpPr>
      <p:grpSp>
        <p:nvGrpSpPr>
          <p:cNvPr id="134" name="Google Shape;134;p14"/>
          <p:cNvGrpSpPr/>
          <p:nvPr/>
        </p:nvGrpSpPr>
        <p:grpSpPr>
          <a:xfrm>
            <a:off x="-4877" y="4950860"/>
            <a:ext cx="9148877" cy="198120"/>
            <a:chOff x="-4877" y="4950860"/>
            <a:chExt cx="9148877" cy="198120"/>
          </a:xfrm>
        </p:grpSpPr>
        <p:sp>
          <p:nvSpPr>
            <p:cNvPr id="135" name="Google Shape;135;p14"/>
            <p:cNvSpPr/>
            <p:nvPr/>
          </p:nvSpPr>
          <p:spPr>
            <a:xfrm>
              <a:off x="-4877" y="4950860"/>
              <a:ext cx="484937" cy="198120"/>
            </a:xfrm>
            <a:custGeom>
              <a:rect b="b" l="l" r="r" t="t"/>
              <a:pathLst>
                <a:path extrusionOk="0" h="198120" w="9144000">
                  <a:moveTo>
                    <a:pt x="0" y="197993"/>
                  </a:moveTo>
                  <a:lnTo>
                    <a:pt x="9144000" y="197993"/>
                  </a:lnTo>
                  <a:lnTo>
                    <a:pt x="9144000" y="0"/>
                  </a:lnTo>
                  <a:lnTo>
                    <a:pt x="0" y="0"/>
                  </a:lnTo>
                  <a:lnTo>
                    <a:pt x="0" y="197993"/>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36" name="Google Shape;136;p14"/>
            <p:cNvSpPr/>
            <p:nvPr/>
          </p:nvSpPr>
          <p:spPr>
            <a:xfrm>
              <a:off x="522288" y="4950860"/>
              <a:ext cx="8621712" cy="198120"/>
            </a:xfrm>
            <a:custGeom>
              <a:rect b="b" l="l" r="r" t="t"/>
              <a:pathLst>
                <a:path extrusionOk="0" h="198120" w="9144000">
                  <a:moveTo>
                    <a:pt x="0" y="197993"/>
                  </a:moveTo>
                  <a:lnTo>
                    <a:pt x="9144000" y="197993"/>
                  </a:lnTo>
                  <a:lnTo>
                    <a:pt x="9144000" y="0"/>
                  </a:lnTo>
                  <a:lnTo>
                    <a:pt x="0" y="0"/>
                  </a:lnTo>
                  <a:lnTo>
                    <a:pt x="0" y="197993"/>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37" name="Google Shape;137;p14"/>
            <p:cNvSpPr txBox="1"/>
            <p:nvPr/>
          </p:nvSpPr>
          <p:spPr>
            <a:xfrm>
              <a:off x="8194726" y="4966101"/>
              <a:ext cx="449579" cy="167639"/>
            </a:xfrm>
            <a:prstGeom prst="rect">
              <a:avLst/>
            </a:prstGeom>
            <a:solidFill>
              <a:schemeClr val="dk2"/>
            </a:solidFill>
            <a:ln>
              <a:noFill/>
            </a:ln>
          </p:spPr>
          <p:txBody>
            <a:bodyPr anchorCtr="0" anchor="ctr" bIns="0" lIns="0" spcFirstLastPara="1" rIns="0" wrap="square" tIns="0">
              <a:noAutofit/>
            </a:bodyPr>
            <a:lstStyle/>
            <a:p>
              <a:pPr indent="0" lvl="0" marL="12700" marR="0" rtl="0" algn="l">
                <a:spcBef>
                  <a:spcPts val="0"/>
                </a:spcBef>
                <a:spcAft>
                  <a:spcPts val="0"/>
                </a:spcAft>
                <a:buNone/>
              </a:pPr>
              <a:r>
                <a:rPr b="1" i="0" lang="de-DE" sz="1000">
                  <a:solidFill>
                    <a:schemeClr val="lt1"/>
                  </a:solidFill>
                  <a:latin typeface="Arial"/>
                  <a:ea typeface="Arial"/>
                  <a:cs typeface="Arial"/>
                  <a:sym typeface="Arial"/>
                </a:rPr>
                <a:t>hhu.de</a:t>
              </a:r>
              <a:endParaRPr/>
            </a:p>
          </p:txBody>
        </p:sp>
      </p:grpSp>
      <p:sp>
        <p:nvSpPr>
          <p:cNvPr id="138" name="Google Shape;138;p14"/>
          <p:cNvSpPr txBox="1"/>
          <p:nvPr>
            <p:ph type="ctrTitle"/>
          </p:nvPr>
        </p:nvSpPr>
        <p:spPr>
          <a:xfrm>
            <a:off x="526536" y="2331598"/>
            <a:ext cx="6399768" cy="110849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2"/>
              </a:buClr>
              <a:buSzPts val="3600"/>
              <a:buFont typeface="Arial"/>
              <a:buNone/>
              <a:defRPr b="0" sz="3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14"/>
          <p:cNvSpPr txBox="1"/>
          <p:nvPr>
            <p:ph idx="1" type="subTitle"/>
          </p:nvPr>
        </p:nvSpPr>
        <p:spPr>
          <a:xfrm>
            <a:off x="526536" y="3512495"/>
            <a:ext cx="6399768" cy="604640"/>
          </a:xfrm>
          <a:prstGeom prst="rect">
            <a:avLst/>
          </a:prstGeom>
          <a:noFill/>
          <a:ln>
            <a:noFill/>
          </a:ln>
        </p:spPr>
        <p:txBody>
          <a:bodyPr anchorCtr="0" anchor="t" bIns="0" lIns="0" spcFirstLastPara="1" rIns="0" wrap="square" tIns="0">
            <a:noAutofit/>
          </a:bodyPr>
          <a:lstStyle>
            <a:lvl1pPr lvl="0" algn="l">
              <a:lnSpc>
                <a:spcPct val="90000"/>
              </a:lnSpc>
              <a:spcBef>
                <a:spcPts val="600"/>
              </a:spcBef>
              <a:spcAft>
                <a:spcPts val="0"/>
              </a:spcAft>
              <a:buSzPts val="1600"/>
              <a:buNone/>
              <a:defRPr sz="1600">
                <a:solidFill>
                  <a:schemeClr val="dk2"/>
                </a:solidFill>
              </a:defRPr>
            </a:lvl1pPr>
            <a:lvl2pPr lvl="1" algn="ctr">
              <a:lnSpc>
                <a:spcPct val="90000"/>
              </a:lnSpc>
              <a:spcBef>
                <a:spcPts val="600"/>
              </a:spcBef>
              <a:spcAft>
                <a:spcPts val="0"/>
              </a:spcAft>
              <a:buSzPts val="2000"/>
              <a:buNone/>
              <a:defRPr sz="2000"/>
            </a:lvl2pPr>
            <a:lvl3pPr lvl="2" algn="ctr">
              <a:lnSpc>
                <a:spcPct val="90000"/>
              </a:lnSpc>
              <a:spcBef>
                <a:spcPts val="600"/>
              </a:spcBef>
              <a:spcAft>
                <a:spcPts val="0"/>
              </a:spcAft>
              <a:buSzPts val="1800"/>
              <a:buNone/>
              <a:defRPr sz="1800"/>
            </a:lvl3pPr>
            <a:lvl4pPr lvl="3" algn="ctr">
              <a:lnSpc>
                <a:spcPct val="90000"/>
              </a:lnSpc>
              <a:spcBef>
                <a:spcPts val="600"/>
              </a:spcBef>
              <a:spcAft>
                <a:spcPts val="0"/>
              </a:spcAft>
              <a:buSzPts val="1600"/>
              <a:buNone/>
              <a:defRPr sz="1600"/>
            </a:lvl4pPr>
            <a:lvl5pPr lvl="4" algn="ctr">
              <a:lnSpc>
                <a:spcPct val="90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id="140" name="Google Shape;140;p14"/>
          <p:cNvGrpSpPr/>
          <p:nvPr/>
        </p:nvGrpSpPr>
        <p:grpSpPr>
          <a:xfrm>
            <a:off x="522799" y="385347"/>
            <a:ext cx="1528111" cy="583385"/>
            <a:chOff x="695325" y="516229"/>
            <a:chExt cx="2555004" cy="974217"/>
          </a:xfrm>
        </p:grpSpPr>
        <p:sp>
          <p:nvSpPr>
            <p:cNvPr id="141" name="Google Shape;141;p14"/>
            <p:cNvSpPr/>
            <p:nvPr/>
          </p:nvSpPr>
          <p:spPr>
            <a:xfrm>
              <a:off x="2979337" y="1251070"/>
              <a:ext cx="270992" cy="239376"/>
            </a:xfrm>
            <a:custGeom>
              <a:rect b="b" l="l" r="r" t="t"/>
              <a:pathLst>
                <a:path extrusionOk="0" h="239376" w="270992">
                  <a:moveTo>
                    <a:pt x="0" y="242086"/>
                  </a:moveTo>
                  <a:lnTo>
                    <a:pt x="152659" y="242086"/>
                  </a:lnTo>
                  <a:cubicBezTo>
                    <a:pt x="219955" y="242086"/>
                    <a:pt x="274154" y="187888"/>
                    <a:pt x="274154" y="121043"/>
                  </a:cubicBezTo>
                  <a:cubicBezTo>
                    <a:pt x="274154" y="54198"/>
                    <a:pt x="219955" y="0"/>
                    <a:pt x="152659" y="0"/>
                  </a:cubicBezTo>
                  <a:lnTo>
                    <a:pt x="0" y="0"/>
                  </a:lnTo>
                  <a:lnTo>
                    <a:pt x="0" y="24208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42" name="Google Shape;142;p14"/>
            <p:cNvSpPr/>
            <p:nvPr/>
          </p:nvSpPr>
          <p:spPr>
            <a:xfrm>
              <a:off x="2216494" y="728506"/>
              <a:ext cx="659414" cy="663931"/>
            </a:xfrm>
            <a:custGeom>
              <a:rect b="b" l="l" r="r" t="t"/>
              <a:pathLst>
                <a:path extrusionOk="0" h="663930" w="659414">
                  <a:moveTo>
                    <a:pt x="662124" y="0"/>
                  </a:moveTo>
                  <a:lnTo>
                    <a:pt x="662124" y="331965"/>
                  </a:lnTo>
                  <a:cubicBezTo>
                    <a:pt x="662124" y="529790"/>
                    <a:pt x="513982" y="663931"/>
                    <a:pt x="331062" y="663931"/>
                  </a:cubicBezTo>
                  <a:cubicBezTo>
                    <a:pt x="148142" y="663931"/>
                    <a:pt x="0" y="529790"/>
                    <a:pt x="0" y="331965"/>
                  </a:cubicBezTo>
                  <a:cubicBezTo>
                    <a:pt x="0" y="303511"/>
                    <a:pt x="0" y="0"/>
                    <a:pt x="0" y="0"/>
                  </a:cubicBezTo>
                  <a:lnTo>
                    <a:pt x="168015" y="0"/>
                  </a:lnTo>
                  <a:cubicBezTo>
                    <a:pt x="168015" y="60522"/>
                    <a:pt x="168015" y="305318"/>
                    <a:pt x="168015" y="317513"/>
                  </a:cubicBezTo>
                  <a:cubicBezTo>
                    <a:pt x="168015" y="420038"/>
                    <a:pt x="241183" y="490496"/>
                    <a:pt x="331514" y="490496"/>
                  </a:cubicBezTo>
                  <a:cubicBezTo>
                    <a:pt x="421845" y="490496"/>
                    <a:pt x="495012" y="420490"/>
                    <a:pt x="495012" y="317513"/>
                  </a:cubicBezTo>
                  <a:lnTo>
                    <a:pt x="495012" y="0"/>
                  </a:lnTo>
                  <a:lnTo>
                    <a:pt x="662124"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43" name="Google Shape;143;p14"/>
            <p:cNvSpPr/>
            <p:nvPr/>
          </p:nvSpPr>
          <p:spPr>
            <a:xfrm>
              <a:off x="695325" y="516229"/>
              <a:ext cx="659414" cy="858142"/>
            </a:xfrm>
            <a:custGeom>
              <a:rect b="b" l="l" r="r" t="t"/>
              <a:pathLst>
                <a:path extrusionOk="0" h="858142" w="659414">
                  <a:moveTo>
                    <a:pt x="168015"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8015" y="85949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44" name="Google Shape;144;p14"/>
            <p:cNvSpPr/>
            <p:nvPr/>
          </p:nvSpPr>
          <p:spPr>
            <a:xfrm>
              <a:off x="1458619" y="516229"/>
              <a:ext cx="659414" cy="858142"/>
            </a:xfrm>
            <a:custGeom>
              <a:rect b="b" l="l" r="r" t="t"/>
              <a:pathLst>
                <a:path extrusionOk="0" h="858142" w="659414">
                  <a:moveTo>
                    <a:pt x="167563"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7563" y="85949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sp>
        <p:nvSpPr>
          <p:cNvPr id="145" name="Google Shape;145;p14"/>
          <p:cNvSpPr/>
          <p:nvPr>
            <p:ph idx="2" type="pic"/>
          </p:nvPr>
        </p:nvSpPr>
        <p:spPr>
          <a:xfrm>
            <a:off x="7092439" y="380585"/>
            <a:ext cx="1528762" cy="582612"/>
          </a:xfrm>
          <a:prstGeom prst="rect">
            <a:avLst/>
          </a:prstGeom>
          <a:noFill/>
          <a:ln>
            <a:noFill/>
          </a:ln>
        </p:spPr>
      </p:sp>
      <p:sp>
        <p:nvSpPr>
          <p:cNvPr id="146" name="Google Shape;146;p14"/>
          <p:cNvSpPr/>
          <p:nvPr>
            <p:ph idx="3" type="pic"/>
          </p:nvPr>
        </p:nvSpPr>
        <p:spPr>
          <a:xfrm>
            <a:off x="3822275" y="385347"/>
            <a:ext cx="1528762" cy="582612"/>
          </a:xfrm>
          <a:prstGeom prst="rect">
            <a:avLst/>
          </a:prstGeom>
          <a:noFill/>
          <a:ln>
            <a:noFill/>
          </a:ln>
        </p:spPr>
      </p:sp>
      <p:sp>
        <p:nvSpPr>
          <p:cNvPr id="147" name="Google Shape;147;p14"/>
          <p:cNvSpPr/>
          <p:nvPr>
            <p:ph idx="4" type="pic"/>
          </p:nvPr>
        </p:nvSpPr>
        <p:spPr>
          <a:xfrm>
            <a:off x="5370879" y="4151052"/>
            <a:ext cx="1528762" cy="582612"/>
          </a:xfrm>
          <a:prstGeom prst="rect">
            <a:avLst/>
          </a:prstGeom>
          <a:noFill/>
          <a:ln>
            <a:noFill/>
          </a:ln>
        </p:spPr>
      </p:sp>
      <p:sp>
        <p:nvSpPr>
          <p:cNvPr id="148" name="Google Shape;148;p14"/>
          <p:cNvSpPr/>
          <p:nvPr>
            <p:ph idx="5" type="pic"/>
          </p:nvPr>
        </p:nvSpPr>
        <p:spPr>
          <a:xfrm>
            <a:off x="3654279" y="4151976"/>
            <a:ext cx="1528762" cy="582612"/>
          </a:xfrm>
          <a:prstGeom prst="rect">
            <a:avLst/>
          </a:prstGeom>
          <a:noFill/>
          <a:ln>
            <a:noFill/>
          </a:ln>
        </p:spPr>
      </p:sp>
      <p:sp>
        <p:nvSpPr>
          <p:cNvPr id="149" name="Google Shape;149;p14"/>
          <p:cNvSpPr/>
          <p:nvPr>
            <p:ph idx="6" type="pic"/>
          </p:nvPr>
        </p:nvSpPr>
        <p:spPr>
          <a:xfrm>
            <a:off x="7087479" y="4151052"/>
            <a:ext cx="1528762" cy="582612"/>
          </a:xfrm>
          <a:prstGeom prst="rect">
            <a:avLst/>
          </a:prstGeom>
          <a:noFill/>
          <a:ln>
            <a:noFill/>
          </a:ln>
        </p:spPr>
      </p:sp>
      <p:sp>
        <p:nvSpPr>
          <p:cNvPr id="150" name="Google Shape;150;p14"/>
          <p:cNvSpPr txBox="1"/>
          <p:nvPr>
            <p:ph idx="7" type="body"/>
          </p:nvPr>
        </p:nvSpPr>
        <p:spPr>
          <a:xfrm>
            <a:off x="522288" y="4459481"/>
            <a:ext cx="2057400" cy="274183"/>
          </a:xfrm>
          <a:prstGeom prst="rect">
            <a:avLst/>
          </a:prstGeom>
          <a:noFill/>
          <a:ln>
            <a:noFill/>
          </a:ln>
        </p:spPr>
        <p:txBody>
          <a:bodyPr anchorCtr="0" anchor="t" bIns="0" lIns="0" spcFirstLastPara="1" rIns="0" wrap="square" tIns="72000">
            <a:noAutofit/>
          </a:bodyPr>
          <a:lstStyle>
            <a:lvl1pPr indent="-228600" lvl="0" marL="457200" algn="l">
              <a:lnSpc>
                <a:spcPct val="90000"/>
              </a:lnSpc>
              <a:spcBef>
                <a:spcPts val="600"/>
              </a:spcBef>
              <a:spcAft>
                <a:spcPts val="0"/>
              </a:spcAft>
              <a:buSzPts val="1350"/>
              <a:buNone/>
              <a:defRPr sz="1350">
                <a:solidFill>
                  <a:schemeClr val="dk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mit Bild (1)" showMasterSp="0">
  <p:cSld name="Titelfolie mit Bild (1)">
    <p:spTree>
      <p:nvGrpSpPr>
        <p:cNvPr id="151" name="Shape 151"/>
        <p:cNvGrpSpPr/>
        <p:nvPr/>
      </p:nvGrpSpPr>
      <p:grpSpPr>
        <a:xfrm>
          <a:off x="0" y="0"/>
          <a:ext cx="0" cy="0"/>
          <a:chOff x="0" y="0"/>
          <a:chExt cx="0" cy="0"/>
        </a:xfrm>
      </p:grpSpPr>
      <p:grpSp>
        <p:nvGrpSpPr>
          <p:cNvPr id="152" name="Google Shape;152;p15"/>
          <p:cNvGrpSpPr/>
          <p:nvPr/>
        </p:nvGrpSpPr>
        <p:grpSpPr>
          <a:xfrm>
            <a:off x="-4877" y="4950860"/>
            <a:ext cx="9148877" cy="198120"/>
            <a:chOff x="-4877" y="4950860"/>
            <a:chExt cx="9148877" cy="198120"/>
          </a:xfrm>
        </p:grpSpPr>
        <p:sp>
          <p:nvSpPr>
            <p:cNvPr id="153" name="Google Shape;153;p15"/>
            <p:cNvSpPr/>
            <p:nvPr/>
          </p:nvSpPr>
          <p:spPr>
            <a:xfrm>
              <a:off x="-4877" y="4950860"/>
              <a:ext cx="484937" cy="198120"/>
            </a:xfrm>
            <a:custGeom>
              <a:rect b="b" l="l" r="r" t="t"/>
              <a:pathLst>
                <a:path extrusionOk="0" h="198120" w="9144000">
                  <a:moveTo>
                    <a:pt x="0" y="197993"/>
                  </a:moveTo>
                  <a:lnTo>
                    <a:pt x="9144000" y="197993"/>
                  </a:lnTo>
                  <a:lnTo>
                    <a:pt x="9144000" y="0"/>
                  </a:lnTo>
                  <a:lnTo>
                    <a:pt x="0" y="0"/>
                  </a:lnTo>
                  <a:lnTo>
                    <a:pt x="0" y="197993"/>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54" name="Google Shape;154;p15"/>
            <p:cNvSpPr/>
            <p:nvPr/>
          </p:nvSpPr>
          <p:spPr>
            <a:xfrm>
              <a:off x="522288" y="4950860"/>
              <a:ext cx="8621712" cy="198120"/>
            </a:xfrm>
            <a:custGeom>
              <a:rect b="b" l="l" r="r" t="t"/>
              <a:pathLst>
                <a:path extrusionOk="0" h="198120" w="9144000">
                  <a:moveTo>
                    <a:pt x="0" y="197993"/>
                  </a:moveTo>
                  <a:lnTo>
                    <a:pt x="9144000" y="197993"/>
                  </a:lnTo>
                  <a:lnTo>
                    <a:pt x="9144000" y="0"/>
                  </a:lnTo>
                  <a:lnTo>
                    <a:pt x="0" y="0"/>
                  </a:lnTo>
                  <a:lnTo>
                    <a:pt x="0" y="197993"/>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55" name="Google Shape;155;p15"/>
            <p:cNvSpPr txBox="1"/>
            <p:nvPr/>
          </p:nvSpPr>
          <p:spPr>
            <a:xfrm>
              <a:off x="8194726" y="4966101"/>
              <a:ext cx="449579" cy="167639"/>
            </a:xfrm>
            <a:prstGeom prst="rect">
              <a:avLst/>
            </a:prstGeom>
            <a:solidFill>
              <a:schemeClr val="dk2"/>
            </a:solidFill>
            <a:ln>
              <a:noFill/>
            </a:ln>
          </p:spPr>
          <p:txBody>
            <a:bodyPr anchorCtr="0" anchor="ctr" bIns="0" lIns="0" spcFirstLastPara="1" rIns="0" wrap="square" tIns="0">
              <a:noAutofit/>
            </a:bodyPr>
            <a:lstStyle/>
            <a:p>
              <a:pPr indent="0" lvl="0" marL="12700" marR="0" rtl="0" algn="l">
                <a:spcBef>
                  <a:spcPts val="0"/>
                </a:spcBef>
                <a:spcAft>
                  <a:spcPts val="0"/>
                </a:spcAft>
                <a:buNone/>
              </a:pPr>
              <a:r>
                <a:rPr b="1" i="0" lang="de-DE" sz="1000">
                  <a:solidFill>
                    <a:schemeClr val="lt1"/>
                  </a:solidFill>
                  <a:latin typeface="Arial"/>
                  <a:ea typeface="Arial"/>
                  <a:cs typeface="Arial"/>
                  <a:sym typeface="Arial"/>
                </a:rPr>
                <a:t>hhu.de</a:t>
              </a:r>
              <a:endParaRPr/>
            </a:p>
          </p:txBody>
        </p:sp>
      </p:grpSp>
      <p:sp>
        <p:nvSpPr>
          <p:cNvPr id="156" name="Google Shape;156;p15"/>
          <p:cNvSpPr txBox="1"/>
          <p:nvPr>
            <p:ph idx="1" type="subTitle"/>
          </p:nvPr>
        </p:nvSpPr>
        <p:spPr>
          <a:xfrm>
            <a:off x="526536" y="3512495"/>
            <a:ext cx="4936563" cy="604640"/>
          </a:xfrm>
          <a:prstGeom prst="rect">
            <a:avLst/>
          </a:prstGeom>
          <a:noFill/>
          <a:ln>
            <a:noFill/>
          </a:ln>
        </p:spPr>
        <p:txBody>
          <a:bodyPr anchorCtr="0" anchor="t" bIns="0" lIns="0" spcFirstLastPara="1" rIns="0" wrap="square" tIns="0">
            <a:noAutofit/>
          </a:bodyPr>
          <a:lstStyle>
            <a:lvl1pPr lvl="0" algn="l">
              <a:lnSpc>
                <a:spcPct val="90000"/>
              </a:lnSpc>
              <a:spcBef>
                <a:spcPts val="600"/>
              </a:spcBef>
              <a:spcAft>
                <a:spcPts val="0"/>
              </a:spcAft>
              <a:buSzPts val="1600"/>
              <a:buNone/>
              <a:defRPr sz="1600">
                <a:solidFill>
                  <a:schemeClr val="dk2"/>
                </a:solidFill>
              </a:defRPr>
            </a:lvl1pPr>
            <a:lvl2pPr lvl="1" algn="ctr">
              <a:lnSpc>
                <a:spcPct val="90000"/>
              </a:lnSpc>
              <a:spcBef>
                <a:spcPts val="600"/>
              </a:spcBef>
              <a:spcAft>
                <a:spcPts val="0"/>
              </a:spcAft>
              <a:buSzPts val="2000"/>
              <a:buNone/>
              <a:defRPr sz="2000"/>
            </a:lvl2pPr>
            <a:lvl3pPr lvl="2" algn="ctr">
              <a:lnSpc>
                <a:spcPct val="90000"/>
              </a:lnSpc>
              <a:spcBef>
                <a:spcPts val="600"/>
              </a:spcBef>
              <a:spcAft>
                <a:spcPts val="0"/>
              </a:spcAft>
              <a:buSzPts val="1800"/>
              <a:buNone/>
              <a:defRPr sz="1800"/>
            </a:lvl3pPr>
            <a:lvl4pPr lvl="3" algn="ctr">
              <a:lnSpc>
                <a:spcPct val="90000"/>
              </a:lnSpc>
              <a:spcBef>
                <a:spcPts val="600"/>
              </a:spcBef>
              <a:spcAft>
                <a:spcPts val="0"/>
              </a:spcAft>
              <a:buSzPts val="1600"/>
              <a:buNone/>
              <a:defRPr sz="1600"/>
            </a:lvl4pPr>
            <a:lvl5pPr lvl="4" algn="ctr">
              <a:lnSpc>
                <a:spcPct val="90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7" name="Google Shape;157;p15"/>
          <p:cNvSpPr txBox="1"/>
          <p:nvPr>
            <p:ph type="ctrTitle"/>
          </p:nvPr>
        </p:nvSpPr>
        <p:spPr>
          <a:xfrm>
            <a:off x="526536" y="2331598"/>
            <a:ext cx="4936563" cy="110849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2"/>
              </a:buClr>
              <a:buSzPts val="3600"/>
              <a:buFont typeface="Arial"/>
              <a:buNone/>
              <a:defRPr b="0" sz="3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58" name="Google Shape;158;p15"/>
          <p:cNvGrpSpPr/>
          <p:nvPr/>
        </p:nvGrpSpPr>
        <p:grpSpPr>
          <a:xfrm>
            <a:off x="522799" y="385347"/>
            <a:ext cx="1528111" cy="583385"/>
            <a:chOff x="695325" y="516229"/>
            <a:chExt cx="2555004" cy="974217"/>
          </a:xfrm>
        </p:grpSpPr>
        <p:sp>
          <p:nvSpPr>
            <p:cNvPr id="159" name="Google Shape;159;p15"/>
            <p:cNvSpPr/>
            <p:nvPr/>
          </p:nvSpPr>
          <p:spPr>
            <a:xfrm>
              <a:off x="2979337" y="1251070"/>
              <a:ext cx="270992" cy="239376"/>
            </a:xfrm>
            <a:custGeom>
              <a:rect b="b" l="l" r="r" t="t"/>
              <a:pathLst>
                <a:path extrusionOk="0" h="239376" w="270992">
                  <a:moveTo>
                    <a:pt x="0" y="242086"/>
                  </a:moveTo>
                  <a:lnTo>
                    <a:pt x="152659" y="242086"/>
                  </a:lnTo>
                  <a:cubicBezTo>
                    <a:pt x="219955" y="242086"/>
                    <a:pt x="274154" y="187888"/>
                    <a:pt x="274154" y="121043"/>
                  </a:cubicBezTo>
                  <a:cubicBezTo>
                    <a:pt x="274154" y="54198"/>
                    <a:pt x="219955" y="0"/>
                    <a:pt x="152659" y="0"/>
                  </a:cubicBezTo>
                  <a:lnTo>
                    <a:pt x="0" y="0"/>
                  </a:lnTo>
                  <a:lnTo>
                    <a:pt x="0" y="24208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60" name="Google Shape;160;p15"/>
            <p:cNvSpPr/>
            <p:nvPr/>
          </p:nvSpPr>
          <p:spPr>
            <a:xfrm>
              <a:off x="2216494" y="728506"/>
              <a:ext cx="659414" cy="663931"/>
            </a:xfrm>
            <a:custGeom>
              <a:rect b="b" l="l" r="r" t="t"/>
              <a:pathLst>
                <a:path extrusionOk="0" h="663930" w="659414">
                  <a:moveTo>
                    <a:pt x="662124" y="0"/>
                  </a:moveTo>
                  <a:lnTo>
                    <a:pt x="662124" y="331965"/>
                  </a:lnTo>
                  <a:cubicBezTo>
                    <a:pt x="662124" y="529790"/>
                    <a:pt x="513982" y="663931"/>
                    <a:pt x="331062" y="663931"/>
                  </a:cubicBezTo>
                  <a:cubicBezTo>
                    <a:pt x="148142" y="663931"/>
                    <a:pt x="0" y="529790"/>
                    <a:pt x="0" y="331965"/>
                  </a:cubicBezTo>
                  <a:cubicBezTo>
                    <a:pt x="0" y="303511"/>
                    <a:pt x="0" y="0"/>
                    <a:pt x="0" y="0"/>
                  </a:cubicBezTo>
                  <a:lnTo>
                    <a:pt x="168015" y="0"/>
                  </a:lnTo>
                  <a:cubicBezTo>
                    <a:pt x="168015" y="60522"/>
                    <a:pt x="168015" y="305318"/>
                    <a:pt x="168015" y="317513"/>
                  </a:cubicBezTo>
                  <a:cubicBezTo>
                    <a:pt x="168015" y="420038"/>
                    <a:pt x="241183" y="490496"/>
                    <a:pt x="331514" y="490496"/>
                  </a:cubicBezTo>
                  <a:cubicBezTo>
                    <a:pt x="421845" y="490496"/>
                    <a:pt x="495012" y="420490"/>
                    <a:pt x="495012" y="317513"/>
                  </a:cubicBezTo>
                  <a:lnTo>
                    <a:pt x="495012" y="0"/>
                  </a:lnTo>
                  <a:lnTo>
                    <a:pt x="662124"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61" name="Google Shape;161;p15"/>
            <p:cNvSpPr/>
            <p:nvPr/>
          </p:nvSpPr>
          <p:spPr>
            <a:xfrm>
              <a:off x="695325" y="516229"/>
              <a:ext cx="659414" cy="858142"/>
            </a:xfrm>
            <a:custGeom>
              <a:rect b="b" l="l" r="r" t="t"/>
              <a:pathLst>
                <a:path extrusionOk="0" h="858142" w="659414">
                  <a:moveTo>
                    <a:pt x="168015"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8015" y="85949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62" name="Google Shape;162;p15"/>
            <p:cNvSpPr/>
            <p:nvPr/>
          </p:nvSpPr>
          <p:spPr>
            <a:xfrm>
              <a:off x="1458619" y="516229"/>
              <a:ext cx="659414" cy="858142"/>
            </a:xfrm>
            <a:custGeom>
              <a:rect b="b" l="l" r="r" t="t"/>
              <a:pathLst>
                <a:path extrusionOk="0" h="858142" w="659414">
                  <a:moveTo>
                    <a:pt x="167563"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7563" y="85949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sp>
        <p:nvSpPr>
          <p:cNvPr id="163" name="Google Shape;163;p15"/>
          <p:cNvSpPr txBox="1"/>
          <p:nvPr>
            <p:ph idx="2" type="body"/>
          </p:nvPr>
        </p:nvSpPr>
        <p:spPr>
          <a:xfrm>
            <a:off x="5620941" y="1088383"/>
            <a:ext cx="3523059" cy="3826517"/>
          </a:xfrm>
          <a:prstGeom prst="rect">
            <a:avLst/>
          </a:prstGeom>
          <a:solidFill>
            <a:schemeClr val="lt2"/>
          </a:solidFill>
          <a:ln>
            <a:noFill/>
          </a:ln>
        </p:spPr>
        <p:txBody>
          <a:bodyPr anchorCtr="0" anchor="t" bIns="0" lIns="0" spcFirstLastPara="1" rIns="0" wrap="square" tIns="540000">
            <a:noAutofit/>
          </a:bodyPr>
          <a:lstStyle>
            <a:lvl1pPr indent="-228600" lvl="0" marL="457200" algn="l">
              <a:lnSpc>
                <a:spcPct val="90000"/>
              </a:lnSpc>
              <a:spcBef>
                <a:spcPts val="600"/>
              </a:spcBef>
              <a:spcAft>
                <a:spcPts val="0"/>
              </a:spcAft>
              <a:buSzPts val="1600"/>
              <a:buNone/>
              <a:defRPr b="0" sz="1600">
                <a:solidFill>
                  <a:schemeClr val="dk1"/>
                </a:solidFill>
                <a:latin typeface="Arial"/>
                <a:ea typeface="Arial"/>
                <a:cs typeface="Arial"/>
                <a:sym typeface="Arial"/>
              </a:defRPr>
            </a:lvl1pPr>
            <a:lvl2pPr indent="-330200" lvl="1" marL="914400" algn="ctr">
              <a:lnSpc>
                <a:spcPct val="90000"/>
              </a:lnSpc>
              <a:spcBef>
                <a:spcPts val="600"/>
              </a:spcBef>
              <a:spcAft>
                <a:spcPts val="0"/>
              </a:spcAft>
              <a:buSzPts val="1600"/>
              <a:buChar char="◼"/>
              <a:defRPr b="0" sz="1600">
                <a:solidFill>
                  <a:schemeClr val="dk1"/>
                </a:solidFill>
                <a:latin typeface="Arial"/>
                <a:ea typeface="Arial"/>
                <a:cs typeface="Arial"/>
                <a:sym typeface="Arial"/>
              </a:defRPr>
            </a:lvl2pPr>
            <a:lvl3pPr indent="-330200" lvl="2" marL="1371600" algn="ctr">
              <a:lnSpc>
                <a:spcPct val="90000"/>
              </a:lnSpc>
              <a:spcBef>
                <a:spcPts val="600"/>
              </a:spcBef>
              <a:spcAft>
                <a:spcPts val="0"/>
              </a:spcAft>
              <a:buSzPts val="1600"/>
              <a:buChar char="◼"/>
              <a:defRPr b="0" sz="1600">
                <a:solidFill>
                  <a:schemeClr val="dk1"/>
                </a:solidFill>
                <a:latin typeface="Arial"/>
                <a:ea typeface="Arial"/>
                <a:cs typeface="Arial"/>
                <a:sym typeface="Arial"/>
              </a:defRPr>
            </a:lvl3pPr>
            <a:lvl4pPr indent="-330200" lvl="3" marL="1828800" algn="ctr">
              <a:lnSpc>
                <a:spcPct val="90000"/>
              </a:lnSpc>
              <a:spcBef>
                <a:spcPts val="600"/>
              </a:spcBef>
              <a:spcAft>
                <a:spcPts val="0"/>
              </a:spcAft>
              <a:buSzPts val="1600"/>
              <a:buChar char="◼"/>
              <a:defRPr b="0" sz="1600">
                <a:solidFill>
                  <a:schemeClr val="dk1"/>
                </a:solidFill>
                <a:latin typeface="Arial"/>
                <a:ea typeface="Arial"/>
                <a:cs typeface="Arial"/>
                <a:sym typeface="Arial"/>
              </a:defRPr>
            </a:lvl4pPr>
            <a:lvl5pPr indent="-330200" lvl="4" marL="2286000" algn="ctr">
              <a:lnSpc>
                <a:spcPct val="90000"/>
              </a:lnSpc>
              <a:spcBef>
                <a:spcPts val="600"/>
              </a:spcBef>
              <a:spcAft>
                <a:spcPts val="0"/>
              </a:spcAft>
              <a:buSzPts val="1600"/>
              <a:buChar char="◼"/>
              <a:defRPr b="0" sz="1600">
                <a:solidFill>
                  <a:schemeClr val="dk1"/>
                </a:solidFill>
                <a:latin typeface="Arial"/>
                <a:ea typeface="Arial"/>
                <a:cs typeface="Arial"/>
                <a:sym typeface="Arial"/>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164" name="Google Shape;164;p15"/>
          <p:cNvSpPr/>
          <p:nvPr>
            <p:ph idx="3" type="pic"/>
          </p:nvPr>
        </p:nvSpPr>
        <p:spPr>
          <a:xfrm>
            <a:off x="7092439" y="380585"/>
            <a:ext cx="1528762" cy="582612"/>
          </a:xfrm>
          <a:prstGeom prst="rect">
            <a:avLst/>
          </a:prstGeom>
          <a:noFill/>
          <a:ln>
            <a:noFill/>
          </a:ln>
        </p:spPr>
      </p:sp>
      <p:sp>
        <p:nvSpPr>
          <p:cNvPr id="165" name="Google Shape;165;p15"/>
          <p:cNvSpPr/>
          <p:nvPr>
            <p:ph idx="4" type="pic"/>
          </p:nvPr>
        </p:nvSpPr>
        <p:spPr>
          <a:xfrm>
            <a:off x="3822275" y="385347"/>
            <a:ext cx="1528762" cy="582612"/>
          </a:xfrm>
          <a:prstGeom prst="rect">
            <a:avLst/>
          </a:prstGeom>
          <a:noFill/>
          <a:ln>
            <a:noFill/>
          </a:ln>
        </p:spPr>
      </p:sp>
      <p:sp>
        <p:nvSpPr>
          <p:cNvPr id="166" name="Google Shape;166;p15"/>
          <p:cNvSpPr/>
          <p:nvPr>
            <p:ph idx="5" type="pic"/>
          </p:nvPr>
        </p:nvSpPr>
        <p:spPr>
          <a:xfrm>
            <a:off x="3926225" y="4151976"/>
            <a:ext cx="1528762" cy="582612"/>
          </a:xfrm>
          <a:prstGeom prst="rect">
            <a:avLst/>
          </a:prstGeom>
          <a:noFill/>
          <a:ln>
            <a:noFill/>
          </a:ln>
        </p:spPr>
      </p:sp>
      <p:sp>
        <p:nvSpPr>
          <p:cNvPr id="167" name="Google Shape;167;p15"/>
          <p:cNvSpPr/>
          <p:nvPr>
            <p:ph idx="6" type="pic"/>
          </p:nvPr>
        </p:nvSpPr>
        <p:spPr>
          <a:xfrm>
            <a:off x="2230436" y="4151976"/>
            <a:ext cx="1528762" cy="582612"/>
          </a:xfrm>
          <a:prstGeom prst="rect">
            <a:avLst/>
          </a:prstGeom>
          <a:noFill/>
          <a:ln>
            <a:noFill/>
          </a:ln>
        </p:spPr>
      </p:sp>
      <p:sp>
        <p:nvSpPr>
          <p:cNvPr id="168" name="Google Shape;168;p15"/>
          <p:cNvSpPr txBox="1"/>
          <p:nvPr>
            <p:ph idx="7" type="body"/>
          </p:nvPr>
        </p:nvSpPr>
        <p:spPr>
          <a:xfrm>
            <a:off x="522288" y="4459481"/>
            <a:ext cx="1541121" cy="274183"/>
          </a:xfrm>
          <a:prstGeom prst="rect">
            <a:avLst/>
          </a:prstGeom>
          <a:noFill/>
          <a:ln>
            <a:noFill/>
          </a:ln>
        </p:spPr>
        <p:txBody>
          <a:bodyPr anchorCtr="0" anchor="t" bIns="0" lIns="0" spcFirstLastPara="1" rIns="0" wrap="square" tIns="72000">
            <a:noAutofit/>
          </a:bodyPr>
          <a:lstStyle>
            <a:lvl1pPr indent="-228600" lvl="0" marL="457200" algn="l">
              <a:lnSpc>
                <a:spcPct val="90000"/>
              </a:lnSpc>
              <a:spcBef>
                <a:spcPts val="600"/>
              </a:spcBef>
              <a:spcAft>
                <a:spcPts val="0"/>
              </a:spcAft>
              <a:buSzPts val="1350"/>
              <a:buNone/>
              <a:defRPr sz="1350">
                <a:solidFill>
                  <a:schemeClr val="dk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mit Bild (2)" showMasterSp="0">
  <p:cSld name="Titelfolie mit Bild (2)">
    <p:spTree>
      <p:nvGrpSpPr>
        <p:cNvPr id="169" name="Shape 169"/>
        <p:cNvGrpSpPr/>
        <p:nvPr/>
      </p:nvGrpSpPr>
      <p:grpSpPr>
        <a:xfrm>
          <a:off x="0" y="0"/>
          <a:ext cx="0" cy="0"/>
          <a:chOff x="0" y="0"/>
          <a:chExt cx="0" cy="0"/>
        </a:xfrm>
      </p:grpSpPr>
      <p:grpSp>
        <p:nvGrpSpPr>
          <p:cNvPr id="170" name="Google Shape;170;p16"/>
          <p:cNvGrpSpPr/>
          <p:nvPr/>
        </p:nvGrpSpPr>
        <p:grpSpPr>
          <a:xfrm>
            <a:off x="-4877" y="4950860"/>
            <a:ext cx="9148877" cy="198120"/>
            <a:chOff x="-4877" y="4950860"/>
            <a:chExt cx="9148877" cy="198120"/>
          </a:xfrm>
        </p:grpSpPr>
        <p:sp>
          <p:nvSpPr>
            <p:cNvPr id="171" name="Google Shape;171;p16"/>
            <p:cNvSpPr/>
            <p:nvPr/>
          </p:nvSpPr>
          <p:spPr>
            <a:xfrm>
              <a:off x="-4877" y="4950860"/>
              <a:ext cx="484937" cy="198120"/>
            </a:xfrm>
            <a:custGeom>
              <a:rect b="b" l="l" r="r" t="t"/>
              <a:pathLst>
                <a:path extrusionOk="0" h="198120" w="9144000">
                  <a:moveTo>
                    <a:pt x="0" y="197993"/>
                  </a:moveTo>
                  <a:lnTo>
                    <a:pt x="9144000" y="197993"/>
                  </a:lnTo>
                  <a:lnTo>
                    <a:pt x="9144000" y="0"/>
                  </a:lnTo>
                  <a:lnTo>
                    <a:pt x="0" y="0"/>
                  </a:lnTo>
                  <a:lnTo>
                    <a:pt x="0" y="197993"/>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72" name="Google Shape;172;p16"/>
            <p:cNvSpPr/>
            <p:nvPr/>
          </p:nvSpPr>
          <p:spPr>
            <a:xfrm>
              <a:off x="522288" y="4950860"/>
              <a:ext cx="8621712" cy="198120"/>
            </a:xfrm>
            <a:custGeom>
              <a:rect b="b" l="l" r="r" t="t"/>
              <a:pathLst>
                <a:path extrusionOk="0" h="198120" w="9144000">
                  <a:moveTo>
                    <a:pt x="0" y="197993"/>
                  </a:moveTo>
                  <a:lnTo>
                    <a:pt x="9144000" y="197993"/>
                  </a:lnTo>
                  <a:lnTo>
                    <a:pt x="9144000" y="0"/>
                  </a:lnTo>
                  <a:lnTo>
                    <a:pt x="0" y="0"/>
                  </a:lnTo>
                  <a:lnTo>
                    <a:pt x="0" y="197993"/>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73" name="Google Shape;173;p16"/>
            <p:cNvSpPr txBox="1"/>
            <p:nvPr/>
          </p:nvSpPr>
          <p:spPr>
            <a:xfrm>
              <a:off x="8194726" y="4966101"/>
              <a:ext cx="449579" cy="167639"/>
            </a:xfrm>
            <a:prstGeom prst="rect">
              <a:avLst/>
            </a:prstGeom>
            <a:solidFill>
              <a:schemeClr val="dk2"/>
            </a:solidFill>
            <a:ln>
              <a:noFill/>
            </a:ln>
          </p:spPr>
          <p:txBody>
            <a:bodyPr anchorCtr="0" anchor="ctr" bIns="0" lIns="0" spcFirstLastPara="1" rIns="0" wrap="square" tIns="0">
              <a:noAutofit/>
            </a:bodyPr>
            <a:lstStyle/>
            <a:p>
              <a:pPr indent="0" lvl="0" marL="12700" marR="0" rtl="0" algn="l">
                <a:spcBef>
                  <a:spcPts val="0"/>
                </a:spcBef>
                <a:spcAft>
                  <a:spcPts val="0"/>
                </a:spcAft>
                <a:buNone/>
              </a:pPr>
              <a:r>
                <a:rPr b="1" i="0" lang="de-DE" sz="1000">
                  <a:solidFill>
                    <a:schemeClr val="lt1"/>
                  </a:solidFill>
                  <a:latin typeface="Arial"/>
                  <a:ea typeface="Arial"/>
                  <a:cs typeface="Arial"/>
                  <a:sym typeface="Arial"/>
                </a:rPr>
                <a:t>hhu.de</a:t>
              </a:r>
              <a:endParaRPr/>
            </a:p>
          </p:txBody>
        </p:sp>
      </p:grpSp>
      <p:sp>
        <p:nvSpPr>
          <p:cNvPr id="174" name="Google Shape;174;p16"/>
          <p:cNvSpPr txBox="1"/>
          <p:nvPr>
            <p:ph type="ctrTitle"/>
          </p:nvPr>
        </p:nvSpPr>
        <p:spPr>
          <a:xfrm>
            <a:off x="526536" y="2250489"/>
            <a:ext cx="2830329" cy="118959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2"/>
              </a:buClr>
              <a:buSzPts val="3600"/>
              <a:buFont typeface="Arial"/>
              <a:buNone/>
              <a:defRPr b="0" sz="3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 name="Google Shape;175;p16"/>
          <p:cNvSpPr txBox="1"/>
          <p:nvPr>
            <p:ph idx="1" type="subTitle"/>
          </p:nvPr>
        </p:nvSpPr>
        <p:spPr>
          <a:xfrm>
            <a:off x="526536" y="3512495"/>
            <a:ext cx="2830329" cy="604640"/>
          </a:xfrm>
          <a:prstGeom prst="rect">
            <a:avLst/>
          </a:prstGeom>
          <a:noFill/>
          <a:ln>
            <a:noFill/>
          </a:ln>
        </p:spPr>
        <p:txBody>
          <a:bodyPr anchorCtr="0" anchor="t" bIns="0" lIns="0" spcFirstLastPara="1" rIns="0" wrap="square" tIns="0">
            <a:noAutofit/>
          </a:bodyPr>
          <a:lstStyle>
            <a:lvl1pPr lvl="0" algn="l">
              <a:lnSpc>
                <a:spcPct val="90000"/>
              </a:lnSpc>
              <a:spcBef>
                <a:spcPts val="600"/>
              </a:spcBef>
              <a:spcAft>
                <a:spcPts val="0"/>
              </a:spcAft>
              <a:buSzPts val="1600"/>
              <a:buNone/>
              <a:defRPr sz="1600">
                <a:solidFill>
                  <a:schemeClr val="dk2"/>
                </a:solidFill>
              </a:defRPr>
            </a:lvl1pPr>
            <a:lvl2pPr lvl="1" algn="ctr">
              <a:lnSpc>
                <a:spcPct val="90000"/>
              </a:lnSpc>
              <a:spcBef>
                <a:spcPts val="600"/>
              </a:spcBef>
              <a:spcAft>
                <a:spcPts val="0"/>
              </a:spcAft>
              <a:buSzPts val="2000"/>
              <a:buNone/>
              <a:defRPr sz="2000"/>
            </a:lvl2pPr>
            <a:lvl3pPr lvl="2" algn="ctr">
              <a:lnSpc>
                <a:spcPct val="90000"/>
              </a:lnSpc>
              <a:spcBef>
                <a:spcPts val="600"/>
              </a:spcBef>
              <a:spcAft>
                <a:spcPts val="0"/>
              </a:spcAft>
              <a:buSzPts val="1800"/>
              <a:buNone/>
              <a:defRPr sz="1800"/>
            </a:lvl3pPr>
            <a:lvl4pPr lvl="3" algn="ctr">
              <a:lnSpc>
                <a:spcPct val="90000"/>
              </a:lnSpc>
              <a:spcBef>
                <a:spcPts val="600"/>
              </a:spcBef>
              <a:spcAft>
                <a:spcPts val="0"/>
              </a:spcAft>
              <a:buSzPts val="1600"/>
              <a:buNone/>
              <a:defRPr sz="1600"/>
            </a:lvl4pPr>
            <a:lvl5pPr lvl="4" algn="ctr">
              <a:lnSpc>
                <a:spcPct val="90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id="176" name="Google Shape;176;p16"/>
          <p:cNvGrpSpPr/>
          <p:nvPr/>
        </p:nvGrpSpPr>
        <p:grpSpPr>
          <a:xfrm>
            <a:off x="522799" y="385347"/>
            <a:ext cx="1528111" cy="583385"/>
            <a:chOff x="695325" y="516229"/>
            <a:chExt cx="2555004" cy="974217"/>
          </a:xfrm>
        </p:grpSpPr>
        <p:sp>
          <p:nvSpPr>
            <p:cNvPr id="177" name="Google Shape;177;p16"/>
            <p:cNvSpPr/>
            <p:nvPr/>
          </p:nvSpPr>
          <p:spPr>
            <a:xfrm>
              <a:off x="2979337" y="1251070"/>
              <a:ext cx="270992" cy="239376"/>
            </a:xfrm>
            <a:custGeom>
              <a:rect b="b" l="l" r="r" t="t"/>
              <a:pathLst>
                <a:path extrusionOk="0" h="239376" w="270992">
                  <a:moveTo>
                    <a:pt x="0" y="242086"/>
                  </a:moveTo>
                  <a:lnTo>
                    <a:pt x="152659" y="242086"/>
                  </a:lnTo>
                  <a:cubicBezTo>
                    <a:pt x="219955" y="242086"/>
                    <a:pt x="274154" y="187888"/>
                    <a:pt x="274154" y="121043"/>
                  </a:cubicBezTo>
                  <a:cubicBezTo>
                    <a:pt x="274154" y="54198"/>
                    <a:pt x="219955" y="0"/>
                    <a:pt x="152659" y="0"/>
                  </a:cubicBezTo>
                  <a:lnTo>
                    <a:pt x="0" y="0"/>
                  </a:lnTo>
                  <a:lnTo>
                    <a:pt x="0" y="24208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78" name="Google Shape;178;p16"/>
            <p:cNvSpPr/>
            <p:nvPr/>
          </p:nvSpPr>
          <p:spPr>
            <a:xfrm>
              <a:off x="2216494" y="728506"/>
              <a:ext cx="659414" cy="663931"/>
            </a:xfrm>
            <a:custGeom>
              <a:rect b="b" l="l" r="r" t="t"/>
              <a:pathLst>
                <a:path extrusionOk="0" h="663930" w="659414">
                  <a:moveTo>
                    <a:pt x="662124" y="0"/>
                  </a:moveTo>
                  <a:lnTo>
                    <a:pt x="662124" y="331965"/>
                  </a:lnTo>
                  <a:cubicBezTo>
                    <a:pt x="662124" y="529790"/>
                    <a:pt x="513982" y="663931"/>
                    <a:pt x="331062" y="663931"/>
                  </a:cubicBezTo>
                  <a:cubicBezTo>
                    <a:pt x="148142" y="663931"/>
                    <a:pt x="0" y="529790"/>
                    <a:pt x="0" y="331965"/>
                  </a:cubicBezTo>
                  <a:cubicBezTo>
                    <a:pt x="0" y="303511"/>
                    <a:pt x="0" y="0"/>
                    <a:pt x="0" y="0"/>
                  </a:cubicBezTo>
                  <a:lnTo>
                    <a:pt x="168015" y="0"/>
                  </a:lnTo>
                  <a:cubicBezTo>
                    <a:pt x="168015" y="60522"/>
                    <a:pt x="168015" y="305318"/>
                    <a:pt x="168015" y="317513"/>
                  </a:cubicBezTo>
                  <a:cubicBezTo>
                    <a:pt x="168015" y="420038"/>
                    <a:pt x="241183" y="490496"/>
                    <a:pt x="331514" y="490496"/>
                  </a:cubicBezTo>
                  <a:cubicBezTo>
                    <a:pt x="421845" y="490496"/>
                    <a:pt x="495012" y="420490"/>
                    <a:pt x="495012" y="317513"/>
                  </a:cubicBezTo>
                  <a:lnTo>
                    <a:pt x="495012" y="0"/>
                  </a:lnTo>
                  <a:lnTo>
                    <a:pt x="662124"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79" name="Google Shape;179;p16"/>
            <p:cNvSpPr/>
            <p:nvPr/>
          </p:nvSpPr>
          <p:spPr>
            <a:xfrm>
              <a:off x="695325" y="516229"/>
              <a:ext cx="659414" cy="858142"/>
            </a:xfrm>
            <a:custGeom>
              <a:rect b="b" l="l" r="r" t="t"/>
              <a:pathLst>
                <a:path extrusionOk="0" h="858142" w="659414">
                  <a:moveTo>
                    <a:pt x="168015"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8015" y="85949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80" name="Google Shape;180;p16"/>
            <p:cNvSpPr/>
            <p:nvPr/>
          </p:nvSpPr>
          <p:spPr>
            <a:xfrm>
              <a:off x="1458619" y="516229"/>
              <a:ext cx="659414" cy="858142"/>
            </a:xfrm>
            <a:custGeom>
              <a:rect b="b" l="l" r="r" t="t"/>
              <a:pathLst>
                <a:path extrusionOk="0" h="858142" w="659414">
                  <a:moveTo>
                    <a:pt x="167563"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7563" y="85949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sp>
        <p:nvSpPr>
          <p:cNvPr id="181" name="Google Shape;181;p16"/>
          <p:cNvSpPr txBox="1"/>
          <p:nvPr>
            <p:ph idx="2" type="body"/>
          </p:nvPr>
        </p:nvSpPr>
        <p:spPr>
          <a:xfrm>
            <a:off x="3545886" y="1088383"/>
            <a:ext cx="5598114" cy="3826517"/>
          </a:xfrm>
          <a:prstGeom prst="rect">
            <a:avLst/>
          </a:prstGeom>
          <a:solidFill>
            <a:schemeClr val="lt2"/>
          </a:solidFill>
          <a:ln>
            <a:noFill/>
          </a:ln>
        </p:spPr>
        <p:txBody>
          <a:bodyPr anchorCtr="0" anchor="t" bIns="0" lIns="0" spcFirstLastPara="1" rIns="0" wrap="square" tIns="540000">
            <a:noAutofit/>
          </a:bodyPr>
          <a:lstStyle>
            <a:lvl1pPr indent="-228600" lvl="0" marL="457200" marR="0" algn="l">
              <a:lnSpc>
                <a:spcPct val="90000"/>
              </a:lnSpc>
              <a:spcBef>
                <a:spcPts val="600"/>
              </a:spcBef>
              <a:spcAft>
                <a:spcPts val="0"/>
              </a:spcAft>
              <a:buClr>
                <a:schemeClr val="dk2"/>
              </a:buClr>
              <a:buSzPts val="1600"/>
              <a:buFont typeface="Noto Sans Symbols"/>
              <a:buNone/>
              <a:defRPr b="0">
                <a:solidFill>
                  <a:schemeClr val="dk1"/>
                </a:solidFill>
                <a:latin typeface="Arial"/>
                <a:ea typeface="Arial"/>
                <a:cs typeface="Arial"/>
                <a:sym typeface="Aria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182" name="Google Shape;182;p16"/>
          <p:cNvSpPr/>
          <p:nvPr>
            <p:ph idx="3" type="pic"/>
          </p:nvPr>
        </p:nvSpPr>
        <p:spPr>
          <a:xfrm>
            <a:off x="7092439" y="380585"/>
            <a:ext cx="1528762" cy="582612"/>
          </a:xfrm>
          <a:prstGeom prst="rect">
            <a:avLst/>
          </a:prstGeom>
          <a:noFill/>
          <a:ln>
            <a:noFill/>
          </a:ln>
        </p:spPr>
      </p:sp>
      <p:sp>
        <p:nvSpPr>
          <p:cNvPr id="183" name="Google Shape;183;p16"/>
          <p:cNvSpPr/>
          <p:nvPr>
            <p:ph idx="4" type="pic"/>
          </p:nvPr>
        </p:nvSpPr>
        <p:spPr>
          <a:xfrm>
            <a:off x="3822275" y="385347"/>
            <a:ext cx="1528762" cy="582612"/>
          </a:xfrm>
          <a:prstGeom prst="rect">
            <a:avLst/>
          </a:prstGeom>
          <a:noFill/>
          <a:ln>
            <a:noFill/>
          </a:ln>
        </p:spPr>
      </p:sp>
      <p:sp>
        <p:nvSpPr>
          <p:cNvPr id="184" name="Google Shape;184;p16"/>
          <p:cNvSpPr/>
          <p:nvPr>
            <p:ph idx="5" type="pic"/>
          </p:nvPr>
        </p:nvSpPr>
        <p:spPr>
          <a:xfrm>
            <a:off x="1819555" y="4150658"/>
            <a:ext cx="1528762" cy="582612"/>
          </a:xfrm>
          <a:prstGeom prst="rect">
            <a:avLst/>
          </a:prstGeom>
          <a:noFill/>
          <a:ln>
            <a:noFill/>
          </a:ln>
        </p:spPr>
      </p:sp>
      <p:sp>
        <p:nvSpPr>
          <p:cNvPr id="185" name="Google Shape;185;p16"/>
          <p:cNvSpPr txBox="1"/>
          <p:nvPr>
            <p:ph idx="6" type="body"/>
          </p:nvPr>
        </p:nvSpPr>
        <p:spPr>
          <a:xfrm>
            <a:off x="522288" y="4459481"/>
            <a:ext cx="1169392" cy="274183"/>
          </a:xfrm>
          <a:prstGeom prst="rect">
            <a:avLst/>
          </a:prstGeom>
          <a:noFill/>
          <a:ln>
            <a:noFill/>
          </a:ln>
        </p:spPr>
        <p:txBody>
          <a:bodyPr anchorCtr="0" anchor="t" bIns="0" lIns="0" spcFirstLastPara="1" rIns="0" wrap="square" tIns="72000">
            <a:noAutofit/>
          </a:bodyPr>
          <a:lstStyle>
            <a:lvl1pPr indent="-228600" lvl="0" marL="457200" algn="l">
              <a:lnSpc>
                <a:spcPct val="90000"/>
              </a:lnSpc>
              <a:spcBef>
                <a:spcPts val="600"/>
              </a:spcBef>
              <a:spcAft>
                <a:spcPts val="0"/>
              </a:spcAft>
              <a:buSzPts val="1350"/>
              <a:buNone/>
              <a:defRPr sz="1350">
                <a:solidFill>
                  <a:schemeClr val="dk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mit zwei Bildern" showMasterSp="0">
  <p:cSld name="Titelfolie mit zwei Bildern">
    <p:spTree>
      <p:nvGrpSpPr>
        <p:cNvPr id="186" name="Shape 186"/>
        <p:cNvGrpSpPr/>
        <p:nvPr/>
      </p:nvGrpSpPr>
      <p:grpSpPr>
        <a:xfrm>
          <a:off x="0" y="0"/>
          <a:ext cx="0" cy="0"/>
          <a:chOff x="0" y="0"/>
          <a:chExt cx="0" cy="0"/>
        </a:xfrm>
      </p:grpSpPr>
      <p:grpSp>
        <p:nvGrpSpPr>
          <p:cNvPr id="187" name="Google Shape;187;p17"/>
          <p:cNvGrpSpPr/>
          <p:nvPr/>
        </p:nvGrpSpPr>
        <p:grpSpPr>
          <a:xfrm>
            <a:off x="-4877" y="4950860"/>
            <a:ext cx="9148877" cy="198120"/>
            <a:chOff x="-4877" y="4950860"/>
            <a:chExt cx="9148877" cy="198120"/>
          </a:xfrm>
        </p:grpSpPr>
        <p:sp>
          <p:nvSpPr>
            <p:cNvPr id="188" name="Google Shape;188;p17"/>
            <p:cNvSpPr/>
            <p:nvPr/>
          </p:nvSpPr>
          <p:spPr>
            <a:xfrm>
              <a:off x="-4877" y="4950860"/>
              <a:ext cx="484937" cy="198120"/>
            </a:xfrm>
            <a:custGeom>
              <a:rect b="b" l="l" r="r" t="t"/>
              <a:pathLst>
                <a:path extrusionOk="0" h="198120" w="9144000">
                  <a:moveTo>
                    <a:pt x="0" y="197993"/>
                  </a:moveTo>
                  <a:lnTo>
                    <a:pt x="9144000" y="197993"/>
                  </a:lnTo>
                  <a:lnTo>
                    <a:pt x="9144000" y="0"/>
                  </a:lnTo>
                  <a:lnTo>
                    <a:pt x="0" y="0"/>
                  </a:lnTo>
                  <a:lnTo>
                    <a:pt x="0" y="197993"/>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89" name="Google Shape;189;p17"/>
            <p:cNvSpPr/>
            <p:nvPr/>
          </p:nvSpPr>
          <p:spPr>
            <a:xfrm>
              <a:off x="522288" y="4950860"/>
              <a:ext cx="8621712" cy="198120"/>
            </a:xfrm>
            <a:custGeom>
              <a:rect b="b" l="l" r="r" t="t"/>
              <a:pathLst>
                <a:path extrusionOk="0" h="198120" w="9144000">
                  <a:moveTo>
                    <a:pt x="0" y="197993"/>
                  </a:moveTo>
                  <a:lnTo>
                    <a:pt x="9144000" y="197993"/>
                  </a:lnTo>
                  <a:lnTo>
                    <a:pt x="9144000" y="0"/>
                  </a:lnTo>
                  <a:lnTo>
                    <a:pt x="0" y="0"/>
                  </a:lnTo>
                  <a:lnTo>
                    <a:pt x="0" y="197993"/>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90" name="Google Shape;190;p17"/>
            <p:cNvSpPr txBox="1"/>
            <p:nvPr/>
          </p:nvSpPr>
          <p:spPr>
            <a:xfrm>
              <a:off x="8194726" y="4966101"/>
              <a:ext cx="449579" cy="167639"/>
            </a:xfrm>
            <a:prstGeom prst="rect">
              <a:avLst/>
            </a:prstGeom>
            <a:solidFill>
              <a:schemeClr val="dk2"/>
            </a:solidFill>
            <a:ln>
              <a:noFill/>
            </a:ln>
          </p:spPr>
          <p:txBody>
            <a:bodyPr anchorCtr="0" anchor="ctr" bIns="0" lIns="0" spcFirstLastPara="1" rIns="0" wrap="square" tIns="0">
              <a:noAutofit/>
            </a:bodyPr>
            <a:lstStyle/>
            <a:p>
              <a:pPr indent="0" lvl="0" marL="12700" marR="0" rtl="0" algn="l">
                <a:spcBef>
                  <a:spcPts val="0"/>
                </a:spcBef>
                <a:spcAft>
                  <a:spcPts val="0"/>
                </a:spcAft>
                <a:buNone/>
              </a:pPr>
              <a:r>
                <a:rPr b="1" i="0" lang="de-DE" sz="1000">
                  <a:solidFill>
                    <a:schemeClr val="lt1"/>
                  </a:solidFill>
                  <a:latin typeface="Arial"/>
                  <a:ea typeface="Arial"/>
                  <a:cs typeface="Arial"/>
                  <a:sym typeface="Arial"/>
                </a:rPr>
                <a:t>hhu.de</a:t>
              </a:r>
              <a:endParaRPr/>
            </a:p>
          </p:txBody>
        </p:sp>
      </p:grpSp>
      <p:sp>
        <p:nvSpPr>
          <p:cNvPr id="191" name="Google Shape;191;p17"/>
          <p:cNvSpPr txBox="1"/>
          <p:nvPr>
            <p:ph type="ctrTitle"/>
          </p:nvPr>
        </p:nvSpPr>
        <p:spPr>
          <a:xfrm>
            <a:off x="526536" y="3818597"/>
            <a:ext cx="5341606" cy="567763"/>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2"/>
              </a:buClr>
              <a:buSzPts val="3600"/>
              <a:buFont typeface="Arial"/>
              <a:buNone/>
              <a:defRPr b="0" sz="3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17"/>
          <p:cNvSpPr txBox="1"/>
          <p:nvPr>
            <p:ph idx="1" type="subTitle"/>
          </p:nvPr>
        </p:nvSpPr>
        <p:spPr>
          <a:xfrm>
            <a:off x="526536" y="4458767"/>
            <a:ext cx="5341607" cy="274182"/>
          </a:xfrm>
          <a:prstGeom prst="rect">
            <a:avLst/>
          </a:prstGeom>
          <a:noFill/>
          <a:ln>
            <a:noFill/>
          </a:ln>
        </p:spPr>
        <p:txBody>
          <a:bodyPr anchorCtr="0" anchor="t" bIns="0" lIns="0" spcFirstLastPara="1" rIns="0" wrap="square" tIns="0">
            <a:noAutofit/>
          </a:bodyPr>
          <a:lstStyle>
            <a:lvl1pPr lvl="0" algn="l">
              <a:lnSpc>
                <a:spcPct val="90000"/>
              </a:lnSpc>
              <a:spcBef>
                <a:spcPts val="600"/>
              </a:spcBef>
              <a:spcAft>
                <a:spcPts val="0"/>
              </a:spcAft>
              <a:buSzPts val="1600"/>
              <a:buNone/>
              <a:defRPr sz="1600">
                <a:solidFill>
                  <a:schemeClr val="dk2"/>
                </a:solidFill>
              </a:defRPr>
            </a:lvl1pPr>
            <a:lvl2pPr lvl="1" algn="ctr">
              <a:lnSpc>
                <a:spcPct val="90000"/>
              </a:lnSpc>
              <a:spcBef>
                <a:spcPts val="600"/>
              </a:spcBef>
              <a:spcAft>
                <a:spcPts val="0"/>
              </a:spcAft>
              <a:buSzPts val="2000"/>
              <a:buNone/>
              <a:defRPr sz="2000"/>
            </a:lvl2pPr>
            <a:lvl3pPr lvl="2" algn="ctr">
              <a:lnSpc>
                <a:spcPct val="90000"/>
              </a:lnSpc>
              <a:spcBef>
                <a:spcPts val="600"/>
              </a:spcBef>
              <a:spcAft>
                <a:spcPts val="0"/>
              </a:spcAft>
              <a:buSzPts val="1800"/>
              <a:buNone/>
              <a:defRPr sz="1800"/>
            </a:lvl3pPr>
            <a:lvl4pPr lvl="3" algn="ctr">
              <a:lnSpc>
                <a:spcPct val="90000"/>
              </a:lnSpc>
              <a:spcBef>
                <a:spcPts val="600"/>
              </a:spcBef>
              <a:spcAft>
                <a:spcPts val="0"/>
              </a:spcAft>
              <a:buSzPts val="1600"/>
              <a:buNone/>
              <a:defRPr sz="1600"/>
            </a:lvl4pPr>
            <a:lvl5pPr lvl="4" algn="ctr">
              <a:lnSpc>
                <a:spcPct val="90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id="193" name="Google Shape;193;p17"/>
          <p:cNvGrpSpPr/>
          <p:nvPr/>
        </p:nvGrpSpPr>
        <p:grpSpPr>
          <a:xfrm>
            <a:off x="522799" y="385347"/>
            <a:ext cx="1528111" cy="583385"/>
            <a:chOff x="695325" y="516229"/>
            <a:chExt cx="2555004" cy="974217"/>
          </a:xfrm>
        </p:grpSpPr>
        <p:sp>
          <p:nvSpPr>
            <p:cNvPr id="194" name="Google Shape;194;p17"/>
            <p:cNvSpPr/>
            <p:nvPr/>
          </p:nvSpPr>
          <p:spPr>
            <a:xfrm>
              <a:off x="2979337" y="1251070"/>
              <a:ext cx="270992" cy="239376"/>
            </a:xfrm>
            <a:custGeom>
              <a:rect b="b" l="l" r="r" t="t"/>
              <a:pathLst>
                <a:path extrusionOk="0" h="239376" w="270992">
                  <a:moveTo>
                    <a:pt x="0" y="242086"/>
                  </a:moveTo>
                  <a:lnTo>
                    <a:pt x="152659" y="242086"/>
                  </a:lnTo>
                  <a:cubicBezTo>
                    <a:pt x="219955" y="242086"/>
                    <a:pt x="274154" y="187888"/>
                    <a:pt x="274154" y="121043"/>
                  </a:cubicBezTo>
                  <a:cubicBezTo>
                    <a:pt x="274154" y="54198"/>
                    <a:pt x="219955" y="0"/>
                    <a:pt x="152659" y="0"/>
                  </a:cubicBezTo>
                  <a:lnTo>
                    <a:pt x="0" y="0"/>
                  </a:lnTo>
                  <a:lnTo>
                    <a:pt x="0" y="24208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95" name="Google Shape;195;p17"/>
            <p:cNvSpPr/>
            <p:nvPr/>
          </p:nvSpPr>
          <p:spPr>
            <a:xfrm>
              <a:off x="2216494" y="728506"/>
              <a:ext cx="659414" cy="663931"/>
            </a:xfrm>
            <a:custGeom>
              <a:rect b="b" l="l" r="r" t="t"/>
              <a:pathLst>
                <a:path extrusionOk="0" h="663930" w="659414">
                  <a:moveTo>
                    <a:pt x="662124" y="0"/>
                  </a:moveTo>
                  <a:lnTo>
                    <a:pt x="662124" y="331965"/>
                  </a:lnTo>
                  <a:cubicBezTo>
                    <a:pt x="662124" y="529790"/>
                    <a:pt x="513982" y="663931"/>
                    <a:pt x="331062" y="663931"/>
                  </a:cubicBezTo>
                  <a:cubicBezTo>
                    <a:pt x="148142" y="663931"/>
                    <a:pt x="0" y="529790"/>
                    <a:pt x="0" y="331965"/>
                  </a:cubicBezTo>
                  <a:cubicBezTo>
                    <a:pt x="0" y="303511"/>
                    <a:pt x="0" y="0"/>
                    <a:pt x="0" y="0"/>
                  </a:cubicBezTo>
                  <a:lnTo>
                    <a:pt x="168015" y="0"/>
                  </a:lnTo>
                  <a:cubicBezTo>
                    <a:pt x="168015" y="60522"/>
                    <a:pt x="168015" y="305318"/>
                    <a:pt x="168015" y="317513"/>
                  </a:cubicBezTo>
                  <a:cubicBezTo>
                    <a:pt x="168015" y="420038"/>
                    <a:pt x="241183" y="490496"/>
                    <a:pt x="331514" y="490496"/>
                  </a:cubicBezTo>
                  <a:cubicBezTo>
                    <a:pt x="421845" y="490496"/>
                    <a:pt x="495012" y="420490"/>
                    <a:pt x="495012" y="317513"/>
                  </a:cubicBezTo>
                  <a:lnTo>
                    <a:pt x="495012" y="0"/>
                  </a:lnTo>
                  <a:lnTo>
                    <a:pt x="662124"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96" name="Google Shape;196;p17"/>
            <p:cNvSpPr/>
            <p:nvPr/>
          </p:nvSpPr>
          <p:spPr>
            <a:xfrm>
              <a:off x="695325" y="516229"/>
              <a:ext cx="659414" cy="858142"/>
            </a:xfrm>
            <a:custGeom>
              <a:rect b="b" l="l" r="r" t="t"/>
              <a:pathLst>
                <a:path extrusionOk="0" h="858142" w="659414">
                  <a:moveTo>
                    <a:pt x="168015"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8015" y="85949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97" name="Google Shape;197;p17"/>
            <p:cNvSpPr/>
            <p:nvPr/>
          </p:nvSpPr>
          <p:spPr>
            <a:xfrm>
              <a:off x="1458619" y="516229"/>
              <a:ext cx="659414" cy="858142"/>
            </a:xfrm>
            <a:custGeom>
              <a:rect b="b" l="l" r="r" t="t"/>
              <a:pathLst>
                <a:path extrusionOk="0" h="858142" w="659414">
                  <a:moveTo>
                    <a:pt x="167563" y="859497"/>
                  </a:moveTo>
                  <a:lnTo>
                    <a:pt x="0" y="859497"/>
                  </a:lnTo>
                  <a:lnTo>
                    <a:pt x="0" y="0"/>
                  </a:lnTo>
                  <a:lnTo>
                    <a:pt x="168015" y="0"/>
                  </a:lnTo>
                  <a:lnTo>
                    <a:pt x="168015" y="235312"/>
                  </a:lnTo>
                  <a:cubicBezTo>
                    <a:pt x="216342" y="209567"/>
                    <a:pt x="271895" y="195114"/>
                    <a:pt x="331514" y="195114"/>
                  </a:cubicBezTo>
                  <a:cubicBezTo>
                    <a:pt x="514433" y="195114"/>
                    <a:pt x="662576" y="329256"/>
                    <a:pt x="662576" y="527080"/>
                  </a:cubicBezTo>
                  <a:lnTo>
                    <a:pt x="662576" y="859045"/>
                  </a:lnTo>
                  <a:lnTo>
                    <a:pt x="494561" y="859045"/>
                  </a:lnTo>
                  <a:lnTo>
                    <a:pt x="494561" y="541533"/>
                  </a:lnTo>
                  <a:cubicBezTo>
                    <a:pt x="494561" y="439007"/>
                    <a:pt x="421393" y="368549"/>
                    <a:pt x="331062" y="368549"/>
                  </a:cubicBezTo>
                  <a:cubicBezTo>
                    <a:pt x="240731" y="368549"/>
                    <a:pt x="167563" y="438556"/>
                    <a:pt x="167563" y="541533"/>
                  </a:cubicBezTo>
                  <a:lnTo>
                    <a:pt x="167563" y="85949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sp>
        <p:nvSpPr>
          <p:cNvPr id="198" name="Google Shape;198;p17"/>
          <p:cNvSpPr txBox="1"/>
          <p:nvPr>
            <p:ph idx="2" type="body"/>
          </p:nvPr>
        </p:nvSpPr>
        <p:spPr>
          <a:xfrm>
            <a:off x="0" y="1422399"/>
            <a:ext cx="6678234" cy="2396196"/>
          </a:xfrm>
          <a:prstGeom prst="rect">
            <a:avLst/>
          </a:prstGeom>
          <a:solidFill>
            <a:schemeClr val="lt2"/>
          </a:solidFill>
          <a:ln>
            <a:noFill/>
          </a:ln>
        </p:spPr>
        <p:txBody>
          <a:bodyPr anchorCtr="0" anchor="t" bIns="0" lIns="0" spcFirstLastPara="1" rIns="0" wrap="square" tIns="540000">
            <a:noAutofit/>
          </a:bodyPr>
          <a:lstStyle>
            <a:lvl1pPr indent="-228600" lvl="0" marL="457200" marR="0" algn="l">
              <a:lnSpc>
                <a:spcPct val="90000"/>
              </a:lnSpc>
              <a:spcBef>
                <a:spcPts val="600"/>
              </a:spcBef>
              <a:spcAft>
                <a:spcPts val="0"/>
              </a:spcAft>
              <a:buClr>
                <a:schemeClr val="dk2"/>
              </a:buClr>
              <a:buSzPts val="1600"/>
              <a:buFont typeface="Noto Sans Symbols"/>
              <a:buNone/>
              <a:defRPr b="0">
                <a:solidFill>
                  <a:schemeClr val="dk1"/>
                </a:solidFill>
                <a:latin typeface="Arial"/>
                <a:ea typeface="Arial"/>
                <a:cs typeface="Arial"/>
                <a:sym typeface="Aria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199" name="Google Shape;199;p17"/>
          <p:cNvSpPr txBox="1"/>
          <p:nvPr>
            <p:ph idx="3" type="body"/>
          </p:nvPr>
        </p:nvSpPr>
        <p:spPr>
          <a:xfrm>
            <a:off x="6740999" y="1422400"/>
            <a:ext cx="2403000" cy="2396196"/>
          </a:xfrm>
          <a:prstGeom prst="rect">
            <a:avLst/>
          </a:prstGeom>
          <a:solidFill>
            <a:schemeClr val="lt2"/>
          </a:solidFill>
          <a:ln>
            <a:noFill/>
          </a:ln>
        </p:spPr>
        <p:txBody>
          <a:bodyPr anchorCtr="0" anchor="t" bIns="0" lIns="0" spcFirstLastPara="1" rIns="0" wrap="square" tIns="540000">
            <a:noAutofit/>
          </a:bodyPr>
          <a:lstStyle>
            <a:lvl1pPr indent="-228600" lvl="0" marL="457200" marR="0" algn="l">
              <a:lnSpc>
                <a:spcPct val="90000"/>
              </a:lnSpc>
              <a:spcBef>
                <a:spcPts val="600"/>
              </a:spcBef>
              <a:spcAft>
                <a:spcPts val="0"/>
              </a:spcAft>
              <a:buClr>
                <a:schemeClr val="dk2"/>
              </a:buClr>
              <a:buSzPts val="1600"/>
              <a:buFont typeface="Noto Sans Symbols"/>
              <a:buNone/>
              <a:defRPr b="0">
                <a:solidFill>
                  <a:schemeClr val="dk1"/>
                </a:solidFill>
                <a:latin typeface="Arial"/>
                <a:ea typeface="Arial"/>
                <a:cs typeface="Arial"/>
                <a:sym typeface="Aria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200" name="Google Shape;200;p17"/>
          <p:cNvSpPr/>
          <p:nvPr>
            <p:ph idx="4" type="pic"/>
          </p:nvPr>
        </p:nvSpPr>
        <p:spPr>
          <a:xfrm>
            <a:off x="7092439" y="380585"/>
            <a:ext cx="1528762" cy="582612"/>
          </a:xfrm>
          <a:prstGeom prst="rect">
            <a:avLst/>
          </a:prstGeom>
          <a:noFill/>
          <a:ln>
            <a:noFill/>
          </a:ln>
        </p:spPr>
      </p:sp>
      <p:sp>
        <p:nvSpPr>
          <p:cNvPr id="201" name="Google Shape;201;p17"/>
          <p:cNvSpPr/>
          <p:nvPr>
            <p:ph idx="5" type="pic"/>
          </p:nvPr>
        </p:nvSpPr>
        <p:spPr>
          <a:xfrm>
            <a:off x="3822275" y="385347"/>
            <a:ext cx="1528762" cy="582612"/>
          </a:xfrm>
          <a:prstGeom prst="rect">
            <a:avLst/>
          </a:prstGeom>
          <a:noFill/>
          <a:ln>
            <a:noFill/>
          </a:ln>
        </p:spPr>
      </p:sp>
      <p:sp>
        <p:nvSpPr>
          <p:cNvPr id="202" name="Google Shape;202;p17"/>
          <p:cNvSpPr/>
          <p:nvPr>
            <p:ph idx="6" type="pic"/>
          </p:nvPr>
        </p:nvSpPr>
        <p:spPr>
          <a:xfrm>
            <a:off x="5940153" y="4159763"/>
            <a:ext cx="1528762" cy="582612"/>
          </a:xfrm>
          <a:prstGeom prst="rect">
            <a:avLst/>
          </a:prstGeom>
          <a:noFill/>
          <a:ln>
            <a:noFill/>
          </a:ln>
        </p:spPr>
      </p:sp>
      <p:sp>
        <p:nvSpPr>
          <p:cNvPr id="203" name="Google Shape;203;p17"/>
          <p:cNvSpPr/>
          <p:nvPr>
            <p:ph idx="7" type="pic"/>
          </p:nvPr>
        </p:nvSpPr>
        <p:spPr>
          <a:xfrm>
            <a:off x="4216352" y="4150337"/>
            <a:ext cx="1528762" cy="582612"/>
          </a:xfrm>
          <a:prstGeom prst="rect">
            <a:avLst/>
          </a:prstGeom>
          <a:noFill/>
          <a:ln>
            <a:noFill/>
          </a:ln>
        </p:spPr>
      </p:sp>
      <p:sp>
        <p:nvSpPr>
          <p:cNvPr id="204" name="Google Shape;204;p17"/>
          <p:cNvSpPr txBox="1"/>
          <p:nvPr>
            <p:ph idx="8" type="body"/>
          </p:nvPr>
        </p:nvSpPr>
        <p:spPr>
          <a:xfrm>
            <a:off x="7596335" y="4467117"/>
            <a:ext cx="1021127" cy="274183"/>
          </a:xfrm>
          <a:prstGeom prst="rect">
            <a:avLst/>
          </a:prstGeom>
          <a:noFill/>
          <a:ln>
            <a:noFill/>
          </a:ln>
        </p:spPr>
        <p:txBody>
          <a:bodyPr anchorCtr="0" anchor="t" bIns="0" lIns="0" spcFirstLastPara="1" rIns="0" wrap="square" tIns="72000">
            <a:noAutofit/>
          </a:bodyPr>
          <a:lstStyle>
            <a:lvl1pPr indent="-228600" lvl="0" marL="457200" algn="r">
              <a:lnSpc>
                <a:spcPct val="90000"/>
              </a:lnSpc>
              <a:spcBef>
                <a:spcPts val="600"/>
              </a:spcBef>
              <a:spcAft>
                <a:spcPts val="0"/>
              </a:spcAft>
              <a:buSzPts val="1350"/>
              <a:buNone/>
              <a:defRPr sz="1350">
                <a:solidFill>
                  <a:schemeClr val="dk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 name="Shape 6"/>
        <p:cNvGrpSpPr/>
        <p:nvPr/>
      </p:nvGrpSpPr>
      <p:grpSpPr>
        <a:xfrm>
          <a:off x="0" y="0"/>
          <a:ext cx="0" cy="0"/>
          <a:chOff x="0" y="0"/>
          <a:chExt cx="0" cy="0"/>
        </a:xfrm>
      </p:grpSpPr>
      <p:grpSp>
        <p:nvGrpSpPr>
          <p:cNvPr id="7" name="Google Shape;7;p8"/>
          <p:cNvGrpSpPr/>
          <p:nvPr/>
        </p:nvGrpSpPr>
        <p:grpSpPr>
          <a:xfrm>
            <a:off x="-4877" y="4950860"/>
            <a:ext cx="9148877" cy="198120"/>
            <a:chOff x="-4877" y="4950860"/>
            <a:chExt cx="9148877" cy="198120"/>
          </a:xfrm>
        </p:grpSpPr>
        <p:sp>
          <p:nvSpPr>
            <p:cNvPr id="8" name="Google Shape;8;p8"/>
            <p:cNvSpPr/>
            <p:nvPr/>
          </p:nvSpPr>
          <p:spPr>
            <a:xfrm>
              <a:off x="-4877" y="4950860"/>
              <a:ext cx="484937" cy="198120"/>
            </a:xfrm>
            <a:custGeom>
              <a:rect b="b" l="l" r="r" t="t"/>
              <a:pathLst>
                <a:path extrusionOk="0" h="198120" w="9144000">
                  <a:moveTo>
                    <a:pt x="0" y="197993"/>
                  </a:moveTo>
                  <a:lnTo>
                    <a:pt x="9144000" y="197993"/>
                  </a:lnTo>
                  <a:lnTo>
                    <a:pt x="9144000" y="0"/>
                  </a:lnTo>
                  <a:lnTo>
                    <a:pt x="0" y="0"/>
                  </a:lnTo>
                  <a:lnTo>
                    <a:pt x="0" y="197993"/>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9" name="Google Shape;9;p8"/>
            <p:cNvSpPr/>
            <p:nvPr/>
          </p:nvSpPr>
          <p:spPr>
            <a:xfrm>
              <a:off x="522288" y="4950860"/>
              <a:ext cx="8621712" cy="198120"/>
            </a:xfrm>
            <a:custGeom>
              <a:rect b="b" l="l" r="r" t="t"/>
              <a:pathLst>
                <a:path extrusionOk="0" h="198120" w="9144000">
                  <a:moveTo>
                    <a:pt x="0" y="197993"/>
                  </a:moveTo>
                  <a:lnTo>
                    <a:pt x="9144000" y="197993"/>
                  </a:lnTo>
                  <a:lnTo>
                    <a:pt x="9144000" y="0"/>
                  </a:lnTo>
                  <a:lnTo>
                    <a:pt x="0" y="0"/>
                  </a:lnTo>
                  <a:lnTo>
                    <a:pt x="0" y="197993"/>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0" name="Google Shape;10;p8"/>
            <p:cNvSpPr txBox="1"/>
            <p:nvPr/>
          </p:nvSpPr>
          <p:spPr>
            <a:xfrm>
              <a:off x="8194726" y="4966101"/>
              <a:ext cx="449579" cy="167639"/>
            </a:xfrm>
            <a:prstGeom prst="rect">
              <a:avLst/>
            </a:prstGeom>
            <a:noFill/>
            <a:ln>
              <a:noFill/>
            </a:ln>
          </p:spPr>
          <p:txBody>
            <a:bodyPr anchorCtr="0" anchor="ctr" bIns="0" lIns="0" spcFirstLastPara="1" rIns="0" wrap="square" tIns="0">
              <a:noAutofit/>
            </a:bodyPr>
            <a:lstStyle/>
            <a:p>
              <a:pPr indent="0" lvl="0" marL="12700" marR="0" rtl="0" algn="l">
                <a:spcBef>
                  <a:spcPts val="0"/>
                </a:spcBef>
                <a:spcAft>
                  <a:spcPts val="0"/>
                </a:spcAft>
                <a:buNone/>
              </a:pPr>
              <a:r>
                <a:rPr b="1" i="0" lang="de-DE" sz="1000" u="none">
                  <a:solidFill>
                    <a:schemeClr val="lt1"/>
                  </a:solidFill>
                  <a:latin typeface="Arial"/>
                  <a:ea typeface="Arial"/>
                  <a:cs typeface="Arial"/>
                  <a:sym typeface="Arial"/>
                </a:rPr>
                <a:t>hhu.de</a:t>
              </a:r>
              <a:endParaRPr/>
            </a:p>
          </p:txBody>
        </p:sp>
      </p:grpSp>
      <p:sp>
        <p:nvSpPr>
          <p:cNvPr id="11" name="Google Shape;11;p8"/>
          <p:cNvSpPr txBox="1"/>
          <p:nvPr>
            <p:ph type="title"/>
          </p:nvPr>
        </p:nvSpPr>
        <p:spPr>
          <a:xfrm>
            <a:off x="526594" y="330910"/>
            <a:ext cx="6826772" cy="452322"/>
          </a:xfrm>
          <a:prstGeom prst="rect">
            <a:avLst/>
          </a:prstGeom>
          <a:noFill/>
          <a:ln>
            <a:noFill/>
          </a:ln>
        </p:spPr>
        <p:txBody>
          <a:bodyPr anchorCtr="0" anchor="b" bIns="0" lIns="0" spcFirstLastPara="1" rIns="0" wrap="square" tIns="0">
            <a:noAutofit/>
          </a:bodyPr>
          <a:lstStyle>
            <a:lvl1pPr lvl="0" marR="0" rtl="0" algn="l">
              <a:lnSpc>
                <a:spcPct val="90000"/>
              </a:lnSpc>
              <a:spcBef>
                <a:spcPts val="0"/>
              </a:spcBef>
              <a:spcAft>
                <a:spcPts val="0"/>
              </a:spcAft>
              <a:buClr>
                <a:schemeClr val="dk2"/>
              </a:buClr>
              <a:buSzPts val="2700"/>
              <a:buFont typeface="Arial"/>
              <a:buNone/>
              <a:defRPr b="0" i="0" sz="27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8"/>
          <p:cNvSpPr txBox="1"/>
          <p:nvPr>
            <p:ph idx="1" type="body"/>
          </p:nvPr>
        </p:nvSpPr>
        <p:spPr>
          <a:xfrm>
            <a:off x="521550" y="1422399"/>
            <a:ext cx="8100956" cy="3423465"/>
          </a:xfrm>
          <a:prstGeom prst="rect">
            <a:avLst/>
          </a:prstGeom>
          <a:noFill/>
          <a:ln>
            <a:noFill/>
          </a:ln>
        </p:spPr>
        <p:txBody>
          <a:bodyPr anchorCtr="0" anchor="t" bIns="0" lIns="0" spcFirstLastPara="1" rIns="0" wrap="square" tIns="72000">
            <a:noAutofit/>
          </a:bodyPr>
          <a:lstStyle>
            <a:lvl1pPr indent="-330200" lvl="0" marL="457200" marR="0" rtl="0" algn="l">
              <a:lnSpc>
                <a:spcPct val="90000"/>
              </a:lnSpc>
              <a:spcBef>
                <a:spcPts val="60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600"/>
              </a:spcBef>
              <a:spcAft>
                <a:spcPts val="0"/>
              </a:spcAft>
              <a:buClr>
                <a:schemeClr val="accent6"/>
              </a:buClr>
              <a:buSzPts val="1400"/>
              <a:buFont typeface="Noto Sans Symbols"/>
              <a:buChar char="◼"/>
              <a:defRPr b="0" i="0" sz="1400" u="none" cap="none" strike="noStrike">
                <a:solidFill>
                  <a:schemeClr val="dk1"/>
                </a:solidFill>
                <a:latin typeface="Arial"/>
                <a:ea typeface="Arial"/>
                <a:cs typeface="Arial"/>
                <a:sym typeface="Arial"/>
              </a:defRPr>
            </a:lvl2pPr>
            <a:lvl3pPr indent="-304800" lvl="2" marL="1371600" marR="0" rtl="0" algn="l">
              <a:lnSpc>
                <a:spcPct val="90000"/>
              </a:lnSpc>
              <a:spcBef>
                <a:spcPts val="600"/>
              </a:spcBef>
              <a:spcAft>
                <a:spcPts val="0"/>
              </a:spcAft>
              <a:buClr>
                <a:schemeClr val="accent6"/>
              </a:buClr>
              <a:buSzPts val="1200"/>
              <a:buFont typeface="Noto Sans Symbols"/>
              <a:buChar char="◼"/>
              <a:defRPr b="0" i="0" sz="1200" u="none" cap="none" strike="noStrike">
                <a:solidFill>
                  <a:schemeClr val="dk1"/>
                </a:solidFill>
                <a:latin typeface="Arial"/>
                <a:ea typeface="Arial"/>
                <a:cs typeface="Arial"/>
                <a:sym typeface="Arial"/>
              </a:defRPr>
            </a:lvl3pPr>
            <a:lvl4pPr indent="-304800" lvl="3" marL="1828800" marR="0" rtl="0" algn="l">
              <a:lnSpc>
                <a:spcPct val="90000"/>
              </a:lnSpc>
              <a:spcBef>
                <a:spcPts val="600"/>
              </a:spcBef>
              <a:spcAft>
                <a:spcPts val="0"/>
              </a:spcAft>
              <a:buClr>
                <a:schemeClr val="dk2"/>
              </a:buClr>
              <a:buSzPts val="1200"/>
              <a:buFont typeface="Noto Sans Symbols"/>
              <a:buChar char="◼"/>
              <a:defRPr b="0" i="0" sz="1200" u="none" cap="none" strike="noStrike">
                <a:solidFill>
                  <a:schemeClr val="dk1"/>
                </a:solidFill>
                <a:latin typeface="Arial"/>
                <a:ea typeface="Arial"/>
                <a:cs typeface="Arial"/>
                <a:sym typeface="Arial"/>
              </a:defRPr>
            </a:lvl4pPr>
            <a:lvl5pPr indent="-304800" lvl="4" marL="2286000" marR="0" rtl="0" algn="l">
              <a:lnSpc>
                <a:spcPct val="90000"/>
              </a:lnSpc>
              <a:spcBef>
                <a:spcPts val="600"/>
              </a:spcBef>
              <a:spcAft>
                <a:spcPts val="0"/>
              </a:spcAft>
              <a:buClr>
                <a:schemeClr val="dk2"/>
              </a:buClr>
              <a:buSzPts val="1200"/>
              <a:buFont typeface="Noto Sans Symbols"/>
              <a:buChar char="◼"/>
              <a:defRPr b="0" i="0" sz="12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13" name="Google Shape;13;p8"/>
          <p:cNvSpPr txBox="1"/>
          <p:nvPr>
            <p:ph idx="12" type="sldNum"/>
          </p:nvPr>
        </p:nvSpPr>
        <p:spPr>
          <a:xfrm>
            <a:off x="35496" y="4975579"/>
            <a:ext cx="337406" cy="148683"/>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1" sz="900" u="none">
                <a:solidFill>
                  <a:schemeClr val="lt1"/>
                </a:solidFill>
                <a:latin typeface="Arial"/>
                <a:ea typeface="Arial"/>
                <a:cs typeface="Arial"/>
                <a:sym typeface="Arial"/>
              </a:defRPr>
            </a:lvl1pPr>
            <a:lvl2pPr indent="0" lvl="1" marL="0" marR="0" rtl="0" algn="r">
              <a:spcBef>
                <a:spcPts val="0"/>
              </a:spcBef>
              <a:buNone/>
              <a:defRPr b="1" sz="900" u="none">
                <a:solidFill>
                  <a:schemeClr val="lt1"/>
                </a:solidFill>
                <a:latin typeface="Arial"/>
                <a:ea typeface="Arial"/>
                <a:cs typeface="Arial"/>
                <a:sym typeface="Arial"/>
              </a:defRPr>
            </a:lvl2pPr>
            <a:lvl3pPr indent="0" lvl="2" marL="0" marR="0" rtl="0" algn="r">
              <a:spcBef>
                <a:spcPts val="0"/>
              </a:spcBef>
              <a:buNone/>
              <a:defRPr b="1" sz="900" u="none">
                <a:solidFill>
                  <a:schemeClr val="lt1"/>
                </a:solidFill>
                <a:latin typeface="Arial"/>
                <a:ea typeface="Arial"/>
                <a:cs typeface="Arial"/>
                <a:sym typeface="Arial"/>
              </a:defRPr>
            </a:lvl3pPr>
            <a:lvl4pPr indent="0" lvl="3" marL="0" marR="0" rtl="0" algn="r">
              <a:spcBef>
                <a:spcPts val="0"/>
              </a:spcBef>
              <a:buNone/>
              <a:defRPr b="1" sz="900" u="none">
                <a:solidFill>
                  <a:schemeClr val="lt1"/>
                </a:solidFill>
                <a:latin typeface="Arial"/>
                <a:ea typeface="Arial"/>
                <a:cs typeface="Arial"/>
                <a:sym typeface="Arial"/>
              </a:defRPr>
            </a:lvl4pPr>
            <a:lvl5pPr indent="0" lvl="4" marL="0" marR="0" rtl="0" algn="r">
              <a:spcBef>
                <a:spcPts val="0"/>
              </a:spcBef>
              <a:buNone/>
              <a:defRPr b="1" sz="900" u="none">
                <a:solidFill>
                  <a:schemeClr val="lt1"/>
                </a:solidFill>
                <a:latin typeface="Arial"/>
                <a:ea typeface="Arial"/>
                <a:cs typeface="Arial"/>
                <a:sym typeface="Arial"/>
              </a:defRPr>
            </a:lvl5pPr>
            <a:lvl6pPr indent="0" lvl="5" marL="0" marR="0" rtl="0" algn="r">
              <a:spcBef>
                <a:spcPts val="0"/>
              </a:spcBef>
              <a:buNone/>
              <a:defRPr b="1" sz="900" u="none">
                <a:solidFill>
                  <a:schemeClr val="lt1"/>
                </a:solidFill>
                <a:latin typeface="Arial"/>
                <a:ea typeface="Arial"/>
                <a:cs typeface="Arial"/>
                <a:sym typeface="Arial"/>
              </a:defRPr>
            </a:lvl6pPr>
            <a:lvl7pPr indent="0" lvl="6" marL="0" marR="0" rtl="0" algn="r">
              <a:spcBef>
                <a:spcPts val="0"/>
              </a:spcBef>
              <a:buNone/>
              <a:defRPr b="1" sz="900" u="none">
                <a:solidFill>
                  <a:schemeClr val="lt1"/>
                </a:solidFill>
                <a:latin typeface="Arial"/>
                <a:ea typeface="Arial"/>
                <a:cs typeface="Arial"/>
                <a:sym typeface="Arial"/>
              </a:defRPr>
            </a:lvl7pPr>
            <a:lvl8pPr indent="0" lvl="7" marL="0" marR="0" rtl="0" algn="r">
              <a:spcBef>
                <a:spcPts val="0"/>
              </a:spcBef>
              <a:buNone/>
              <a:defRPr b="1" sz="900" u="none">
                <a:solidFill>
                  <a:schemeClr val="lt1"/>
                </a:solidFill>
                <a:latin typeface="Arial"/>
                <a:ea typeface="Arial"/>
                <a:cs typeface="Arial"/>
                <a:sym typeface="Arial"/>
              </a:defRPr>
            </a:lvl8pPr>
            <a:lvl9pPr indent="0" lvl="8" marL="0" marR="0" rtl="0" algn="r">
              <a:spcBef>
                <a:spcPts val="0"/>
              </a:spcBef>
              <a:buNone/>
              <a:defRPr b="1" sz="9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
        <p:nvSpPr>
          <p:cNvPr id="14" name="Google Shape;14;p8"/>
          <p:cNvSpPr txBox="1"/>
          <p:nvPr>
            <p:ph idx="11" type="ftr"/>
          </p:nvPr>
        </p:nvSpPr>
        <p:spPr>
          <a:xfrm>
            <a:off x="628650" y="4975579"/>
            <a:ext cx="7129704" cy="148683"/>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sz="900">
                <a:solidFill>
                  <a:schemeClr val="lt1"/>
                </a:solidFill>
                <a:latin typeface="Arial"/>
                <a:ea typeface="Arial"/>
                <a:cs typeface="Arial"/>
                <a:sym typeface="Arial"/>
              </a:defRPr>
            </a:lvl1pPr>
            <a:lvl2pPr lvl="1" marR="0" rtl="0" algn="l">
              <a:spcBef>
                <a:spcPts val="0"/>
              </a:spcBef>
              <a:spcAft>
                <a:spcPts val="0"/>
              </a:spcAft>
              <a:buSzPts val="1400"/>
              <a:buNone/>
              <a:defRPr b="0" i="0" sz="1351"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1"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1"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1"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1"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1"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1"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1" u="none" cap="none" strike="noStrike">
                <a:solidFill>
                  <a:schemeClr val="dk1"/>
                </a:solidFill>
                <a:latin typeface="Arial"/>
                <a:ea typeface="Arial"/>
                <a:cs typeface="Arial"/>
                <a:sym typeface="Arial"/>
              </a:defRPr>
            </a:lvl9pPr>
          </a:lstStyle>
          <a:p/>
        </p:txBody>
      </p:sp>
      <p:cxnSp>
        <p:nvCxnSpPr>
          <p:cNvPr id="15" name="Google Shape;15;p8"/>
          <p:cNvCxnSpPr/>
          <p:nvPr/>
        </p:nvCxnSpPr>
        <p:spPr>
          <a:xfrm>
            <a:off x="521551" y="974732"/>
            <a:ext cx="5634625" cy="0"/>
          </a:xfrm>
          <a:prstGeom prst="straightConnector1">
            <a:avLst/>
          </a:prstGeom>
          <a:noFill/>
          <a:ln cap="flat" cmpd="sng" w="19050">
            <a:solidFill>
              <a:srgbClr val="CCDDE7"/>
            </a:solidFill>
            <a:prstDash val="solid"/>
            <a:miter lim="800000"/>
            <a:headEnd len="sm" w="sm" type="none"/>
            <a:tailEnd len="sm" w="sm" type="none"/>
          </a:ln>
        </p:spPr>
      </p:cxnSp>
      <p:grpSp>
        <p:nvGrpSpPr>
          <p:cNvPr id="16" name="Google Shape;16;p8"/>
          <p:cNvGrpSpPr/>
          <p:nvPr/>
        </p:nvGrpSpPr>
        <p:grpSpPr>
          <a:xfrm>
            <a:off x="7741437" y="394294"/>
            <a:ext cx="1050055" cy="621121"/>
            <a:chOff x="10321916" y="525077"/>
            <a:chExt cx="1400072" cy="827140"/>
          </a:xfrm>
        </p:grpSpPr>
        <p:grpSp>
          <p:nvGrpSpPr>
            <p:cNvPr id="17" name="Google Shape;17;p8"/>
            <p:cNvGrpSpPr/>
            <p:nvPr/>
          </p:nvGrpSpPr>
          <p:grpSpPr>
            <a:xfrm>
              <a:off x="10321916" y="525077"/>
              <a:ext cx="1179695" cy="575590"/>
              <a:chOff x="10321916" y="525077"/>
              <a:chExt cx="1179695" cy="575590"/>
            </a:xfrm>
          </p:grpSpPr>
          <p:sp>
            <p:nvSpPr>
              <p:cNvPr id="18" name="Google Shape;18;p8"/>
              <p:cNvSpPr/>
              <p:nvPr/>
            </p:nvSpPr>
            <p:spPr>
              <a:xfrm>
                <a:off x="11143981" y="639857"/>
                <a:ext cx="357630" cy="357630"/>
              </a:xfrm>
              <a:custGeom>
                <a:rect b="b" l="l" r="r" t="t"/>
                <a:pathLst>
                  <a:path extrusionOk="0" h="357629" w="357629">
                    <a:moveTo>
                      <a:pt x="358113" y="0"/>
                    </a:moveTo>
                    <a:lnTo>
                      <a:pt x="358113" y="179540"/>
                    </a:lnTo>
                    <a:cubicBezTo>
                      <a:pt x="358113" y="286587"/>
                      <a:pt x="277888" y="359080"/>
                      <a:pt x="179057" y="359080"/>
                    </a:cubicBezTo>
                    <a:cubicBezTo>
                      <a:pt x="80225" y="359080"/>
                      <a:pt x="0" y="286587"/>
                      <a:pt x="0" y="179540"/>
                    </a:cubicBezTo>
                    <a:cubicBezTo>
                      <a:pt x="0" y="164075"/>
                      <a:pt x="0" y="0"/>
                      <a:pt x="0" y="0"/>
                    </a:cubicBezTo>
                    <a:lnTo>
                      <a:pt x="90857" y="0"/>
                    </a:lnTo>
                    <a:cubicBezTo>
                      <a:pt x="90857" y="32622"/>
                      <a:pt x="90857" y="165041"/>
                      <a:pt x="90857" y="171807"/>
                    </a:cubicBezTo>
                    <a:cubicBezTo>
                      <a:pt x="90857" y="227385"/>
                      <a:pt x="130487" y="265323"/>
                      <a:pt x="179057" y="265323"/>
                    </a:cubicBezTo>
                    <a:cubicBezTo>
                      <a:pt x="227868" y="265323"/>
                      <a:pt x="267256" y="227385"/>
                      <a:pt x="267256" y="171807"/>
                    </a:cubicBezTo>
                    <a:lnTo>
                      <a:pt x="267256" y="0"/>
                    </a:lnTo>
                    <a:lnTo>
                      <a:pt x="358113"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19" name="Google Shape;19;p8"/>
              <p:cNvSpPr/>
              <p:nvPr/>
            </p:nvSpPr>
            <p:spPr>
              <a:xfrm>
                <a:off x="10321916" y="525077"/>
                <a:ext cx="357630" cy="463952"/>
              </a:xfrm>
              <a:custGeom>
                <a:rect b="b" l="l" r="r" t="t"/>
                <a:pathLst>
                  <a:path extrusionOk="0" h="463952" w="357629">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20" name="Google Shape;20;p8"/>
              <p:cNvSpPr/>
              <p:nvPr/>
            </p:nvSpPr>
            <p:spPr>
              <a:xfrm>
                <a:off x="10734399" y="525077"/>
                <a:ext cx="357630" cy="463952"/>
              </a:xfrm>
              <a:custGeom>
                <a:rect b="b" l="l" r="r" t="t"/>
                <a:pathLst>
                  <a:path extrusionOk="0" h="463952" w="357629">
                    <a:moveTo>
                      <a:pt x="90857" y="464435"/>
                    </a:moveTo>
                    <a:lnTo>
                      <a:pt x="0" y="464435"/>
                    </a:lnTo>
                    <a:lnTo>
                      <a:pt x="0" y="0"/>
                    </a:lnTo>
                    <a:lnTo>
                      <a:pt x="90857" y="0"/>
                    </a:lnTo>
                    <a:lnTo>
                      <a:pt x="90857" y="127345"/>
                    </a:lnTo>
                    <a:cubicBezTo>
                      <a:pt x="116955" y="113330"/>
                      <a:pt x="146918" y="105597"/>
                      <a:pt x="179298" y="105597"/>
                    </a:cubicBezTo>
                    <a:cubicBezTo>
                      <a:pt x="278130" y="105597"/>
                      <a:pt x="358355" y="178090"/>
                      <a:pt x="358355" y="285137"/>
                    </a:cubicBezTo>
                    <a:lnTo>
                      <a:pt x="358355" y="464677"/>
                    </a:lnTo>
                    <a:lnTo>
                      <a:pt x="267497" y="464677"/>
                    </a:lnTo>
                    <a:lnTo>
                      <a:pt x="267497" y="292870"/>
                    </a:lnTo>
                    <a:cubicBezTo>
                      <a:pt x="267497" y="237292"/>
                      <a:pt x="227868" y="199354"/>
                      <a:pt x="179298" y="199354"/>
                    </a:cubicBezTo>
                    <a:cubicBezTo>
                      <a:pt x="130728" y="199354"/>
                      <a:pt x="91099" y="237292"/>
                      <a:pt x="91099" y="292870"/>
                    </a:cubicBezTo>
                    <a:lnTo>
                      <a:pt x="91099" y="46443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21" name="Google Shape;21;p8"/>
              <p:cNvSpPr/>
              <p:nvPr/>
            </p:nvSpPr>
            <p:spPr>
              <a:xfrm>
                <a:off x="10464001" y="1088585"/>
                <a:ext cx="12082" cy="12082"/>
              </a:xfrm>
              <a:custGeom>
                <a:rect b="b" l="l" r="r" t="t"/>
                <a:pathLst>
                  <a:path extrusionOk="0" h="12082" w="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22" name="Google Shape;22;p8"/>
              <p:cNvSpPr/>
              <p:nvPr/>
            </p:nvSpPr>
            <p:spPr>
              <a:xfrm>
                <a:off x="10610678" y="1088585"/>
                <a:ext cx="12082" cy="12082"/>
              </a:xfrm>
              <a:custGeom>
                <a:rect b="b" l="l" r="r" t="t"/>
                <a:pathLst>
                  <a:path extrusionOk="0" h="12082" w="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082" y="3383"/>
                      <a:pt x="10874" y="1933"/>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23" name="Google Shape;23;p8"/>
              <p:cNvSpPr/>
              <p:nvPr/>
            </p:nvSpPr>
            <p:spPr>
              <a:xfrm>
                <a:off x="10949701" y="1088585"/>
                <a:ext cx="12082" cy="12082"/>
              </a:xfrm>
              <a:custGeom>
                <a:rect b="b" l="l" r="r" t="t"/>
                <a:pathLst>
                  <a:path extrusionOk="0" h="12082" w="12082">
                    <a:moveTo>
                      <a:pt x="10874" y="1933"/>
                    </a:moveTo>
                    <a:cubicBezTo>
                      <a:pt x="9666" y="725"/>
                      <a:pt x="8216" y="0"/>
                      <a:pt x="6524" y="0"/>
                    </a:cubicBezTo>
                    <a:cubicBezTo>
                      <a:pt x="4833" y="0"/>
                      <a:pt x="3141" y="725"/>
                      <a:pt x="1933" y="1933"/>
                    </a:cubicBezTo>
                    <a:cubicBezTo>
                      <a:pt x="725" y="3141"/>
                      <a:pt x="0" y="4833"/>
                      <a:pt x="0" y="6283"/>
                    </a:cubicBezTo>
                    <a:cubicBezTo>
                      <a:pt x="0" y="7733"/>
                      <a:pt x="725" y="9424"/>
                      <a:pt x="1933" y="10632"/>
                    </a:cubicBezTo>
                    <a:cubicBezTo>
                      <a:pt x="3141" y="11840"/>
                      <a:pt x="4591" y="12565"/>
                      <a:pt x="6524" y="12565"/>
                    </a:cubicBezTo>
                    <a:cubicBezTo>
                      <a:pt x="8216" y="12565"/>
                      <a:pt x="9666" y="11840"/>
                      <a:pt x="10874" y="10632"/>
                    </a:cubicBezTo>
                    <a:cubicBezTo>
                      <a:pt x="12082" y="9424"/>
                      <a:pt x="12807" y="7974"/>
                      <a:pt x="12807" y="6283"/>
                    </a:cubicBezTo>
                    <a:cubicBezTo>
                      <a:pt x="12807" y="4591"/>
                      <a:pt x="12324" y="3383"/>
                      <a:pt x="10874" y="1933"/>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sp>
          <p:nvSpPr>
            <p:cNvPr id="24" name="Google Shape;24;p8"/>
            <p:cNvSpPr/>
            <p:nvPr/>
          </p:nvSpPr>
          <p:spPr>
            <a:xfrm>
              <a:off x="10322158" y="1089069"/>
              <a:ext cx="57994" cy="77325"/>
            </a:xfrm>
            <a:custGeom>
              <a:rect b="b" l="l" r="r" t="t"/>
              <a:pathLst>
                <a:path extrusionOk="0" h="77325" w="57994">
                  <a:moveTo>
                    <a:pt x="49053" y="0"/>
                  </a:moveTo>
                  <a:lnTo>
                    <a:pt x="49053" y="34071"/>
                  </a:lnTo>
                  <a:lnTo>
                    <a:pt x="10149" y="34071"/>
                  </a:lnTo>
                  <a:lnTo>
                    <a:pt x="10149" y="0"/>
                  </a:lnTo>
                  <a:lnTo>
                    <a:pt x="0" y="0"/>
                  </a:lnTo>
                  <a:lnTo>
                    <a:pt x="0" y="78292"/>
                  </a:lnTo>
                  <a:lnTo>
                    <a:pt x="10149" y="78292"/>
                  </a:lnTo>
                  <a:lnTo>
                    <a:pt x="10149" y="40837"/>
                  </a:lnTo>
                  <a:lnTo>
                    <a:pt x="49053" y="40837"/>
                  </a:lnTo>
                  <a:lnTo>
                    <a:pt x="49053" y="78292"/>
                  </a:lnTo>
                  <a:lnTo>
                    <a:pt x="58961" y="78292"/>
                  </a:lnTo>
                  <a:lnTo>
                    <a:pt x="58961"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25" name="Google Shape;25;p8"/>
            <p:cNvSpPr/>
            <p:nvPr/>
          </p:nvSpPr>
          <p:spPr>
            <a:xfrm>
              <a:off x="10399483" y="1110575"/>
              <a:ext cx="48328" cy="57994"/>
            </a:xfrm>
            <a:custGeom>
              <a:rect b="b" l="l" r="r" t="t"/>
              <a:pathLst>
                <a:path extrusionOk="0" h="57994" w="48328">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6" y="51711"/>
                  </a:cubicBezTo>
                  <a:cubicBezTo>
                    <a:pt x="21748" y="51711"/>
                    <a:pt x="17640" y="50020"/>
                    <a:pt x="14740" y="46395"/>
                  </a:cubicBezTo>
                  <a:cubicBezTo>
                    <a:pt x="11599" y="42529"/>
                    <a:pt x="10149" y="37454"/>
                    <a:pt x="9666" y="30930"/>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26" name="Google Shape;26;p8"/>
            <p:cNvSpPr/>
            <p:nvPr/>
          </p:nvSpPr>
          <p:spPr>
            <a:xfrm>
              <a:off x="10465451" y="1112266"/>
              <a:ext cx="9666" cy="53161"/>
            </a:xfrm>
            <a:custGeom>
              <a:rect b="b" l="l" r="r" t="t"/>
              <a:pathLst>
                <a:path extrusionOk="0" h="53161" w="9665">
                  <a:moveTo>
                    <a:pt x="0" y="0"/>
                  </a:moveTo>
                  <a:lnTo>
                    <a:pt x="10149" y="0"/>
                  </a:lnTo>
                  <a:lnTo>
                    <a:pt x="10149" y="55094"/>
                  </a:lnTo>
                  <a:lnTo>
                    <a:pt x="0" y="550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nvGrpSpPr>
            <p:cNvPr id="27" name="Google Shape;27;p8"/>
            <p:cNvGrpSpPr/>
            <p:nvPr/>
          </p:nvGrpSpPr>
          <p:grpSpPr>
            <a:xfrm>
              <a:off x="10496140" y="1110575"/>
              <a:ext cx="100523" cy="55819"/>
              <a:chOff x="10496140" y="1110575"/>
              <a:chExt cx="100523" cy="55819"/>
            </a:xfrm>
          </p:grpSpPr>
          <p:sp>
            <p:nvSpPr>
              <p:cNvPr id="28" name="Google Shape;28;p8"/>
              <p:cNvSpPr/>
              <p:nvPr/>
            </p:nvSpPr>
            <p:spPr>
              <a:xfrm>
                <a:off x="10496140" y="1110575"/>
                <a:ext cx="45912" cy="55578"/>
              </a:xfrm>
              <a:custGeom>
                <a:rect b="b" l="l" r="r" t="t"/>
                <a:pathLst>
                  <a:path extrusionOk="0" h="55577" w="45911">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29" name="Google Shape;29;p8"/>
              <p:cNvSpPr/>
              <p:nvPr/>
            </p:nvSpPr>
            <p:spPr>
              <a:xfrm>
                <a:off x="10562833" y="1110816"/>
                <a:ext cx="33830" cy="55578"/>
              </a:xfrm>
              <a:custGeom>
                <a:rect b="b" l="l" r="r" t="t"/>
                <a:pathLst>
                  <a:path extrusionOk="0" h="55577" w="33829">
                    <a:moveTo>
                      <a:pt x="1208" y="56544"/>
                    </a:moveTo>
                    <a:lnTo>
                      <a:pt x="10632" y="56544"/>
                    </a:lnTo>
                    <a:lnTo>
                      <a:pt x="10632" y="29964"/>
                    </a:lnTo>
                    <a:cubicBezTo>
                      <a:pt x="10632" y="28030"/>
                      <a:pt x="10632" y="26339"/>
                      <a:pt x="10874" y="24406"/>
                    </a:cubicBezTo>
                    <a:cubicBezTo>
                      <a:pt x="11116" y="22473"/>
                      <a:pt x="11357" y="20781"/>
                      <a:pt x="11599" y="19090"/>
                    </a:cubicBezTo>
                    <a:cubicBezTo>
                      <a:pt x="12565" y="15707"/>
                      <a:pt x="13774" y="12807"/>
                      <a:pt x="15707" y="10391"/>
                    </a:cubicBezTo>
                    <a:cubicBezTo>
                      <a:pt x="17398" y="7974"/>
                      <a:pt x="19573" y="7008"/>
                      <a:pt x="21748" y="7008"/>
                    </a:cubicBezTo>
                    <a:cubicBezTo>
                      <a:pt x="25614" y="7008"/>
                      <a:pt x="27547" y="8941"/>
                      <a:pt x="27789" y="13049"/>
                    </a:cubicBezTo>
                    <a:lnTo>
                      <a:pt x="36005" y="10149"/>
                    </a:lnTo>
                    <a:cubicBezTo>
                      <a:pt x="36005" y="8216"/>
                      <a:pt x="35521" y="6766"/>
                      <a:pt x="34796" y="5316"/>
                    </a:cubicBezTo>
                    <a:cubicBezTo>
                      <a:pt x="34072" y="3866"/>
                      <a:pt x="33347" y="2900"/>
                      <a:pt x="32380" y="2175"/>
                    </a:cubicBezTo>
                    <a:cubicBezTo>
                      <a:pt x="31413" y="1450"/>
                      <a:pt x="30205" y="725"/>
                      <a:pt x="28997" y="483"/>
                    </a:cubicBezTo>
                    <a:cubicBezTo>
                      <a:pt x="27789" y="0"/>
                      <a:pt x="26581" y="0"/>
                      <a:pt x="25614" y="0"/>
                    </a:cubicBezTo>
                    <a:cubicBezTo>
                      <a:pt x="22231" y="0"/>
                      <a:pt x="19573" y="967"/>
                      <a:pt x="16915" y="2658"/>
                    </a:cubicBezTo>
                    <a:cubicBezTo>
                      <a:pt x="14499" y="4591"/>
                      <a:pt x="12324" y="7008"/>
                      <a:pt x="10632" y="10149"/>
                    </a:cubicBezTo>
                    <a:lnTo>
                      <a:pt x="9424" y="483"/>
                    </a:lnTo>
                    <a:lnTo>
                      <a:pt x="0" y="1450"/>
                    </a:lnTo>
                    <a:cubicBezTo>
                      <a:pt x="0" y="1933"/>
                      <a:pt x="242" y="2658"/>
                      <a:pt x="242" y="3625"/>
                    </a:cubicBezTo>
                    <a:cubicBezTo>
                      <a:pt x="483" y="4591"/>
                      <a:pt x="483" y="5799"/>
                      <a:pt x="725" y="7249"/>
                    </a:cubicBezTo>
                    <a:cubicBezTo>
                      <a:pt x="967" y="8699"/>
                      <a:pt x="967" y="9907"/>
                      <a:pt x="967" y="11357"/>
                    </a:cubicBezTo>
                    <a:cubicBezTo>
                      <a:pt x="967" y="12807"/>
                      <a:pt x="1208" y="14015"/>
                      <a:pt x="1208" y="15465"/>
                    </a:cubicBezTo>
                    <a:lnTo>
                      <a:pt x="1208" y="5654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sp>
          <p:nvSpPr>
            <p:cNvPr id="30" name="Google Shape;30;p8"/>
            <p:cNvSpPr/>
            <p:nvPr/>
          </p:nvSpPr>
          <p:spPr>
            <a:xfrm>
              <a:off x="10612128" y="1112266"/>
              <a:ext cx="9666" cy="53161"/>
            </a:xfrm>
            <a:custGeom>
              <a:rect b="b" l="l" r="r" t="t"/>
              <a:pathLst>
                <a:path extrusionOk="0" h="53161" w="9665">
                  <a:moveTo>
                    <a:pt x="0" y="0"/>
                  </a:moveTo>
                  <a:lnTo>
                    <a:pt x="10149" y="0"/>
                  </a:lnTo>
                  <a:lnTo>
                    <a:pt x="10149" y="55094"/>
                  </a:lnTo>
                  <a:lnTo>
                    <a:pt x="0" y="550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nvGrpSpPr>
            <p:cNvPr id="31" name="Google Shape;31;p8"/>
            <p:cNvGrpSpPr/>
            <p:nvPr/>
          </p:nvGrpSpPr>
          <p:grpSpPr>
            <a:xfrm>
              <a:off x="10639675" y="1081336"/>
              <a:ext cx="105597" cy="87233"/>
              <a:chOff x="10639675" y="1081336"/>
              <a:chExt cx="105597" cy="87233"/>
            </a:xfrm>
          </p:grpSpPr>
          <p:sp>
            <p:nvSpPr>
              <p:cNvPr id="32" name="Google Shape;32;p8"/>
              <p:cNvSpPr/>
              <p:nvPr/>
            </p:nvSpPr>
            <p:spPr>
              <a:xfrm>
                <a:off x="10639675" y="1110575"/>
                <a:ext cx="45912" cy="57994"/>
              </a:xfrm>
              <a:custGeom>
                <a:rect b="b" l="l" r="r" t="t"/>
                <a:pathLst>
                  <a:path extrusionOk="0" h="57994" w="45911">
                    <a:moveTo>
                      <a:pt x="41804" y="44462"/>
                    </a:moveTo>
                    <a:cubicBezTo>
                      <a:pt x="38663" y="47362"/>
                      <a:pt x="36005" y="49295"/>
                      <a:pt x="33830" y="50261"/>
                    </a:cubicBezTo>
                    <a:cubicBezTo>
                      <a:pt x="31655" y="51228"/>
                      <a:pt x="28997" y="51711"/>
                      <a:pt x="26581" y="51711"/>
                    </a:cubicBezTo>
                    <a:cubicBezTo>
                      <a:pt x="23439" y="51711"/>
                      <a:pt x="21023" y="51228"/>
                      <a:pt x="18848" y="50020"/>
                    </a:cubicBezTo>
                    <a:cubicBezTo>
                      <a:pt x="16673" y="48812"/>
                      <a:pt x="15223" y="47362"/>
                      <a:pt x="13774" y="45187"/>
                    </a:cubicBezTo>
                    <a:cubicBezTo>
                      <a:pt x="12565" y="43254"/>
                      <a:pt x="11599" y="40837"/>
                      <a:pt x="11116" y="38179"/>
                    </a:cubicBezTo>
                    <a:cubicBezTo>
                      <a:pt x="10632" y="35521"/>
                      <a:pt x="10391" y="32863"/>
                      <a:pt x="10391" y="30205"/>
                    </a:cubicBezTo>
                    <a:cubicBezTo>
                      <a:pt x="10391" y="27547"/>
                      <a:pt x="10632" y="24647"/>
                      <a:pt x="11357" y="21748"/>
                    </a:cubicBezTo>
                    <a:cubicBezTo>
                      <a:pt x="12082" y="18848"/>
                      <a:pt x="13049" y="16432"/>
                      <a:pt x="14257" y="14015"/>
                    </a:cubicBezTo>
                    <a:cubicBezTo>
                      <a:pt x="15707" y="11599"/>
                      <a:pt x="17398" y="9907"/>
                      <a:pt x="19331" y="8457"/>
                    </a:cubicBezTo>
                    <a:cubicBezTo>
                      <a:pt x="21506" y="7008"/>
                      <a:pt x="23923" y="6283"/>
                      <a:pt x="26822" y="6283"/>
                    </a:cubicBezTo>
                    <a:cubicBezTo>
                      <a:pt x="29964" y="6283"/>
                      <a:pt x="32622" y="6766"/>
                      <a:pt x="34555" y="7733"/>
                    </a:cubicBezTo>
                    <a:cubicBezTo>
                      <a:pt x="36488" y="8699"/>
                      <a:pt x="38179" y="9907"/>
                      <a:pt x="39629" y="11599"/>
                    </a:cubicBezTo>
                    <a:lnTo>
                      <a:pt x="44462" y="4350"/>
                    </a:lnTo>
                    <a:cubicBezTo>
                      <a:pt x="42046" y="2658"/>
                      <a:pt x="39388" y="1450"/>
                      <a:pt x="36488" y="967"/>
                    </a:cubicBezTo>
                    <a:cubicBezTo>
                      <a:pt x="33588" y="483"/>
                      <a:pt x="30689" y="0"/>
                      <a:pt x="28030" y="0"/>
                    </a:cubicBezTo>
                    <a:cubicBezTo>
                      <a:pt x="23681" y="0"/>
                      <a:pt x="19815" y="725"/>
                      <a:pt x="16432" y="2175"/>
                    </a:cubicBezTo>
                    <a:cubicBezTo>
                      <a:pt x="13049" y="3625"/>
                      <a:pt x="9907" y="5799"/>
                      <a:pt x="7491" y="8216"/>
                    </a:cubicBezTo>
                    <a:cubicBezTo>
                      <a:pt x="5074" y="10874"/>
                      <a:pt x="3141" y="14015"/>
                      <a:pt x="1933" y="17640"/>
                    </a:cubicBezTo>
                    <a:cubicBezTo>
                      <a:pt x="725" y="21264"/>
                      <a:pt x="0" y="25372"/>
                      <a:pt x="0" y="29722"/>
                    </a:cubicBezTo>
                    <a:cubicBezTo>
                      <a:pt x="0" y="39146"/>
                      <a:pt x="2416" y="46154"/>
                      <a:pt x="7008" y="50986"/>
                    </a:cubicBezTo>
                    <a:cubicBezTo>
                      <a:pt x="11599" y="55819"/>
                      <a:pt x="18123" y="58236"/>
                      <a:pt x="26581" y="58236"/>
                    </a:cubicBezTo>
                    <a:cubicBezTo>
                      <a:pt x="28030" y="58236"/>
                      <a:pt x="29480" y="57994"/>
                      <a:pt x="31172" y="57752"/>
                    </a:cubicBezTo>
                    <a:cubicBezTo>
                      <a:pt x="32863" y="57511"/>
                      <a:pt x="34555" y="57027"/>
                      <a:pt x="36246" y="56303"/>
                    </a:cubicBezTo>
                    <a:cubicBezTo>
                      <a:pt x="37938" y="55578"/>
                      <a:pt x="39629" y="54611"/>
                      <a:pt x="41321" y="53403"/>
                    </a:cubicBezTo>
                    <a:cubicBezTo>
                      <a:pt x="43012" y="52195"/>
                      <a:pt x="44462" y="50503"/>
                      <a:pt x="46154" y="48328"/>
                    </a:cubicBezTo>
                    <a:lnTo>
                      <a:pt x="41804" y="444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3" name="Google Shape;33;p8"/>
              <p:cNvSpPr/>
              <p:nvPr/>
            </p:nvSpPr>
            <p:spPr>
              <a:xfrm>
                <a:off x="10699360" y="1081336"/>
                <a:ext cx="45912" cy="84575"/>
              </a:xfrm>
              <a:custGeom>
                <a:rect b="b" l="l" r="r" t="t"/>
                <a:pathLst>
                  <a:path extrusionOk="0" h="84574" w="45911">
                    <a:moveTo>
                      <a:pt x="9907" y="0"/>
                    </a:moveTo>
                    <a:lnTo>
                      <a:pt x="0" y="0"/>
                    </a:lnTo>
                    <a:lnTo>
                      <a:pt x="0" y="86266"/>
                    </a:lnTo>
                    <a:lnTo>
                      <a:pt x="9907" y="86266"/>
                    </a:lnTo>
                    <a:lnTo>
                      <a:pt x="9907" y="55094"/>
                    </a:lnTo>
                    <a:cubicBezTo>
                      <a:pt x="9907" y="52678"/>
                      <a:pt x="10391" y="50261"/>
                      <a:pt x="11116" y="47845"/>
                    </a:cubicBezTo>
                    <a:cubicBezTo>
                      <a:pt x="11840" y="45670"/>
                      <a:pt x="13049" y="43737"/>
                      <a:pt x="14499" y="42046"/>
                    </a:cubicBezTo>
                    <a:cubicBezTo>
                      <a:pt x="15948" y="40354"/>
                      <a:pt x="17640" y="39146"/>
                      <a:pt x="19331" y="38179"/>
                    </a:cubicBezTo>
                    <a:cubicBezTo>
                      <a:pt x="21264" y="37213"/>
                      <a:pt x="23198" y="36730"/>
                      <a:pt x="25614" y="36730"/>
                    </a:cubicBezTo>
                    <a:cubicBezTo>
                      <a:pt x="28030" y="36730"/>
                      <a:pt x="30205" y="36971"/>
                      <a:pt x="31655" y="37696"/>
                    </a:cubicBezTo>
                    <a:cubicBezTo>
                      <a:pt x="33105" y="38421"/>
                      <a:pt x="34313" y="39146"/>
                      <a:pt x="35280" y="40596"/>
                    </a:cubicBezTo>
                    <a:cubicBezTo>
                      <a:pt x="36246" y="42046"/>
                      <a:pt x="36488" y="43496"/>
                      <a:pt x="36971" y="45187"/>
                    </a:cubicBezTo>
                    <a:cubicBezTo>
                      <a:pt x="37213" y="47120"/>
                      <a:pt x="37454" y="49053"/>
                      <a:pt x="37454" y="51470"/>
                    </a:cubicBezTo>
                    <a:lnTo>
                      <a:pt x="37454" y="86024"/>
                    </a:lnTo>
                    <a:lnTo>
                      <a:pt x="47362" y="86024"/>
                    </a:lnTo>
                    <a:lnTo>
                      <a:pt x="47362" y="51470"/>
                    </a:lnTo>
                    <a:cubicBezTo>
                      <a:pt x="47362" y="48570"/>
                      <a:pt x="47120" y="45670"/>
                      <a:pt x="46879" y="43012"/>
                    </a:cubicBezTo>
                    <a:cubicBezTo>
                      <a:pt x="46637" y="40354"/>
                      <a:pt x="45912" y="37938"/>
                      <a:pt x="44704" y="36005"/>
                    </a:cubicBezTo>
                    <a:cubicBezTo>
                      <a:pt x="43496" y="34071"/>
                      <a:pt x="41562" y="32380"/>
                      <a:pt x="38904" y="31172"/>
                    </a:cubicBezTo>
                    <a:cubicBezTo>
                      <a:pt x="36246" y="29964"/>
                      <a:pt x="32863" y="29239"/>
                      <a:pt x="28272" y="29239"/>
                    </a:cubicBezTo>
                    <a:cubicBezTo>
                      <a:pt x="25372" y="29239"/>
                      <a:pt x="22956" y="29722"/>
                      <a:pt x="20781" y="30447"/>
                    </a:cubicBezTo>
                    <a:cubicBezTo>
                      <a:pt x="18606" y="31172"/>
                      <a:pt x="16915" y="32380"/>
                      <a:pt x="15465" y="33347"/>
                    </a:cubicBezTo>
                    <a:cubicBezTo>
                      <a:pt x="14015" y="34555"/>
                      <a:pt x="12807" y="35521"/>
                      <a:pt x="12082" y="36730"/>
                    </a:cubicBezTo>
                    <a:cubicBezTo>
                      <a:pt x="11116" y="37938"/>
                      <a:pt x="10632" y="38663"/>
                      <a:pt x="10149" y="39388"/>
                    </a:cubicBezTo>
                    <a:lnTo>
                      <a:pt x="1014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sp>
          <p:nvSpPr>
            <p:cNvPr id="34" name="Google Shape;34;p8"/>
            <p:cNvSpPr/>
            <p:nvPr/>
          </p:nvSpPr>
          <p:spPr>
            <a:xfrm>
              <a:off x="10808824" y="1089069"/>
              <a:ext cx="57994" cy="77325"/>
            </a:xfrm>
            <a:custGeom>
              <a:rect b="b" l="l" r="r" t="t"/>
              <a:pathLst>
                <a:path extrusionOk="0" h="77325" w="57994">
                  <a:moveTo>
                    <a:pt x="10149" y="78292"/>
                  </a:moveTo>
                  <a:lnTo>
                    <a:pt x="10149" y="40837"/>
                  </a:lnTo>
                  <a:lnTo>
                    <a:pt x="48812" y="40837"/>
                  </a:lnTo>
                  <a:lnTo>
                    <a:pt x="48812" y="78292"/>
                  </a:lnTo>
                  <a:lnTo>
                    <a:pt x="58961" y="78292"/>
                  </a:lnTo>
                  <a:lnTo>
                    <a:pt x="58961" y="0"/>
                  </a:lnTo>
                  <a:lnTo>
                    <a:pt x="48812" y="0"/>
                  </a:lnTo>
                  <a:lnTo>
                    <a:pt x="48812" y="34071"/>
                  </a:lnTo>
                  <a:lnTo>
                    <a:pt x="10149" y="34071"/>
                  </a:lnTo>
                  <a:lnTo>
                    <a:pt x="10149" y="0"/>
                  </a:lnTo>
                  <a:lnTo>
                    <a:pt x="0" y="0"/>
                  </a:lnTo>
                  <a:lnTo>
                    <a:pt x="0" y="7829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5" name="Google Shape;35;p8"/>
            <p:cNvSpPr/>
            <p:nvPr/>
          </p:nvSpPr>
          <p:spPr>
            <a:xfrm>
              <a:off x="10886391" y="1110575"/>
              <a:ext cx="48328" cy="57994"/>
            </a:xfrm>
            <a:custGeom>
              <a:rect b="b" l="l" r="r" t="t"/>
              <a:pathLst>
                <a:path extrusionOk="0" h="57994" w="48328">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8" y="19090"/>
                    <a:pt x="46154" y="16190"/>
                  </a:cubicBezTo>
                  <a:cubicBezTo>
                    <a:pt x="45429" y="13049"/>
                    <a:pt x="44220" y="10391"/>
                    <a:pt x="42529" y="7974"/>
                  </a:cubicBezTo>
                  <a:cubicBezTo>
                    <a:pt x="40837"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1" y="58477"/>
                    <a:pt x="26581" y="58477"/>
                  </a:cubicBezTo>
                  <a:cubicBezTo>
                    <a:pt x="31172" y="58477"/>
                    <a:pt x="35038" y="57511"/>
                    <a:pt x="38663" y="55819"/>
                  </a:cubicBezTo>
                  <a:cubicBezTo>
                    <a:pt x="42046" y="53886"/>
                    <a:pt x="45429" y="51228"/>
                    <a:pt x="48328" y="47845"/>
                  </a:cubicBezTo>
                  <a:lnTo>
                    <a:pt x="44462" y="43737"/>
                  </a:lnTo>
                  <a:cubicBezTo>
                    <a:pt x="40837" y="47120"/>
                    <a:pt x="37696" y="49053"/>
                    <a:pt x="35038" y="50261"/>
                  </a:cubicBezTo>
                  <a:cubicBezTo>
                    <a:pt x="32380" y="51228"/>
                    <a:pt x="29722" y="51711"/>
                    <a:pt x="27305" y="51711"/>
                  </a:cubicBezTo>
                  <a:cubicBezTo>
                    <a:pt x="21748" y="51711"/>
                    <a:pt x="17640" y="50020"/>
                    <a:pt x="14740" y="46395"/>
                  </a:cubicBezTo>
                  <a:cubicBezTo>
                    <a:pt x="11599" y="42529"/>
                    <a:pt x="9907" y="37454"/>
                    <a:pt x="9666" y="30930"/>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6" name="Google Shape;36;p8"/>
            <p:cNvSpPr/>
            <p:nvPr/>
          </p:nvSpPr>
          <p:spPr>
            <a:xfrm>
              <a:off x="10951151" y="1112266"/>
              <a:ext cx="9666" cy="53161"/>
            </a:xfrm>
            <a:custGeom>
              <a:rect b="b" l="l" r="r" t="t"/>
              <a:pathLst>
                <a:path extrusionOk="0" h="53161" w="9665">
                  <a:moveTo>
                    <a:pt x="0" y="0"/>
                  </a:moveTo>
                  <a:lnTo>
                    <a:pt x="10149" y="0"/>
                  </a:lnTo>
                  <a:lnTo>
                    <a:pt x="10149" y="55094"/>
                  </a:lnTo>
                  <a:lnTo>
                    <a:pt x="0" y="550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nvGrpSpPr>
            <p:cNvPr id="37" name="Google Shape;37;p8"/>
            <p:cNvGrpSpPr/>
            <p:nvPr/>
          </p:nvGrpSpPr>
          <p:grpSpPr>
            <a:xfrm>
              <a:off x="10321916" y="1110575"/>
              <a:ext cx="1400072" cy="241642"/>
              <a:chOff x="10321916" y="1110575"/>
              <a:chExt cx="1400072" cy="241642"/>
            </a:xfrm>
          </p:grpSpPr>
          <p:sp>
            <p:nvSpPr>
              <p:cNvPr id="38" name="Google Shape;38;p8"/>
              <p:cNvSpPr/>
              <p:nvPr/>
            </p:nvSpPr>
            <p:spPr>
              <a:xfrm>
                <a:off x="10981840" y="1110575"/>
                <a:ext cx="45912" cy="55578"/>
              </a:xfrm>
              <a:custGeom>
                <a:rect b="b" l="l" r="r" t="t"/>
                <a:pathLst>
                  <a:path extrusionOk="0" h="55577" w="45911">
                    <a:moveTo>
                      <a:pt x="48087" y="56786"/>
                    </a:moveTo>
                    <a:lnTo>
                      <a:pt x="48087" y="22231"/>
                    </a:lnTo>
                    <a:cubicBezTo>
                      <a:pt x="48087" y="19331"/>
                      <a:pt x="47845" y="16432"/>
                      <a:pt x="47603" y="13774"/>
                    </a:cubicBezTo>
                    <a:cubicBezTo>
                      <a:pt x="47362" y="11115"/>
                      <a:pt x="46637" y="8699"/>
                      <a:pt x="45429" y="6766"/>
                    </a:cubicBezTo>
                    <a:cubicBezTo>
                      <a:pt x="44220" y="4833"/>
                      <a:pt x="42287" y="3141"/>
                      <a:pt x="39629" y="1933"/>
                    </a:cubicBezTo>
                    <a:cubicBezTo>
                      <a:pt x="36971" y="725"/>
                      <a:pt x="33588" y="0"/>
                      <a:pt x="28997" y="0"/>
                    </a:cubicBezTo>
                    <a:cubicBezTo>
                      <a:pt x="26097" y="0"/>
                      <a:pt x="23681" y="483"/>
                      <a:pt x="21506" y="1208"/>
                    </a:cubicBezTo>
                    <a:cubicBezTo>
                      <a:pt x="19331" y="2175"/>
                      <a:pt x="17640" y="3141"/>
                      <a:pt x="16190" y="4350"/>
                    </a:cubicBezTo>
                    <a:cubicBezTo>
                      <a:pt x="14740" y="5558"/>
                      <a:pt x="13532" y="6766"/>
                      <a:pt x="12565" y="7974"/>
                    </a:cubicBezTo>
                    <a:cubicBezTo>
                      <a:pt x="11599" y="9182"/>
                      <a:pt x="11116" y="10149"/>
                      <a:pt x="10632" y="10632"/>
                    </a:cubicBezTo>
                    <a:lnTo>
                      <a:pt x="9424" y="967"/>
                    </a:lnTo>
                    <a:lnTo>
                      <a:pt x="0" y="1933"/>
                    </a:lnTo>
                    <a:cubicBezTo>
                      <a:pt x="0" y="2416"/>
                      <a:pt x="242" y="3141"/>
                      <a:pt x="242" y="4108"/>
                    </a:cubicBezTo>
                    <a:cubicBezTo>
                      <a:pt x="483" y="5074"/>
                      <a:pt x="483" y="6283"/>
                      <a:pt x="725" y="7733"/>
                    </a:cubicBezTo>
                    <a:cubicBezTo>
                      <a:pt x="967" y="9182"/>
                      <a:pt x="967" y="10391"/>
                      <a:pt x="967" y="11840"/>
                    </a:cubicBezTo>
                    <a:cubicBezTo>
                      <a:pt x="967" y="13290"/>
                      <a:pt x="1208" y="14499"/>
                      <a:pt x="1208" y="15948"/>
                    </a:cubicBezTo>
                    <a:lnTo>
                      <a:pt x="1208" y="56786"/>
                    </a:lnTo>
                    <a:lnTo>
                      <a:pt x="11116" y="56786"/>
                    </a:lnTo>
                    <a:lnTo>
                      <a:pt x="11116" y="25856"/>
                    </a:lnTo>
                    <a:cubicBezTo>
                      <a:pt x="11116" y="23439"/>
                      <a:pt x="11599" y="21023"/>
                      <a:pt x="12324" y="18606"/>
                    </a:cubicBezTo>
                    <a:cubicBezTo>
                      <a:pt x="13049" y="16432"/>
                      <a:pt x="14257" y="14257"/>
                      <a:pt x="15707" y="12807"/>
                    </a:cubicBezTo>
                    <a:cubicBezTo>
                      <a:pt x="17157" y="11115"/>
                      <a:pt x="18848" y="9907"/>
                      <a:pt x="20540" y="8941"/>
                    </a:cubicBezTo>
                    <a:cubicBezTo>
                      <a:pt x="22473" y="7974"/>
                      <a:pt x="24406" y="7491"/>
                      <a:pt x="26822" y="7491"/>
                    </a:cubicBezTo>
                    <a:cubicBezTo>
                      <a:pt x="29239" y="7491"/>
                      <a:pt x="31413" y="7733"/>
                      <a:pt x="32863" y="8457"/>
                    </a:cubicBezTo>
                    <a:cubicBezTo>
                      <a:pt x="34313" y="9182"/>
                      <a:pt x="35521" y="9907"/>
                      <a:pt x="36488" y="11357"/>
                    </a:cubicBezTo>
                    <a:cubicBezTo>
                      <a:pt x="37213" y="12565"/>
                      <a:pt x="37696" y="14257"/>
                      <a:pt x="38179" y="15948"/>
                    </a:cubicBezTo>
                    <a:cubicBezTo>
                      <a:pt x="38421" y="17881"/>
                      <a:pt x="38663" y="19815"/>
                      <a:pt x="38663" y="22231"/>
                    </a:cubicBezTo>
                    <a:lnTo>
                      <a:pt x="38663" y="56786"/>
                    </a:lnTo>
                    <a:lnTo>
                      <a:pt x="48087" y="5678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39" name="Google Shape;39;p8"/>
              <p:cNvSpPr/>
              <p:nvPr/>
            </p:nvSpPr>
            <p:spPr>
              <a:xfrm>
                <a:off x="11046358" y="1110575"/>
                <a:ext cx="48328" cy="57994"/>
              </a:xfrm>
              <a:custGeom>
                <a:rect b="b" l="l" r="r" t="t"/>
                <a:pathLst>
                  <a:path extrusionOk="0" h="57994" w="48328">
                    <a:moveTo>
                      <a:pt x="9907" y="24647"/>
                    </a:moveTo>
                    <a:cubicBezTo>
                      <a:pt x="10149" y="22231"/>
                      <a:pt x="10874" y="19815"/>
                      <a:pt x="11599" y="17640"/>
                    </a:cubicBezTo>
                    <a:cubicBezTo>
                      <a:pt x="12324" y="15465"/>
                      <a:pt x="13532" y="13532"/>
                      <a:pt x="14740" y="11840"/>
                    </a:cubicBezTo>
                    <a:cubicBezTo>
                      <a:pt x="15948" y="10149"/>
                      <a:pt x="17640" y="8699"/>
                      <a:pt x="19331" y="7733"/>
                    </a:cubicBezTo>
                    <a:cubicBezTo>
                      <a:pt x="21023" y="6766"/>
                      <a:pt x="23198" y="6283"/>
                      <a:pt x="25372" y="6283"/>
                    </a:cubicBezTo>
                    <a:cubicBezTo>
                      <a:pt x="28755" y="6283"/>
                      <a:pt x="31655" y="7733"/>
                      <a:pt x="33830" y="10874"/>
                    </a:cubicBezTo>
                    <a:cubicBezTo>
                      <a:pt x="36005" y="13774"/>
                      <a:pt x="36971" y="17881"/>
                      <a:pt x="36971" y="22956"/>
                    </a:cubicBezTo>
                    <a:lnTo>
                      <a:pt x="36971" y="24889"/>
                    </a:lnTo>
                    <a:lnTo>
                      <a:pt x="9907" y="24889"/>
                    </a:lnTo>
                    <a:close/>
                    <a:moveTo>
                      <a:pt x="9666" y="30930"/>
                    </a:moveTo>
                    <a:lnTo>
                      <a:pt x="47120" y="30930"/>
                    </a:lnTo>
                    <a:lnTo>
                      <a:pt x="47120" y="25372"/>
                    </a:lnTo>
                    <a:cubicBezTo>
                      <a:pt x="47120" y="22231"/>
                      <a:pt x="46879" y="19090"/>
                      <a:pt x="46154" y="16190"/>
                    </a:cubicBezTo>
                    <a:cubicBezTo>
                      <a:pt x="45429" y="13049"/>
                      <a:pt x="44220" y="10391"/>
                      <a:pt x="42529" y="7974"/>
                    </a:cubicBezTo>
                    <a:cubicBezTo>
                      <a:pt x="40838" y="5558"/>
                      <a:pt x="38663" y="3625"/>
                      <a:pt x="35763" y="2175"/>
                    </a:cubicBezTo>
                    <a:cubicBezTo>
                      <a:pt x="32863" y="725"/>
                      <a:pt x="29480" y="0"/>
                      <a:pt x="25131" y="0"/>
                    </a:cubicBezTo>
                    <a:cubicBezTo>
                      <a:pt x="21506" y="0"/>
                      <a:pt x="18365" y="725"/>
                      <a:pt x="15223" y="2175"/>
                    </a:cubicBezTo>
                    <a:cubicBezTo>
                      <a:pt x="12082" y="3625"/>
                      <a:pt x="9424" y="5558"/>
                      <a:pt x="7249" y="8216"/>
                    </a:cubicBezTo>
                    <a:cubicBezTo>
                      <a:pt x="5074" y="10874"/>
                      <a:pt x="3141" y="13774"/>
                      <a:pt x="1933" y="17398"/>
                    </a:cubicBezTo>
                    <a:cubicBezTo>
                      <a:pt x="725" y="21023"/>
                      <a:pt x="0" y="24889"/>
                      <a:pt x="0" y="29239"/>
                    </a:cubicBezTo>
                    <a:cubicBezTo>
                      <a:pt x="0" y="38904"/>
                      <a:pt x="2175" y="46154"/>
                      <a:pt x="6766" y="50986"/>
                    </a:cubicBezTo>
                    <a:cubicBezTo>
                      <a:pt x="11116" y="55819"/>
                      <a:pt x="17882" y="58477"/>
                      <a:pt x="26581" y="58477"/>
                    </a:cubicBezTo>
                    <a:cubicBezTo>
                      <a:pt x="31172" y="58477"/>
                      <a:pt x="35038" y="57511"/>
                      <a:pt x="38663" y="55819"/>
                    </a:cubicBezTo>
                    <a:cubicBezTo>
                      <a:pt x="42046" y="53886"/>
                      <a:pt x="45429" y="51228"/>
                      <a:pt x="48328" y="47845"/>
                    </a:cubicBezTo>
                    <a:lnTo>
                      <a:pt x="44462" y="43737"/>
                    </a:lnTo>
                    <a:cubicBezTo>
                      <a:pt x="40838" y="47120"/>
                      <a:pt x="37696" y="49053"/>
                      <a:pt x="35038" y="50261"/>
                    </a:cubicBezTo>
                    <a:cubicBezTo>
                      <a:pt x="32380" y="51228"/>
                      <a:pt x="29722" y="51711"/>
                      <a:pt x="27306" y="51711"/>
                    </a:cubicBezTo>
                    <a:cubicBezTo>
                      <a:pt x="21748" y="51711"/>
                      <a:pt x="17640" y="50020"/>
                      <a:pt x="14740" y="46395"/>
                    </a:cubicBezTo>
                    <a:cubicBezTo>
                      <a:pt x="11357" y="42529"/>
                      <a:pt x="9907" y="37454"/>
                      <a:pt x="9666" y="30930"/>
                    </a:cubicBezTo>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0" name="Google Shape;40;p8"/>
              <p:cNvSpPr/>
              <p:nvPr/>
            </p:nvSpPr>
            <p:spPr>
              <a:xfrm>
                <a:off x="10321916" y="1217139"/>
                <a:ext cx="1179212" cy="84575"/>
              </a:xfrm>
              <a:custGeom>
                <a:rect b="b" l="l" r="r" t="t"/>
                <a:pathLst>
                  <a:path extrusionOk="0" h="84574" w="1179211">
                    <a:moveTo>
                      <a:pt x="1181145" y="2658"/>
                    </a:moveTo>
                    <a:cubicBezTo>
                      <a:pt x="1179937" y="1933"/>
                      <a:pt x="1178245" y="1450"/>
                      <a:pt x="1176071" y="725"/>
                    </a:cubicBezTo>
                    <a:cubicBezTo>
                      <a:pt x="1173654" y="242"/>
                      <a:pt x="1171238" y="0"/>
                      <a:pt x="1168580" y="0"/>
                    </a:cubicBezTo>
                    <a:cubicBezTo>
                      <a:pt x="1164955" y="0"/>
                      <a:pt x="1161572" y="725"/>
                      <a:pt x="1158672" y="1933"/>
                    </a:cubicBezTo>
                    <a:cubicBezTo>
                      <a:pt x="1155773" y="3383"/>
                      <a:pt x="1153115" y="5558"/>
                      <a:pt x="1151182" y="8941"/>
                    </a:cubicBezTo>
                    <a:cubicBezTo>
                      <a:pt x="1149490" y="11357"/>
                      <a:pt x="1148523" y="14015"/>
                      <a:pt x="1148282" y="16915"/>
                    </a:cubicBezTo>
                    <a:cubicBezTo>
                      <a:pt x="1148040" y="19815"/>
                      <a:pt x="1147799" y="22473"/>
                      <a:pt x="1147799" y="25131"/>
                    </a:cubicBezTo>
                    <a:lnTo>
                      <a:pt x="1147799" y="29239"/>
                    </a:lnTo>
                    <a:lnTo>
                      <a:pt x="1137891" y="29239"/>
                    </a:lnTo>
                    <a:lnTo>
                      <a:pt x="1137891" y="35521"/>
                    </a:lnTo>
                    <a:lnTo>
                      <a:pt x="1147799" y="35521"/>
                    </a:lnTo>
                    <a:lnTo>
                      <a:pt x="1147799" y="84333"/>
                    </a:lnTo>
                    <a:lnTo>
                      <a:pt x="1157223" y="84333"/>
                    </a:lnTo>
                    <a:lnTo>
                      <a:pt x="1157223" y="35280"/>
                    </a:lnTo>
                    <a:lnTo>
                      <a:pt x="1172446" y="35280"/>
                    </a:lnTo>
                    <a:lnTo>
                      <a:pt x="1172446" y="28997"/>
                    </a:lnTo>
                    <a:lnTo>
                      <a:pt x="1157223" y="28997"/>
                    </a:lnTo>
                    <a:lnTo>
                      <a:pt x="1157223" y="25372"/>
                    </a:lnTo>
                    <a:cubicBezTo>
                      <a:pt x="1157223" y="23198"/>
                      <a:pt x="1157223" y="21023"/>
                      <a:pt x="1157464" y="18606"/>
                    </a:cubicBezTo>
                    <a:cubicBezTo>
                      <a:pt x="1157706" y="16190"/>
                      <a:pt x="1157948" y="14257"/>
                      <a:pt x="1158672" y="12324"/>
                    </a:cubicBezTo>
                    <a:cubicBezTo>
                      <a:pt x="1159397" y="10391"/>
                      <a:pt x="1160364" y="8941"/>
                      <a:pt x="1161572" y="7733"/>
                    </a:cubicBezTo>
                    <a:cubicBezTo>
                      <a:pt x="1162780" y="6524"/>
                      <a:pt x="1164714" y="5799"/>
                      <a:pt x="1167130" y="5799"/>
                    </a:cubicBezTo>
                    <a:cubicBezTo>
                      <a:pt x="1169546" y="5799"/>
                      <a:pt x="1171721" y="6283"/>
                      <a:pt x="1173413" y="7008"/>
                    </a:cubicBezTo>
                    <a:cubicBezTo>
                      <a:pt x="1175104" y="7733"/>
                      <a:pt x="1176554" y="8699"/>
                      <a:pt x="1177762" y="9666"/>
                    </a:cubicBezTo>
                    <a:lnTo>
                      <a:pt x="1181145" y="2658"/>
                    </a:lnTo>
                    <a:close/>
                    <a:moveTo>
                      <a:pt x="1092946" y="84091"/>
                    </a:moveTo>
                    <a:lnTo>
                      <a:pt x="1102370" y="84091"/>
                    </a:lnTo>
                    <a:lnTo>
                      <a:pt x="1102370" y="57511"/>
                    </a:lnTo>
                    <a:cubicBezTo>
                      <a:pt x="1102370" y="55578"/>
                      <a:pt x="1102370" y="53886"/>
                      <a:pt x="1102612" y="51953"/>
                    </a:cubicBezTo>
                    <a:cubicBezTo>
                      <a:pt x="1102853" y="50020"/>
                      <a:pt x="1103095" y="48328"/>
                      <a:pt x="1103337" y="46637"/>
                    </a:cubicBezTo>
                    <a:cubicBezTo>
                      <a:pt x="1104303" y="43254"/>
                      <a:pt x="1105511" y="40354"/>
                      <a:pt x="1107444" y="37938"/>
                    </a:cubicBezTo>
                    <a:cubicBezTo>
                      <a:pt x="1109136" y="35521"/>
                      <a:pt x="1111311" y="34555"/>
                      <a:pt x="1113485" y="34555"/>
                    </a:cubicBezTo>
                    <a:cubicBezTo>
                      <a:pt x="1117352" y="34555"/>
                      <a:pt x="1119285" y="36488"/>
                      <a:pt x="1119526" y="40596"/>
                    </a:cubicBezTo>
                    <a:lnTo>
                      <a:pt x="1127742" y="37696"/>
                    </a:lnTo>
                    <a:cubicBezTo>
                      <a:pt x="1127742" y="35763"/>
                      <a:pt x="1127259" y="34313"/>
                      <a:pt x="1126534" y="32863"/>
                    </a:cubicBezTo>
                    <a:cubicBezTo>
                      <a:pt x="1125809" y="31413"/>
                      <a:pt x="1125084" y="30447"/>
                      <a:pt x="1124118" y="29722"/>
                    </a:cubicBezTo>
                    <a:cubicBezTo>
                      <a:pt x="1123151" y="28997"/>
                      <a:pt x="1121943" y="28272"/>
                      <a:pt x="1120735" y="28030"/>
                    </a:cubicBezTo>
                    <a:cubicBezTo>
                      <a:pt x="1119526" y="27547"/>
                      <a:pt x="1118318" y="27547"/>
                      <a:pt x="1117352" y="27547"/>
                    </a:cubicBezTo>
                    <a:cubicBezTo>
                      <a:pt x="1113969" y="27547"/>
                      <a:pt x="1111311" y="28514"/>
                      <a:pt x="1108653" y="30205"/>
                    </a:cubicBezTo>
                    <a:cubicBezTo>
                      <a:pt x="1106236" y="32138"/>
                      <a:pt x="1104061" y="34555"/>
                      <a:pt x="1102370" y="37696"/>
                    </a:cubicBezTo>
                    <a:lnTo>
                      <a:pt x="1101162" y="28272"/>
                    </a:lnTo>
                    <a:lnTo>
                      <a:pt x="1091738" y="29239"/>
                    </a:lnTo>
                    <a:cubicBezTo>
                      <a:pt x="1091738" y="29722"/>
                      <a:pt x="1091979" y="30447"/>
                      <a:pt x="1091979" y="31413"/>
                    </a:cubicBezTo>
                    <a:cubicBezTo>
                      <a:pt x="1092221" y="32380"/>
                      <a:pt x="1092221" y="33588"/>
                      <a:pt x="1092463" y="35038"/>
                    </a:cubicBezTo>
                    <a:cubicBezTo>
                      <a:pt x="1092704" y="36488"/>
                      <a:pt x="1092704" y="37696"/>
                      <a:pt x="1092704" y="39146"/>
                    </a:cubicBezTo>
                    <a:cubicBezTo>
                      <a:pt x="1092704" y="40596"/>
                      <a:pt x="1092946" y="41804"/>
                      <a:pt x="1092946" y="43254"/>
                    </a:cubicBezTo>
                    <a:lnTo>
                      <a:pt x="1092946" y="84091"/>
                    </a:lnTo>
                    <a:close/>
                    <a:moveTo>
                      <a:pt x="1062016" y="72251"/>
                    </a:moveTo>
                    <a:cubicBezTo>
                      <a:pt x="1059116" y="76359"/>
                      <a:pt x="1055008" y="78292"/>
                      <a:pt x="1049934" y="78292"/>
                    </a:cubicBezTo>
                    <a:cubicBezTo>
                      <a:pt x="1044617" y="78292"/>
                      <a:pt x="1040751" y="76359"/>
                      <a:pt x="1037852" y="72251"/>
                    </a:cubicBezTo>
                    <a:cubicBezTo>
                      <a:pt x="1034952" y="68143"/>
                      <a:pt x="1033502" y="62827"/>
                      <a:pt x="1033502" y="55819"/>
                    </a:cubicBezTo>
                    <a:cubicBezTo>
                      <a:pt x="1033502" y="49053"/>
                      <a:pt x="1034952" y="43737"/>
                      <a:pt x="1037852" y="39629"/>
                    </a:cubicBezTo>
                    <a:cubicBezTo>
                      <a:pt x="1040751" y="35521"/>
                      <a:pt x="1044859" y="33588"/>
                      <a:pt x="1050175" y="33588"/>
                    </a:cubicBezTo>
                    <a:cubicBezTo>
                      <a:pt x="1055491" y="33588"/>
                      <a:pt x="1059599" y="35521"/>
                      <a:pt x="1062499" y="39629"/>
                    </a:cubicBezTo>
                    <a:cubicBezTo>
                      <a:pt x="1065399" y="43737"/>
                      <a:pt x="1066849" y="49053"/>
                      <a:pt x="1066849" y="55819"/>
                    </a:cubicBezTo>
                    <a:cubicBezTo>
                      <a:pt x="1066365" y="62827"/>
                      <a:pt x="1064915" y="68143"/>
                      <a:pt x="1062016" y="72251"/>
                    </a:cubicBezTo>
                    <a:moveTo>
                      <a:pt x="1075306" y="44462"/>
                    </a:moveTo>
                    <a:cubicBezTo>
                      <a:pt x="1074098" y="40837"/>
                      <a:pt x="1072406" y="37938"/>
                      <a:pt x="1070232" y="35280"/>
                    </a:cubicBezTo>
                    <a:cubicBezTo>
                      <a:pt x="1068057" y="32863"/>
                      <a:pt x="1065157" y="30930"/>
                      <a:pt x="1061774" y="29480"/>
                    </a:cubicBezTo>
                    <a:cubicBezTo>
                      <a:pt x="1058391" y="28030"/>
                      <a:pt x="1054525" y="27306"/>
                      <a:pt x="1050175" y="27306"/>
                    </a:cubicBezTo>
                    <a:cubicBezTo>
                      <a:pt x="1045826" y="27306"/>
                      <a:pt x="1041959" y="28030"/>
                      <a:pt x="1038576" y="29480"/>
                    </a:cubicBezTo>
                    <a:cubicBezTo>
                      <a:pt x="1035193" y="30930"/>
                      <a:pt x="1032294" y="32863"/>
                      <a:pt x="1030119" y="35280"/>
                    </a:cubicBezTo>
                    <a:cubicBezTo>
                      <a:pt x="1027703" y="37696"/>
                      <a:pt x="1026011" y="40837"/>
                      <a:pt x="1024803" y="44462"/>
                    </a:cubicBezTo>
                    <a:cubicBezTo>
                      <a:pt x="1023595" y="48087"/>
                      <a:pt x="1023111" y="51953"/>
                      <a:pt x="1023111" y="56303"/>
                    </a:cubicBezTo>
                    <a:cubicBezTo>
                      <a:pt x="1023111" y="60894"/>
                      <a:pt x="1023836" y="65002"/>
                      <a:pt x="1025286" y="68626"/>
                    </a:cubicBezTo>
                    <a:cubicBezTo>
                      <a:pt x="1026736" y="72251"/>
                      <a:pt x="1028669" y="75392"/>
                      <a:pt x="1031086" y="77809"/>
                    </a:cubicBezTo>
                    <a:cubicBezTo>
                      <a:pt x="1033502" y="80467"/>
                      <a:pt x="1036402" y="82400"/>
                      <a:pt x="1039785" y="83608"/>
                    </a:cubicBezTo>
                    <a:cubicBezTo>
                      <a:pt x="1043168" y="85058"/>
                      <a:pt x="1046551" y="85783"/>
                      <a:pt x="1050417" y="85783"/>
                    </a:cubicBezTo>
                    <a:cubicBezTo>
                      <a:pt x="1054283" y="85783"/>
                      <a:pt x="1057666" y="85058"/>
                      <a:pt x="1061049" y="83608"/>
                    </a:cubicBezTo>
                    <a:cubicBezTo>
                      <a:pt x="1064432" y="82158"/>
                      <a:pt x="1067332" y="80225"/>
                      <a:pt x="1069748" y="77809"/>
                    </a:cubicBezTo>
                    <a:cubicBezTo>
                      <a:pt x="1072165" y="75151"/>
                      <a:pt x="1074098" y="72251"/>
                      <a:pt x="1075548" y="68626"/>
                    </a:cubicBezTo>
                    <a:cubicBezTo>
                      <a:pt x="1076998" y="65002"/>
                      <a:pt x="1077722" y="60894"/>
                      <a:pt x="1077722" y="56303"/>
                    </a:cubicBezTo>
                    <a:cubicBezTo>
                      <a:pt x="1076998" y="51953"/>
                      <a:pt x="1076514" y="48087"/>
                      <a:pt x="1075306" y="44462"/>
                    </a:cubicBezTo>
                    <a:moveTo>
                      <a:pt x="998464" y="84816"/>
                    </a:moveTo>
                    <a:lnTo>
                      <a:pt x="1007888" y="83850"/>
                    </a:lnTo>
                    <a:cubicBezTo>
                      <a:pt x="1007888" y="83366"/>
                      <a:pt x="1007646" y="82641"/>
                      <a:pt x="1007646" y="81675"/>
                    </a:cubicBezTo>
                    <a:cubicBezTo>
                      <a:pt x="1007405" y="80708"/>
                      <a:pt x="1007405" y="79500"/>
                      <a:pt x="1007163" y="78050"/>
                    </a:cubicBezTo>
                    <a:cubicBezTo>
                      <a:pt x="1006921" y="76842"/>
                      <a:pt x="1006921" y="75392"/>
                      <a:pt x="1006921" y="73942"/>
                    </a:cubicBezTo>
                    <a:cubicBezTo>
                      <a:pt x="1006921" y="72493"/>
                      <a:pt x="1006680" y="71043"/>
                      <a:pt x="1006680" y="69834"/>
                    </a:cubicBezTo>
                    <a:lnTo>
                      <a:pt x="1006680" y="483"/>
                    </a:lnTo>
                    <a:lnTo>
                      <a:pt x="997497" y="483"/>
                    </a:lnTo>
                    <a:lnTo>
                      <a:pt x="997497" y="36730"/>
                    </a:lnTo>
                    <a:cubicBezTo>
                      <a:pt x="996048" y="34071"/>
                      <a:pt x="993873" y="31897"/>
                      <a:pt x="990973" y="29964"/>
                    </a:cubicBezTo>
                    <a:cubicBezTo>
                      <a:pt x="988073" y="28030"/>
                      <a:pt x="984449" y="27064"/>
                      <a:pt x="980341" y="27064"/>
                    </a:cubicBezTo>
                    <a:cubicBezTo>
                      <a:pt x="976958" y="27064"/>
                      <a:pt x="973575" y="27789"/>
                      <a:pt x="970675" y="28997"/>
                    </a:cubicBezTo>
                    <a:cubicBezTo>
                      <a:pt x="967534" y="30205"/>
                      <a:pt x="965117" y="32138"/>
                      <a:pt x="962701" y="34555"/>
                    </a:cubicBezTo>
                    <a:cubicBezTo>
                      <a:pt x="960526" y="36971"/>
                      <a:pt x="958593" y="40113"/>
                      <a:pt x="957385" y="43737"/>
                    </a:cubicBezTo>
                    <a:cubicBezTo>
                      <a:pt x="955935" y="47362"/>
                      <a:pt x="955452" y="51711"/>
                      <a:pt x="955452" y="56544"/>
                    </a:cubicBezTo>
                    <a:cubicBezTo>
                      <a:pt x="955452" y="60410"/>
                      <a:pt x="955935" y="64277"/>
                      <a:pt x="956902" y="67660"/>
                    </a:cubicBezTo>
                    <a:cubicBezTo>
                      <a:pt x="957868" y="71043"/>
                      <a:pt x="959318" y="74184"/>
                      <a:pt x="961251" y="76842"/>
                    </a:cubicBezTo>
                    <a:cubicBezTo>
                      <a:pt x="963184" y="79500"/>
                      <a:pt x="965842" y="81433"/>
                      <a:pt x="968742" y="83125"/>
                    </a:cubicBezTo>
                    <a:cubicBezTo>
                      <a:pt x="971883" y="84575"/>
                      <a:pt x="975508" y="85300"/>
                      <a:pt x="979616" y="85300"/>
                    </a:cubicBezTo>
                    <a:cubicBezTo>
                      <a:pt x="982274" y="85300"/>
                      <a:pt x="984690" y="84816"/>
                      <a:pt x="986623" y="84091"/>
                    </a:cubicBezTo>
                    <a:cubicBezTo>
                      <a:pt x="988557" y="83366"/>
                      <a:pt x="990248" y="82400"/>
                      <a:pt x="991698" y="81433"/>
                    </a:cubicBezTo>
                    <a:cubicBezTo>
                      <a:pt x="993148" y="80467"/>
                      <a:pt x="994114" y="79259"/>
                      <a:pt x="995081" y="78050"/>
                    </a:cubicBezTo>
                    <a:cubicBezTo>
                      <a:pt x="995806" y="76842"/>
                      <a:pt x="996531" y="75875"/>
                      <a:pt x="997014" y="74909"/>
                    </a:cubicBezTo>
                    <a:lnTo>
                      <a:pt x="998464" y="84816"/>
                    </a:lnTo>
                    <a:close/>
                    <a:moveTo>
                      <a:pt x="996048" y="67660"/>
                    </a:moveTo>
                    <a:cubicBezTo>
                      <a:pt x="994839" y="70559"/>
                      <a:pt x="993148" y="72976"/>
                      <a:pt x="991456" y="74667"/>
                    </a:cubicBezTo>
                    <a:cubicBezTo>
                      <a:pt x="989765" y="76359"/>
                      <a:pt x="987832" y="77325"/>
                      <a:pt x="985657" y="78050"/>
                    </a:cubicBezTo>
                    <a:cubicBezTo>
                      <a:pt x="983482" y="78775"/>
                      <a:pt x="982032" y="78775"/>
                      <a:pt x="980582" y="78775"/>
                    </a:cubicBezTo>
                    <a:cubicBezTo>
                      <a:pt x="978166" y="78775"/>
                      <a:pt x="975991" y="78292"/>
                      <a:pt x="974058" y="77084"/>
                    </a:cubicBezTo>
                    <a:cubicBezTo>
                      <a:pt x="972125" y="75875"/>
                      <a:pt x="970675" y="74426"/>
                      <a:pt x="969467" y="72493"/>
                    </a:cubicBezTo>
                    <a:cubicBezTo>
                      <a:pt x="968259" y="70559"/>
                      <a:pt x="967292" y="68143"/>
                      <a:pt x="966809" y="65243"/>
                    </a:cubicBezTo>
                    <a:cubicBezTo>
                      <a:pt x="966326" y="62585"/>
                      <a:pt x="965842" y="59444"/>
                      <a:pt x="965842" y="56303"/>
                    </a:cubicBezTo>
                    <a:cubicBezTo>
                      <a:pt x="965842" y="53161"/>
                      <a:pt x="966326" y="50020"/>
                      <a:pt x="967051" y="47362"/>
                    </a:cubicBezTo>
                    <a:cubicBezTo>
                      <a:pt x="967775" y="44704"/>
                      <a:pt x="968984" y="42287"/>
                      <a:pt x="970192" y="40354"/>
                    </a:cubicBezTo>
                    <a:cubicBezTo>
                      <a:pt x="971642" y="38421"/>
                      <a:pt x="973333" y="36971"/>
                      <a:pt x="975266" y="36005"/>
                    </a:cubicBezTo>
                    <a:cubicBezTo>
                      <a:pt x="977199" y="35038"/>
                      <a:pt x="979374" y="34555"/>
                      <a:pt x="981549" y="34555"/>
                    </a:cubicBezTo>
                    <a:cubicBezTo>
                      <a:pt x="983724" y="34555"/>
                      <a:pt x="985899" y="35038"/>
                      <a:pt x="987832" y="35763"/>
                    </a:cubicBezTo>
                    <a:cubicBezTo>
                      <a:pt x="989765" y="36488"/>
                      <a:pt x="991456" y="37938"/>
                      <a:pt x="992906" y="39629"/>
                    </a:cubicBezTo>
                    <a:cubicBezTo>
                      <a:pt x="994356" y="41321"/>
                      <a:pt x="995564" y="43496"/>
                      <a:pt x="996531" y="46395"/>
                    </a:cubicBezTo>
                    <a:cubicBezTo>
                      <a:pt x="997497" y="49053"/>
                      <a:pt x="997739" y="52195"/>
                      <a:pt x="997739" y="56061"/>
                    </a:cubicBezTo>
                    <a:cubicBezTo>
                      <a:pt x="997981" y="60652"/>
                      <a:pt x="997256" y="64760"/>
                      <a:pt x="996048" y="67660"/>
                    </a:cubicBezTo>
                    <a:moveTo>
                      <a:pt x="938537" y="725"/>
                    </a:moveTo>
                    <a:lnTo>
                      <a:pt x="928629" y="725"/>
                    </a:lnTo>
                    <a:lnTo>
                      <a:pt x="928629" y="84333"/>
                    </a:lnTo>
                    <a:lnTo>
                      <a:pt x="938537" y="84333"/>
                    </a:lnTo>
                    <a:lnTo>
                      <a:pt x="938537" y="725"/>
                    </a:lnTo>
                    <a:close/>
                    <a:moveTo>
                      <a:pt x="897699" y="38179"/>
                    </a:moveTo>
                    <a:cubicBezTo>
                      <a:pt x="899874" y="41079"/>
                      <a:pt x="900841" y="45187"/>
                      <a:pt x="900841" y="50262"/>
                    </a:cubicBezTo>
                    <a:lnTo>
                      <a:pt x="900841" y="52195"/>
                    </a:lnTo>
                    <a:lnTo>
                      <a:pt x="873535" y="52195"/>
                    </a:lnTo>
                    <a:cubicBezTo>
                      <a:pt x="873777" y="49778"/>
                      <a:pt x="874502" y="47362"/>
                      <a:pt x="875227" y="45187"/>
                    </a:cubicBezTo>
                    <a:cubicBezTo>
                      <a:pt x="875952" y="43012"/>
                      <a:pt x="877160" y="41079"/>
                      <a:pt x="878368" y="39388"/>
                    </a:cubicBezTo>
                    <a:cubicBezTo>
                      <a:pt x="879576" y="37696"/>
                      <a:pt x="881268" y="36246"/>
                      <a:pt x="882959" y="35280"/>
                    </a:cubicBezTo>
                    <a:cubicBezTo>
                      <a:pt x="884651" y="34313"/>
                      <a:pt x="886825" y="33830"/>
                      <a:pt x="889000" y="33830"/>
                    </a:cubicBezTo>
                    <a:cubicBezTo>
                      <a:pt x="892866" y="33588"/>
                      <a:pt x="895766" y="35038"/>
                      <a:pt x="897699" y="38179"/>
                    </a:cubicBezTo>
                    <a:moveTo>
                      <a:pt x="910748" y="58236"/>
                    </a:moveTo>
                    <a:lnTo>
                      <a:pt x="910748" y="52678"/>
                    </a:lnTo>
                    <a:cubicBezTo>
                      <a:pt x="910748" y="49537"/>
                      <a:pt x="910506" y="46395"/>
                      <a:pt x="909781" y="43496"/>
                    </a:cubicBezTo>
                    <a:cubicBezTo>
                      <a:pt x="909056" y="40354"/>
                      <a:pt x="907848" y="37696"/>
                      <a:pt x="906157" y="35280"/>
                    </a:cubicBezTo>
                    <a:cubicBezTo>
                      <a:pt x="904465" y="32863"/>
                      <a:pt x="902290" y="30930"/>
                      <a:pt x="899391" y="29480"/>
                    </a:cubicBezTo>
                    <a:cubicBezTo>
                      <a:pt x="896491" y="28030"/>
                      <a:pt x="893108" y="27306"/>
                      <a:pt x="888759" y="27306"/>
                    </a:cubicBezTo>
                    <a:cubicBezTo>
                      <a:pt x="885134" y="27306"/>
                      <a:pt x="881993" y="28030"/>
                      <a:pt x="878851" y="29480"/>
                    </a:cubicBezTo>
                    <a:cubicBezTo>
                      <a:pt x="875710" y="30930"/>
                      <a:pt x="873052" y="32863"/>
                      <a:pt x="870877" y="35521"/>
                    </a:cubicBezTo>
                    <a:cubicBezTo>
                      <a:pt x="868702" y="38179"/>
                      <a:pt x="866769" y="41079"/>
                      <a:pt x="865561" y="44704"/>
                    </a:cubicBezTo>
                    <a:cubicBezTo>
                      <a:pt x="864353" y="48328"/>
                      <a:pt x="863628" y="52195"/>
                      <a:pt x="863628" y="56544"/>
                    </a:cubicBezTo>
                    <a:cubicBezTo>
                      <a:pt x="863628" y="66210"/>
                      <a:pt x="865803" y="73459"/>
                      <a:pt x="870394" y="78292"/>
                    </a:cubicBezTo>
                    <a:cubicBezTo>
                      <a:pt x="874985" y="83125"/>
                      <a:pt x="881509" y="85783"/>
                      <a:pt x="890208" y="85783"/>
                    </a:cubicBezTo>
                    <a:cubicBezTo>
                      <a:pt x="894800" y="85783"/>
                      <a:pt x="898666" y="84816"/>
                      <a:pt x="902290" y="83125"/>
                    </a:cubicBezTo>
                    <a:cubicBezTo>
                      <a:pt x="905673" y="81192"/>
                      <a:pt x="909056" y="78534"/>
                      <a:pt x="911956" y="75151"/>
                    </a:cubicBezTo>
                    <a:lnTo>
                      <a:pt x="908090" y="71043"/>
                    </a:lnTo>
                    <a:cubicBezTo>
                      <a:pt x="904465" y="74426"/>
                      <a:pt x="901324" y="76359"/>
                      <a:pt x="898666" y="77567"/>
                    </a:cubicBezTo>
                    <a:cubicBezTo>
                      <a:pt x="896008" y="78534"/>
                      <a:pt x="893350" y="79017"/>
                      <a:pt x="890933" y="79017"/>
                    </a:cubicBezTo>
                    <a:cubicBezTo>
                      <a:pt x="885376" y="79017"/>
                      <a:pt x="881268" y="77325"/>
                      <a:pt x="878368" y="73701"/>
                    </a:cubicBezTo>
                    <a:cubicBezTo>
                      <a:pt x="875468" y="70076"/>
                      <a:pt x="874018" y="65002"/>
                      <a:pt x="873777" y="58477"/>
                    </a:cubicBezTo>
                    <a:lnTo>
                      <a:pt x="910748" y="58477"/>
                    </a:lnTo>
                    <a:close/>
                    <a:moveTo>
                      <a:pt x="848404" y="61377"/>
                    </a:moveTo>
                    <a:cubicBezTo>
                      <a:pt x="847438" y="59444"/>
                      <a:pt x="845988" y="57994"/>
                      <a:pt x="844296" y="56544"/>
                    </a:cubicBezTo>
                    <a:cubicBezTo>
                      <a:pt x="842605" y="55094"/>
                      <a:pt x="840913" y="54128"/>
                      <a:pt x="838980" y="53403"/>
                    </a:cubicBezTo>
                    <a:cubicBezTo>
                      <a:pt x="837047" y="52678"/>
                      <a:pt x="835114" y="51953"/>
                      <a:pt x="833181" y="51470"/>
                    </a:cubicBezTo>
                    <a:cubicBezTo>
                      <a:pt x="829798" y="50503"/>
                      <a:pt x="826898" y="49295"/>
                      <a:pt x="824723" y="47603"/>
                    </a:cubicBezTo>
                    <a:cubicBezTo>
                      <a:pt x="822549" y="45912"/>
                      <a:pt x="821582" y="43737"/>
                      <a:pt x="821582" y="40837"/>
                    </a:cubicBezTo>
                    <a:cubicBezTo>
                      <a:pt x="821582" y="38663"/>
                      <a:pt x="822549" y="36730"/>
                      <a:pt x="824482" y="35280"/>
                    </a:cubicBezTo>
                    <a:cubicBezTo>
                      <a:pt x="826415" y="33830"/>
                      <a:pt x="828831" y="33105"/>
                      <a:pt x="831731" y="33105"/>
                    </a:cubicBezTo>
                    <a:cubicBezTo>
                      <a:pt x="834872" y="33105"/>
                      <a:pt x="837289" y="33588"/>
                      <a:pt x="838980" y="34796"/>
                    </a:cubicBezTo>
                    <a:cubicBezTo>
                      <a:pt x="840672" y="36005"/>
                      <a:pt x="842122" y="37213"/>
                      <a:pt x="843572" y="38421"/>
                    </a:cubicBezTo>
                    <a:lnTo>
                      <a:pt x="848404" y="32380"/>
                    </a:lnTo>
                    <a:cubicBezTo>
                      <a:pt x="846955" y="31172"/>
                      <a:pt x="845021" y="29964"/>
                      <a:pt x="842605" y="28997"/>
                    </a:cubicBezTo>
                    <a:cubicBezTo>
                      <a:pt x="840189" y="28030"/>
                      <a:pt x="836564" y="27306"/>
                      <a:pt x="832214" y="27306"/>
                    </a:cubicBezTo>
                    <a:cubicBezTo>
                      <a:pt x="829556" y="27306"/>
                      <a:pt x="827140" y="27547"/>
                      <a:pt x="824723" y="28272"/>
                    </a:cubicBezTo>
                    <a:cubicBezTo>
                      <a:pt x="822307" y="28997"/>
                      <a:pt x="820374" y="29722"/>
                      <a:pt x="818441" y="31172"/>
                    </a:cubicBezTo>
                    <a:cubicBezTo>
                      <a:pt x="816749" y="32380"/>
                      <a:pt x="815299" y="34071"/>
                      <a:pt x="814091" y="36005"/>
                    </a:cubicBezTo>
                    <a:cubicBezTo>
                      <a:pt x="812883" y="37938"/>
                      <a:pt x="812400" y="40113"/>
                      <a:pt x="812400" y="42771"/>
                    </a:cubicBezTo>
                    <a:cubicBezTo>
                      <a:pt x="812400" y="45670"/>
                      <a:pt x="812883" y="48087"/>
                      <a:pt x="813850" y="50020"/>
                    </a:cubicBezTo>
                    <a:cubicBezTo>
                      <a:pt x="814816" y="51953"/>
                      <a:pt x="816266" y="53644"/>
                      <a:pt x="817716" y="54853"/>
                    </a:cubicBezTo>
                    <a:cubicBezTo>
                      <a:pt x="819407" y="56061"/>
                      <a:pt x="821099" y="57269"/>
                      <a:pt x="822790" y="57752"/>
                    </a:cubicBezTo>
                    <a:cubicBezTo>
                      <a:pt x="824723" y="58477"/>
                      <a:pt x="826415" y="58961"/>
                      <a:pt x="828106" y="59686"/>
                    </a:cubicBezTo>
                    <a:cubicBezTo>
                      <a:pt x="831731" y="60652"/>
                      <a:pt x="834389" y="61860"/>
                      <a:pt x="836564" y="63310"/>
                    </a:cubicBezTo>
                    <a:cubicBezTo>
                      <a:pt x="838739" y="64760"/>
                      <a:pt x="839705" y="67176"/>
                      <a:pt x="839705" y="70559"/>
                    </a:cubicBezTo>
                    <a:cubicBezTo>
                      <a:pt x="839705" y="73459"/>
                      <a:pt x="838739" y="75634"/>
                      <a:pt x="837047" y="77325"/>
                    </a:cubicBezTo>
                    <a:cubicBezTo>
                      <a:pt x="835356" y="78775"/>
                      <a:pt x="832939" y="79742"/>
                      <a:pt x="829556" y="79742"/>
                    </a:cubicBezTo>
                    <a:cubicBezTo>
                      <a:pt x="827865" y="79742"/>
                      <a:pt x="826415" y="79500"/>
                      <a:pt x="824723" y="79017"/>
                    </a:cubicBezTo>
                    <a:cubicBezTo>
                      <a:pt x="823274" y="78534"/>
                      <a:pt x="821824" y="77809"/>
                      <a:pt x="820616" y="76842"/>
                    </a:cubicBezTo>
                    <a:cubicBezTo>
                      <a:pt x="819407" y="76117"/>
                      <a:pt x="818199" y="75151"/>
                      <a:pt x="817233" y="74184"/>
                    </a:cubicBezTo>
                    <a:cubicBezTo>
                      <a:pt x="816266" y="73217"/>
                      <a:pt x="815541" y="72493"/>
                      <a:pt x="814816" y="71768"/>
                    </a:cubicBezTo>
                    <a:lnTo>
                      <a:pt x="809983" y="79500"/>
                    </a:lnTo>
                    <a:cubicBezTo>
                      <a:pt x="815299" y="83608"/>
                      <a:pt x="821582" y="85783"/>
                      <a:pt x="829073" y="85783"/>
                    </a:cubicBezTo>
                    <a:cubicBezTo>
                      <a:pt x="831731" y="85783"/>
                      <a:pt x="834389" y="85300"/>
                      <a:pt x="836806" y="84575"/>
                    </a:cubicBezTo>
                    <a:cubicBezTo>
                      <a:pt x="839222" y="83850"/>
                      <a:pt x="841397" y="82641"/>
                      <a:pt x="843088" y="81192"/>
                    </a:cubicBezTo>
                    <a:cubicBezTo>
                      <a:pt x="844780" y="79742"/>
                      <a:pt x="846230" y="77809"/>
                      <a:pt x="847438" y="75634"/>
                    </a:cubicBezTo>
                    <a:cubicBezTo>
                      <a:pt x="848404" y="73459"/>
                      <a:pt x="849129" y="71043"/>
                      <a:pt x="849129" y="68143"/>
                    </a:cubicBezTo>
                    <a:cubicBezTo>
                      <a:pt x="849854" y="65485"/>
                      <a:pt x="849371" y="63310"/>
                      <a:pt x="848404" y="61377"/>
                    </a:cubicBezTo>
                    <a:moveTo>
                      <a:pt x="796693" y="61377"/>
                    </a:moveTo>
                    <a:cubicBezTo>
                      <a:pt x="795726" y="59444"/>
                      <a:pt x="794277" y="57994"/>
                      <a:pt x="792585" y="56544"/>
                    </a:cubicBezTo>
                    <a:cubicBezTo>
                      <a:pt x="790894" y="55094"/>
                      <a:pt x="789202" y="54128"/>
                      <a:pt x="787269" y="53403"/>
                    </a:cubicBezTo>
                    <a:cubicBezTo>
                      <a:pt x="785336" y="52678"/>
                      <a:pt x="783403" y="51953"/>
                      <a:pt x="781470" y="51470"/>
                    </a:cubicBezTo>
                    <a:cubicBezTo>
                      <a:pt x="778087" y="50503"/>
                      <a:pt x="775187" y="49295"/>
                      <a:pt x="773012" y="47603"/>
                    </a:cubicBezTo>
                    <a:cubicBezTo>
                      <a:pt x="770837" y="45912"/>
                      <a:pt x="769871" y="43737"/>
                      <a:pt x="769871" y="40837"/>
                    </a:cubicBezTo>
                    <a:cubicBezTo>
                      <a:pt x="769871" y="38663"/>
                      <a:pt x="770837" y="36730"/>
                      <a:pt x="772770" y="35280"/>
                    </a:cubicBezTo>
                    <a:cubicBezTo>
                      <a:pt x="774704" y="33830"/>
                      <a:pt x="777120" y="33105"/>
                      <a:pt x="780020" y="33105"/>
                    </a:cubicBezTo>
                    <a:cubicBezTo>
                      <a:pt x="783161" y="33105"/>
                      <a:pt x="785578" y="33588"/>
                      <a:pt x="787269" y="34796"/>
                    </a:cubicBezTo>
                    <a:cubicBezTo>
                      <a:pt x="788960" y="36005"/>
                      <a:pt x="790410" y="37213"/>
                      <a:pt x="791860" y="38421"/>
                    </a:cubicBezTo>
                    <a:lnTo>
                      <a:pt x="796693" y="32380"/>
                    </a:lnTo>
                    <a:cubicBezTo>
                      <a:pt x="795243" y="31172"/>
                      <a:pt x="793310" y="29964"/>
                      <a:pt x="790894" y="28997"/>
                    </a:cubicBezTo>
                    <a:cubicBezTo>
                      <a:pt x="788236" y="27789"/>
                      <a:pt x="784853" y="27306"/>
                      <a:pt x="780503" y="27306"/>
                    </a:cubicBezTo>
                    <a:cubicBezTo>
                      <a:pt x="777845" y="27306"/>
                      <a:pt x="775429" y="27547"/>
                      <a:pt x="773012" y="28272"/>
                    </a:cubicBezTo>
                    <a:cubicBezTo>
                      <a:pt x="770596" y="28997"/>
                      <a:pt x="768663" y="29722"/>
                      <a:pt x="766729" y="31172"/>
                    </a:cubicBezTo>
                    <a:cubicBezTo>
                      <a:pt x="765038" y="32380"/>
                      <a:pt x="763346" y="34071"/>
                      <a:pt x="762380" y="36005"/>
                    </a:cubicBezTo>
                    <a:cubicBezTo>
                      <a:pt x="761172" y="37938"/>
                      <a:pt x="760688" y="40113"/>
                      <a:pt x="760688" y="42771"/>
                    </a:cubicBezTo>
                    <a:cubicBezTo>
                      <a:pt x="760688" y="45670"/>
                      <a:pt x="761172" y="48087"/>
                      <a:pt x="762138" y="50020"/>
                    </a:cubicBezTo>
                    <a:cubicBezTo>
                      <a:pt x="763105" y="51953"/>
                      <a:pt x="764555" y="53644"/>
                      <a:pt x="766005" y="54853"/>
                    </a:cubicBezTo>
                    <a:cubicBezTo>
                      <a:pt x="767696" y="56061"/>
                      <a:pt x="769387" y="57269"/>
                      <a:pt x="771079" y="57752"/>
                    </a:cubicBezTo>
                    <a:cubicBezTo>
                      <a:pt x="773012" y="58477"/>
                      <a:pt x="774704" y="58961"/>
                      <a:pt x="776395" y="59686"/>
                    </a:cubicBezTo>
                    <a:cubicBezTo>
                      <a:pt x="780020" y="60652"/>
                      <a:pt x="782678" y="61860"/>
                      <a:pt x="784853" y="63310"/>
                    </a:cubicBezTo>
                    <a:cubicBezTo>
                      <a:pt x="787027" y="64760"/>
                      <a:pt x="787994" y="67176"/>
                      <a:pt x="787994" y="70559"/>
                    </a:cubicBezTo>
                    <a:cubicBezTo>
                      <a:pt x="787994" y="73459"/>
                      <a:pt x="787027" y="75634"/>
                      <a:pt x="785336" y="77325"/>
                    </a:cubicBezTo>
                    <a:cubicBezTo>
                      <a:pt x="783644" y="78775"/>
                      <a:pt x="781228" y="79742"/>
                      <a:pt x="777845" y="79742"/>
                    </a:cubicBezTo>
                    <a:cubicBezTo>
                      <a:pt x="776154" y="79742"/>
                      <a:pt x="774704" y="79500"/>
                      <a:pt x="773012" y="79017"/>
                    </a:cubicBezTo>
                    <a:cubicBezTo>
                      <a:pt x="771562" y="78534"/>
                      <a:pt x="770112" y="77809"/>
                      <a:pt x="768904" y="76842"/>
                    </a:cubicBezTo>
                    <a:cubicBezTo>
                      <a:pt x="767696" y="76117"/>
                      <a:pt x="766488" y="75151"/>
                      <a:pt x="765521" y="74184"/>
                    </a:cubicBezTo>
                    <a:cubicBezTo>
                      <a:pt x="764555" y="73217"/>
                      <a:pt x="763830" y="72493"/>
                      <a:pt x="763105" y="71768"/>
                    </a:cubicBezTo>
                    <a:lnTo>
                      <a:pt x="758272" y="79500"/>
                    </a:lnTo>
                    <a:cubicBezTo>
                      <a:pt x="763588" y="83608"/>
                      <a:pt x="769871" y="85783"/>
                      <a:pt x="777362" y="85783"/>
                    </a:cubicBezTo>
                    <a:cubicBezTo>
                      <a:pt x="780261" y="85783"/>
                      <a:pt x="782678" y="85300"/>
                      <a:pt x="785094" y="84575"/>
                    </a:cubicBezTo>
                    <a:cubicBezTo>
                      <a:pt x="787511" y="83850"/>
                      <a:pt x="789685" y="82641"/>
                      <a:pt x="791377" y="81192"/>
                    </a:cubicBezTo>
                    <a:cubicBezTo>
                      <a:pt x="793068" y="79742"/>
                      <a:pt x="794518" y="77809"/>
                      <a:pt x="795726" y="75634"/>
                    </a:cubicBezTo>
                    <a:cubicBezTo>
                      <a:pt x="796693" y="73459"/>
                      <a:pt x="797418" y="71043"/>
                      <a:pt x="797418" y="68143"/>
                    </a:cubicBezTo>
                    <a:cubicBezTo>
                      <a:pt x="798385" y="65485"/>
                      <a:pt x="797660" y="63310"/>
                      <a:pt x="796693" y="61377"/>
                    </a:cubicBezTo>
                    <a:moveTo>
                      <a:pt x="711393" y="6041"/>
                    </a:moveTo>
                    <a:cubicBezTo>
                      <a:pt x="710185" y="4833"/>
                      <a:pt x="708977" y="4350"/>
                      <a:pt x="707286" y="4350"/>
                    </a:cubicBezTo>
                    <a:cubicBezTo>
                      <a:pt x="705594" y="4350"/>
                      <a:pt x="704386" y="4833"/>
                      <a:pt x="703178" y="6041"/>
                    </a:cubicBezTo>
                    <a:cubicBezTo>
                      <a:pt x="701969" y="7249"/>
                      <a:pt x="701486" y="8457"/>
                      <a:pt x="701486" y="9907"/>
                    </a:cubicBezTo>
                    <a:cubicBezTo>
                      <a:pt x="701486" y="11357"/>
                      <a:pt x="701969" y="12807"/>
                      <a:pt x="703178" y="13774"/>
                    </a:cubicBezTo>
                    <a:cubicBezTo>
                      <a:pt x="704386" y="14982"/>
                      <a:pt x="705594" y="15465"/>
                      <a:pt x="707286" y="15465"/>
                    </a:cubicBezTo>
                    <a:cubicBezTo>
                      <a:pt x="708977" y="15465"/>
                      <a:pt x="710427" y="14982"/>
                      <a:pt x="711393" y="13774"/>
                    </a:cubicBezTo>
                    <a:cubicBezTo>
                      <a:pt x="712602" y="12565"/>
                      <a:pt x="713085" y="11357"/>
                      <a:pt x="713085" y="9907"/>
                    </a:cubicBezTo>
                    <a:cubicBezTo>
                      <a:pt x="713085" y="8457"/>
                      <a:pt x="712602" y="7249"/>
                      <a:pt x="711393" y="6041"/>
                    </a:cubicBezTo>
                    <a:moveTo>
                      <a:pt x="734833" y="6041"/>
                    </a:moveTo>
                    <a:cubicBezTo>
                      <a:pt x="733625" y="4833"/>
                      <a:pt x="732416" y="4350"/>
                      <a:pt x="730725" y="4350"/>
                    </a:cubicBezTo>
                    <a:cubicBezTo>
                      <a:pt x="729033" y="4350"/>
                      <a:pt x="727583" y="4833"/>
                      <a:pt x="726617" y="6041"/>
                    </a:cubicBezTo>
                    <a:cubicBezTo>
                      <a:pt x="725409" y="7249"/>
                      <a:pt x="724925" y="8457"/>
                      <a:pt x="724925" y="9907"/>
                    </a:cubicBezTo>
                    <a:cubicBezTo>
                      <a:pt x="724925" y="11357"/>
                      <a:pt x="725409" y="12807"/>
                      <a:pt x="726617" y="13774"/>
                    </a:cubicBezTo>
                    <a:cubicBezTo>
                      <a:pt x="727825" y="14982"/>
                      <a:pt x="729033" y="15465"/>
                      <a:pt x="730725" y="15465"/>
                    </a:cubicBezTo>
                    <a:cubicBezTo>
                      <a:pt x="732416" y="15465"/>
                      <a:pt x="733625" y="14982"/>
                      <a:pt x="734833" y="13774"/>
                    </a:cubicBezTo>
                    <a:cubicBezTo>
                      <a:pt x="736041" y="12565"/>
                      <a:pt x="736524" y="11357"/>
                      <a:pt x="736524" y="9907"/>
                    </a:cubicBezTo>
                    <a:cubicBezTo>
                      <a:pt x="736524" y="8457"/>
                      <a:pt x="735799" y="7249"/>
                      <a:pt x="734833" y="6041"/>
                    </a:cubicBezTo>
                    <a:moveTo>
                      <a:pt x="695445" y="28997"/>
                    </a:moveTo>
                    <a:lnTo>
                      <a:pt x="695445" y="63552"/>
                    </a:lnTo>
                    <a:cubicBezTo>
                      <a:pt x="695445" y="66451"/>
                      <a:pt x="695687" y="69351"/>
                      <a:pt x="695928" y="72009"/>
                    </a:cubicBezTo>
                    <a:cubicBezTo>
                      <a:pt x="696170" y="74667"/>
                      <a:pt x="696895" y="77084"/>
                      <a:pt x="698103" y="79017"/>
                    </a:cubicBezTo>
                    <a:cubicBezTo>
                      <a:pt x="699311" y="80950"/>
                      <a:pt x="701245" y="82641"/>
                      <a:pt x="703903" y="83850"/>
                    </a:cubicBezTo>
                    <a:cubicBezTo>
                      <a:pt x="706561" y="85058"/>
                      <a:pt x="709944" y="85783"/>
                      <a:pt x="714535" y="85783"/>
                    </a:cubicBezTo>
                    <a:cubicBezTo>
                      <a:pt x="717435" y="85783"/>
                      <a:pt x="719851" y="85300"/>
                      <a:pt x="722026" y="84575"/>
                    </a:cubicBezTo>
                    <a:cubicBezTo>
                      <a:pt x="724201" y="83608"/>
                      <a:pt x="725892" y="82641"/>
                      <a:pt x="727342" y="81433"/>
                    </a:cubicBezTo>
                    <a:cubicBezTo>
                      <a:pt x="728792" y="80225"/>
                      <a:pt x="730000" y="79017"/>
                      <a:pt x="730725" y="77809"/>
                    </a:cubicBezTo>
                    <a:cubicBezTo>
                      <a:pt x="731450" y="76600"/>
                      <a:pt x="732175" y="75875"/>
                      <a:pt x="732658" y="75151"/>
                    </a:cubicBezTo>
                    <a:lnTo>
                      <a:pt x="733866" y="84575"/>
                    </a:lnTo>
                    <a:lnTo>
                      <a:pt x="743290" y="83608"/>
                    </a:lnTo>
                    <a:cubicBezTo>
                      <a:pt x="743290" y="83125"/>
                      <a:pt x="743049" y="82400"/>
                      <a:pt x="743049" y="81433"/>
                    </a:cubicBezTo>
                    <a:cubicBezTo>
                      <a:pt x="742807" y="80467"/>
                      <a:pt x="742807" y="79259"/>
                      <a:pt x="742565" y="77809"/>
                    </a:cubicBezTo>
                    <a:cubicBezTo>
                      <a:pt x="742324" y="76600"/>
                      <a:pt x="742324" y="75151"/>
                      <a:pt x="742324" y="73701"/>
                    </a:cubicBezTo>
                    <a:cubicBezTo>
                      <a:pt x="742324" y="72251"/>
                      <a:pt x="742082" y="70801"/>
                      <a:pt x="742082" y="69593"/>
                    </a:cubicBezTo>
                    <a:lnTo>
                      <a:pt x="742082" y="28755"/>
                    </a:lnTo>
                    <a:lnTo>
                      <a:pt x="732175" y="28755"/>
                    </a:lnTo>
                    <a:lnTo>
                      <a:pt x="732175" y="59686"/>
                    </a:lnTo>
                    <a:cubicBezTo>
                      <a:pt x="732175" y="62102"/>
                      <a:pt x="731691" y="64518"/>
                      <a:pt x="730966" y="66935"/>
                    </a:cubicBezTo>
                    <a:cubicBezTo>
                      <a:pt x="730242" y="69110"/>
                      <a:pt x="729033" y="71284"/>
                      <a:pt x="727583" y="72734"/>
                    </a:cubicBezTo>
                    <a:cubicBezTo>
                      <a:pt x="726134" y="74426"/>
                      <a:pt x="724442" y="75634"/>
                      <a:pt x="722751" y="76600"/>
                    </a:cubicBezTo>
                    <a:cubicBezTo>
                      <a:pt x="720817" y="77567"/>
                      <a:pt x="718884" y="78050"/>
                      <a:pt x="716468" y="78050"/>
                    </a:cubicBezTo>
                    <a:cubicBezTo>
                      <a:pt x="714052" y="78050"/>
                      <a:pt x="711877" y="77809"/>
                      <a:pt x="710427" y="77084"/>
                    </a:cubicBezTo>
                    <a:cubicBezTo>
                      <a:pt x="708977" y="76359"/>
                      <a:pt x="707769" y="75634"/>
                      <a:pt x="706802" y="74184"/>
                    </a:cubicBezTo>
                    <a:cubicBezTo>
                      <a:pt x="706077" y="72976"/>
                      <a:pt x="705594" y="71284"/>
                      <a:pt x="705111" y="69593"/>
                    </a:cubicBezTo>
                    <a:cubicBezTo>
                      <a:pt x="704869" y="67660"/>
                      <a:pt x="704628" y="65727"/>
                      <a:pt x="704628" y="63310"/>
                    </a:cubicBezTo>
                    <a:lnTo>
                      <a:pt x="704628" y="28755"/>
                    </a:lnTo>
                    <a:lnTo>
                      <a:pt x="695445" y="28755"/>
                    </a:lnTo>
                    <a:close/>
                    <a:moveTo>
                      <a:pt x="664515" y="60894"/>
                    </a:moveTo>
                    <a:cubicBezTo>
                      <a:pt x="662823" y="65243"/>
                      <a:pt x="660649" y="68626"/>
                      <a:pt x="657991" y="71284"/>
                    </a:cubicBezTo>
                    <a:cubicBezTo>
                      <a:pt x="655091" y="73701"/>
                      <a:pt x="651950" y="75634"/>
                      <a:pt x="648325" y="76600"/>
                    </a:cubicBezTo>
                    <a:cubicBezTo>
                      <a:pt x="644700" y="77567"/>
                      <a:pt x="640834" y="78050"/>
                      <a:pt x="636726" y="78050"/>
                    </a:cubicBezTo>
                    <a:cubicBezTo>
                      <a:pt x="635035" y="78050"/>
                      <a:pt x="633585" y="78050"/>
                      <a:pt x="631893" y="77809"/>
                    </a:cubicBezTo>
                    <a:cubicBezTo>
                      <a:pt x="630202" y="77809"/>
                      <a:pt x="628510" y="77567"/>
                      <a:pt x="626577" y="77325"/>
                    </a:cubicBezTo>
                    <a:lnTo>
                      <a:pt x="626577" y="10874"/>
                    </a:lnTo>
                    <a:cubicBezTo>
                      <a:pt x="628027" y="10874"/>
                      <a:pt x="629477" y="10632"/>
                      <a:pt x="630927" y="10632"/>
                    </a:cubicBezTo>
                    <a:lnTo>
                      <a:pt x="635276" y="10632"/>
                    </a:lnTo>
                    <a:cubicBezTo>
                      <a:pt x="646392" y="10632"/>
                      <a:pt x="654366" y="13290"/>
                      <a:pt x="659440" y="18848"/>
                    </a:cubicBezTo>
                    <a:cubicBezTo>
                      <a:pt x="664515" y="24406"/>
                      <a:pt x="666931" y="33588"/>
                      <a:pt x="666931" y="44220"/>
                    </a:cubicBezTo>
                    <a:cubicBezTo>
                      <a:pt x="666931" y="50986"/>
                      <a:pt x="666206" y="56544"/>
                      <a:pt x="664515" y="60894"/>
                    </a:cubicBezTo>
                    <a:moveTo>
                      <a:pt x="675389" y="25856"/>
                    </a:moveTo>
                    <a:cubicBezTo>
                      <a:pt x="673456" y="21023"/>
                      <a:pt x="670798" y="16915"/>
                      <a:pt x="667173" y="13774"/>
                    </a:cubicBezTo>
                    <a:cubicBezTo>
                      <a:pt x="663548" y="10632"/>
                      <a:pt x="659440" y="8216"/>
                      <a:pt x="654366" y="6524"/>
                    </a:cubicBezTo>
                    <a:cubicBezTo>
                      <a:pt x="649292" y="4833"/>
                      <a:pt x="643734" y="4108"/>
                      <a:pt x="637451" y="4108"/>
                    </a:cubicBezTo>
                    <a:cubicBezTo>
                      <a:pt x="634793" y="4108"/>
                      <a:pt x="632860" y="4108"/>
                      <a:pt x="631168" y="4108"/>
                    </a:cubicBezTo>
                    <a:cubicBezTo>
                      <a:pt x="629719" y="4108"/>
                      <a:pt x="628269" y="4108"/>
                      <a:pt x="627060" y="4350"/>
                    </a:cubicBezTo>
                    <a:cubicBezTo>
                      <a:pt x="625852" y="4350"/>
                      <a:pt x="624402" y="4350"/>
                      <a:pt x="622953" y="4350"/>
                    </a:cubicBezTo>
                    <a:cubicBezTo>
                      <a:pt x="621503" y="4350"/>
                      <a:pt x="619328" y="4350"/>
                      <a:pt x="616670" y="4591"/>
                    </a:cubicBezTo>
                    <a:lnTo>
                      <a:pt x="616670" y="84091"/>
                    </a:lnTo>
                    <a:cubicBezTo>
                      <a:pt x="619086" y="84091"/>
                      <a:pt x="622228" y="84091"/>
                      <a:pt x="625611" y="84333"/>
                    </a:cubicBezTo>
                    <a:cubicBezTo>
                      <a:pt x="629235" y="84333"/>
                      <a:pt x="633102" y="84575"/>
                      <a:pt x="637209" y="84575"/>
                    </a:cubicBezTo>
                    <a:cubicBezTo>
                      <a:pt x="641317" y="84575"/>
                      <a:pt x="645909" y="84091"/>
                      <a:pt x="650741" y="82883"/>
                    </a:cubicBezTo>
                    <a:cubicBezTo>
                      <a:pt x="655574" y="81675"/>
                      <a:pt x="659924" y="79742"/>
                      <a:pt x="664032" y="76842"/>
                    </a:cubicBezTo>
                    <a:cubicBezTo>
                      <a:pt x="668140" y="73942"/>
                      <a:pt x="671523" y="69834"/>
                      <a:pt x="674181" y="64518"/>
                    </a:cubicBezTo>
                    <a:cubicBezTo>
                      <a:pt x="676839" y="59202"/>
                      <a:pt x="678289" y="52436"/>
                      <a:pt x="678289" y="43979"/>
                    </a:cubicBezTo>
                    <a:cubicBezTo>
                      <a:pt x="678289" y="37454"/>
                      <a:pt x="677322" y="30689"/>
                      <a:pt x="675389" y="25856"/>
                    </a:cubicBezTo>
                    <a:moveTo>
                      <a:pt x="562059" y="77325"/>
                    </a:moveTo>
                    <a:cubicBezTo>
                      <a:pt x="560851" y="77809"/>
                      <a:pt x="559884" y="78292"/>
                      <a:pt x="558918" y="78534"/>
                    </a:cubicBezTo>
                    <a:cubicBezTo>
                      <a:pt x="557951" y="78775"/>
                      <a:pt x="556984" y="79017"/>
                      <a:pt x="555776" y="79017"/>
                    </a:cubicBezTo>
                    <a:cubicBezTo>
                      <a:pt x="555051" y="79017"/>
                      <a:pt x="554326" y="78775"/>
                      <a:pt x="553360" y="78534"/>
                    </a:cubicBezTo>
                    <a:cubicBezTo>
                      <a:pt x="552393" y="78292"/>
                      <a:pt x="551668" y="78050"/>
                      <a:pt x="551185" y="77567"/>
                    </a:cubicBezTo>
                    <a:cubicBezTo>
                      <a:pt x="549977" y="76600"/>
                      <a:pt x="549252" y="75634"/>
                      <a:pt x="549010" y="74184"/>
                    </a:cubicBezTo>
                    <a:cubicBezTo>
                      <a:pt x="548769" y="72734"/>
                      <a:pt x="548769" y="70801"/>
                      <a:pt x="548769" y="67901"/>
                    </a:cubicBezTo>
                    <a:lnTo>
                      <a:pt x="548769" y="35280"/>
                    </a:lnTo>
                    <a:lnTo>
                      <a:pt x="561817" y="35280"/>
                    </a:lnTo>
                    <a:lnTo>
                      <a:pt x="561817" y="28997"/>
                    </a:lnTo>
                    <a:lnTo>
                      <a:pt x="548769" y="28997"/>
                    </a:lnTo>
                    <a:lnTo>
                      <a:pt x="548769" y="12807"/>
                    </a:lnTo>
                    <a:lnTo>
                      <a:pt x="539103" y="14982"/>
                    </a:lnTo>
                    <a:lnTo>
                      <a:pt x="539103" y="28997"/>
                    </a:lnTo>
                    <a:lnTo>
                      <a:pt x="529679" y="28997"/>
                    </a:lnTo>
                    <a:lnTo>
                      <a:pt x="529679" y="35280"/>
                    </a:lnTo>
                    <a:lnTo>
                      <a:pt x="539103" y="35280"/>
                    </a:lnTo>
                    <a:lnTo>
                      <a:pt x="539103" y="68868"/>
                    </a:lnTo>
                    <a:cubicBezTo>
                      <a:pt x="539103" y="71768"/>
                      <a:pt x="539103" y="74184"/>
                      <a:pt x="539345" y="76117"/>
                    </a:cubicBezTo>
                    <a:cubicBezTo>
                      <a:pt x="539586" y="78050"/>
                      <a:pt x="540311" y="79983"/>
                      <a:pt x="541278" y="81433"/>
                    </a:cubicBezTo>
                    <a:cubicBezTo>
                      <a:pt x="542486" y="83125"/>
                      <a:pt x="543936" y="84091"/>
                      <a:pt x="545869" y="84816"/>
                    </a:cubicBezTo>
                    <a:cubicBezTo>
                      <a:pt x="547802" y="85541"/>
                      <a:pt x="549735" y="85783"/>
                      <a:pt x="551910" y="85783"/>
                    </a:cubicBezTo>
                    <a:cubicBezTo>
                      <a:pt x="554085" y="85783"/>
                      <a:pt x="556259" y="85541"/>
                      <a:pt x="558434" y="84816"/>
                    </a:cubicBezTo>
                    <a:cubicBezTo>
                      <a:pt x="560609" y="84091"/>
                      <a:pt x="562300" y="83125"/>
                      <a:pt x="563992" y="82158"/>
                    </a:cubicBezTo>
                    <a:lnTo>
                      <a:pt x="562059" y="77325"/>
                    </a:lnTo>
                    <a:close/>
                    <a:moveTo>
                      <a:pt x="487392" y="6041"/>
                    </a:moveTo>
                    <a:cubicBezTo>
                      <a:pt x="486183" y="4833"/>
                      <a:pt x="484975" y="4350"/>
                      <a:pt x="483284" y="4350"/>
                    </a:cubicBezTo>
                    <a:cubicBezTo>
                      <a:pt x="481592" y="4350"/>
                      <a:pt x="480384" y="4833"/>
                      <a:pt x="479176" y="6041"/>
                    </a:cubicBezTo>
                    <a:cubicBezTo>
                      <a:pt x="477967" y="7249"/>
                      <a:pt x="477484" y="8457"/>
                      <a:pt x="477484" y="9907"/>
                    </a:cubicBezTo>
                    <a:cubicBezTo>
                      <a:pt x="477484" y="11357"/>
                      <a:pt x="477967" y="12807"/>
                      <a:pt x="479176" y="13774"/>
                    </a:cubicBezTo>
                    <a:cubicBezTo>
                      <a:pt x="480384" y="14982"/>
                      <a:pt x="481592" y="15465"/>
                      <a:pt x="483284" y="15465"/>
                    </a:cubicBezTo>
                    <a:cubicBezTo>
                      <a:pt x="484975" y="15465"/>
                      <a:pt x="486425" y="14982"/>
                      <a:pt x="487392" y="13774"/>
                    </a:cubicBezTo>
                    <a:cubicBezTo>
                      <a:pt x="488600" y="12565"/>
                      <a:pt x="489083" y="11357"/>
                      <a:pt x="489083" y="9907"/>
                    </a:cubicBezTo>
                    <a:cubicBezTo>
                      <a:pt x="488841" y="8457"/>
                      <a:pt x="488358" y="7249"/>
                      <a:pt x="487392" y="6041"/>
                    </a:cubicBezTo>
                    <a:moveTo>
                      <a:pt x="510589" y="6041"/>
                    </a:moveTo>
                    <a:cubicBezTo>
                      <a:pt x="509381" y="4833"/>
                      <a:pt x="508173" y="4350"/>
                      <a:pt x="506481" y="4350"/>
                    </a:cubicBezTo>
                    <a:cubicBezTo>
                      <a:pt x="504790" y="4350"/>
                      <a:pt x="503340" y="4833"/>
                      <a:pt x="502373" y="6041"/>
                    </a:cubicBezTo>
                    <a:cubicBezTo>
                      <a:pt x="501165" y="7249"/>
                      <a:pt x="500682" y="8457"/>
                      <a:pt x="500682" y="9907"/>
                    </a:cubicBezTo>
                    <a:cubicBezTo>
                      <a:pt x="500682" y="11357"/>
                      <a:pt x="501165" y="12807"/>
                      <a:pt x="502373" y="13774"/>
                    </a:cubicBezTo>
                    <a:cubicBezTo>
                      <a:pt x="503582" y="14982"/>
                      <a:pt x="504790" y="15465"/>
                      <a:pt x="506481" y="15465"/>
                    </a:cubicBezTo>
                    <a:cubicBezTo>
                      <a:pt x="508173" y="15465"/>
                      <a:pt x="509381" y="14982"/>
                      <a:pt x="510589" y="13774"/>
                    </a:cubicBezTo>
                    <a:cubicBezTo>
                      <a:pt x="511797" y="12565"/>
                      <a:pt x="512281" y="11357"/>
                      <a:pt x="512281" y="9907"/>
                    </a:cubicBezTo>
                    <a:cubicBezTo>
                      <a:pt x="512281" y="8457"/>
                      <a:pt x="511797" y="7249"/>
                      <a:pt x="510589" y="6041"/>
                    </a:cubicBezTo>
                    <a:moveTo>
                      <a:pt x="504548" y="62827"/>
                    </a:moveTo>
                    <a:cubicBezTo>
                      <a:pt x="504548" y="64518"/>
                      <a:pt x="504306" y="65968"/>
                      <a:pt x="504306" y="67660"/>
                    </a:cubicBezTo>
                    <a:cubicBezTo>
                      <a:pt x="504065" y="69834"/>
                      <a:pt x="503340" y="71526"/>
                      <a:pt x="502373" y="72976"/>
                    </a:cubicBezTo>
                    <a:cubicBezTo>
                      <a:pt x="501407" y="74426"/>
                      <a:pt x="500199" y="75634"/>
                      <a:pt x="498990" y="76600"/>
                    </a:cubicBezTo>
                    <a:cubicBezTo>
                      <a:pt x="497782" y="77567"/>
                      <a:pt x="496332" y="78050"/>
                      <a:pt x="495124" y="78534"/>
                    </a:cubicBezTo>
                    <a:cubicBezTo>
                      <a:pt x="493916" y="79017"/>
                      <a:pt x="492708" y="79017"/>
                      <a:pt x="491741" y="79017"/>
                    </a:cubicBezTo>
                    <a:cubicBezTo>
                      <a:pt x="490533" y="79017"/>
                      <a:pt x="489325" y="78775"/>
                      <a:pt x="488116" y="78534"/>
                    </a:cubicBezTo>
                    <a:cubicBezTo>
                      <a:pt x="486908" y="78292"/>
                      <a:pt x="485942" y="77567"/>
                      <a:pt x="484975" y="76842"/>
                    </a:cubicBezTo>
                    <a:cubicBezTo>
                      <a:pt x="484009" y="76117"/>
                      <a:pt x="483284" y="75151"/>
                      <a:pt x="482800" y="73942"/>
                    </a:cubicBezTo>
                    <a:cubicBezTo>
                      <a:pt x="482317" y="72734"/>
                      <a:pt x="482075" y="71284"/>
                      <a:pt x="482075" y="69351"/>
                    </a:cubicBezTo>
                    <a:cubicBezTo>
                      <a:pt x="482075" y="67418"/>
                      <a:pt x="482559" y="65968"/>
                      <a:pt x="483284" y="64760"/>
                    </a:cubicBezTo>
                    <a:cubicBezTo>
                      <a:pt x="484009" y="63552"/>
                      <a:pt x="484975" y="62585"/>
                      <a:pt x="486183" y="61619"/>
                    </a:cubicBezTo>
                    <a:cubicBezTo>
                      <a:pt x="487392" y="60894"/>
                      <a:pt x="488358" y="60169"/>
                      <a:pt x="489566" y="59686"/>
                    </a:cubicBezTo>
                    <a:cubicBezTo>
                      <a:pt x="490775" y="59202"/>
                      <a:pt x="491741" y="58961"/>
                      <a:pt x="492708" y="58719"/>
                    </a:cubicBezTo>
                    <a:cubicBezTo>
                      <a:pt x="493674" y="58477"/>
                      <a:pt x="494882" y="58236"/>
                      <a:pt x="496091" y="58236"/>
                    </a:cubicBezTo>
                    <a:cubicBezTo>
                      <a:pt x="497299" y="58236"/>
                      <a:pt x="498507" y="57994"/>
                      <a:pt x="499715" y="57994"/>
                    </a:cubicBezTo>
                    <a:cubicBezTo>
                      <a:pt x="500923" y="57994"/>
                      <a:pt x="501890" y="57752"/>
                      <a:pt x="502857" y="57752"/>
                    </a:cubicBezTo>
                    <a:lnTo>
                      <a:pt x="505031" y="57752"/>
                    </a:lnTo>
                    <a:cubicBezTo>
                      <a:pt x="504548" y="59444"/>
                      <a:pt x="504548" y="61135"/>
                      <a:pt x="504548" y="62827"/>
                    </a:cubicBezTo>
                    <a:moveTo>
                      <a:pt x="522188" y="78292"/>
                    </a:moveTo>
                    <a:cubicBezTo>
                      <a:pt x="520738" y="78775"/>
                      <a:pt x="519288" y="79017"/>
                      <a:pt x="517838" y="79017"/>
                    </a:cubicBezTo>
                    <a:cubicBezTo>
                      <a:pt x="516630" y="79017"/>
                      <a:pt x="515664" y="78534"/>
                      <a:pt x="514939" y="77809"/>
                    </a:cubicBezTo>
                    <a:cubicBezTo>
                      <a:pt x="514214" y="77084"/>
                      <a:pt x="513972" y="75392"/>
                      <a:pt x="513972" y="72734"/>
                    </a:cubicBezTo>
                    <a:lnTo>
                      <a:pt x="513972" y="43496"/>
                    </a:lnTo>
                    <a:cubicBezTo>
                      <a:pt x="513972" y="42529"/>
                      <a:pt x="513972" y="41562"/>
                      <a:pt x="513972" y="40354"/>
                    </a:cubicBezTo>
                    <a:cubicBezTo>
                      <a:pt x="513972" y="39146"/>
                      <a:pt x="513730" y="38179"/>
                      <a:pt x="513489" y="36971"/>
                    </a:cubicBezTo>
                    <a:cubicBezTo>
                      <a:pt x="513247" y="35763"/>
                      <a:pt x="512764" y="34796"/>
                      <a:pt x="512281" y="33830"/>
                    </a:cubicBezTo>
                    <a:cubicBezTo>
                      <a:pt x="511797" y="32863"/>
                      <a:pt x="510831" y="31897"/>
                      <a:pt x="509864" y="31172"/>
                    </a:cubicBezTo>
                    <a:cubicBezTo>
                      <a:pt x="507689" y="29480"/>
                      <a:pt x="505273" y="28514"/>
                      <a:pt x="502615" y="27789"/>
                    </a:cubicBezTo>
                    <a:cubicBezTo>
                      <a:pt x="499957" y="27306"/>
                      <a:pt x="497540" y="27064"/>
                      <a:pt x="494882" y="27064"/>
                    </a:cubicBezTo>
                    <a:cubicBezTo>
                      <a:pt x="492708" y="27064"/>
                      <a:pt x="490291" y="27306"/>
                      <a:pt x="488116" y="27789"/>
                    </a:cubicBezTo>
                    <a:cubicBezTo>
                      <a:pt x="485942" y="28272"/>
                      <a:pt x="483767" y="28997"/>
                      <a:pt x="482075" y="29964"/>
                    </a:cubicBezTo>
                    <a:cubicBezTo>
                      <a:pt x="480142" y="30930"/>
                      <a:pt x="478692" y="32380"/>
                      <a:pt x="477243" y="33830"/>
                    </a:cubicBezTo>
                    <a:cubicBezTo>
                      <a:pt x="475793" y="35280"/>
                      <a:pt x="475068" y="37454"/>
                      <a:pt x="474584" y="40113"/>
                    </a:cubicBezTo>
                    <a:lnTo>
                      <a:pt x="482317" y="42529"/>
                    </a:lnTo>
                    <a:cubicBezTo>
                      <a:pt x="482559" y="41321"/>
                      <a:pt x="482800" y="40113"/>
                      <a:pt x="483284" y="38904"/>
                    </a:cubicBezTo>
                    <a:cubicBezTo>
                      <a:pt x="483767" y="37938"/>
                      <a:pt x="484250" y="36730"/>
                      <a:pt x="485217" y="36005"/>
                    </a:cubicBezTo>
                    <a:cubicBezTo>
                      <a:pt x="486183" y="35038"/>
                      <a:pt x="487150" y="34555"/>
                      <a:pt x="488600" y="33830"/>
                    </a:cubicBezTo>
                    <a:cubicBezTo>
                      <a:pt x="490050" y="33347"/>
                      <a:pt x="491741" y="33105"/>
                      <a:pt x="493916" y="33105"/>
                    </a:cubicBezTo>
                    <a:cubicBezTo>
                      <a:pt x="495124" y="33105"/>
                      <a:pt x="496332" y="33105"/>
                      <a:pt x="497299" y="33347"/>
                    </a:cubicBezTo>
                    <a:cubicBezTo>
                      <a:pt x="498507" y="33588"/>
                      <a:pt x="499474" y="33830"/>
                      <a:pt x="500440" y="34313"/>
                    </a:cubicBezTo>
                    <a:cubicBezTo>
                      <a:pt x="501890" y="35038"/>
                      <a:pt x="502857" y="36005"/>
                      <a:pt x="503582" y="37213"/>
                    </a:cubicBezTo>
                    <a:cubicBezTo>
                      <a:pt x="504065" y="38421"/>
                      <a:pt x="504548" y="40113"/>
                      <a:pt x="504548" y="42287"/>
                    </a:cubicBezTo>
                    <a:lnTo>
                      <a:pt x="504548" y="51711"/>
                    </a:lnTo>
                    <a:cubicBezTo>
                      <a:pt x="501648" y="51711"/>
                      <a:pt x="499232" y="51711"/>
                      <a:pt x="497057" y="51953"/>
                    </a:cubicBezTo>
                    <a:cubicBezTo>
                      <a:pt x="494882" y="51953"/>
                      <a:pt x="492949" y="52195"/>
                      <a:pt x="491016" y="52436"/>
                    </a:cubicBezTo>
                    <a:cubicBezTo>
                      <a:pt x="488358" y="52920"/>
                      <a:pt x="485942" y="53644"/>
                      <a:pt x="483525" y="54369"/>
                    </a:cubicBezTo>
                    <a:cubicBezTo>
                      <a:pt x="481350" y="55336"/>
                      <a:pt x="479176" y="56544"/>
                      <a:pt x="477484" y="57994"/>
                    </a:cubicBezTo>
                    <a:cubicBezTo>
                      <a:pt x="475793" y="59444"/>
                      <a:pt x="474584" y="61135"/>
                      <a:pt x="473618" y="63310"/>
                    </a:cubicBezTo>
                    <a:cubicBezTo>
                      <a:pt x="472651" y="65243"/>
                      <a:pt x="472168" y="67660"/>
                      <a:pt x="472168" y="70076"/>
                    </a:cubicBezTo>
                    <a:cubicBezTo>
                      <a:pt x="472168" y="72493"/>
                      <a:pt x="472651" y="74909"/>
                      <a:pt x="473618" y="76842"/>
                    </a:cubicBezTo>
                    <a:cubicBezTo>
                      <a:pt x="474584" y="78775"/>
                      <a:pt x="475793" y="80467"/>
                      <a:pt x="477243" y="81675"/>
                    </a:cubicBezTo>
                    <a:cubicBezTo>
                      <a:pt x="478692" y="82883"/>
                      <a:pt x="480384" y="83850"/>
                      <a:pt x="482317" y="84575"/>
                    </a:cubicBezTo>
                    <a:cubicBezTo>
                      <a:pt x="484250" y="85300"/>
                      <a:pt x="485942" y="85541"/>
                      <a:pt x="488116" y="85541"/>
                    </a:cubicBezTo>
                    <a:cubicBezTo>
                      <a:pt x="492708" y="85541"/>
                      <a:pt x="496332" y="84575"/>
                      <a:pt x="499232" y="82641"/>
                    </a:cubicBezTo>
                    <a:cubicBezTo>
                      <a:pt x="502132" y="80708"/>
                      <a:pt x="504065" y="78292"/>
                      <a:pt x="505031" y="75634"/>
                    </a:cubicBezTo>
                    <a:cubicBezTo>
                      <a:pt x="505273" y="78050"/>
                      <a:pt x="506240" y="80225"/>
                      <a:pt x="507689" y="82158"/>
                    </a:cubicBezTo>
                    <a:cubicBezTo>
                      <a:pt x="509139" y="84091"/>
                      <a:pt x="511314" y="84816"/>
                      <a:pt x="514214" y="84816"/>
                    </a:cubicBezTo>
                    <a:cubicBezTo>
                      <a:pt x="515905" y="84816"/>
                      <a:pt x="517597" y="84575"/>
                      <a:pt x="519047" y="84333"/>
                    </a:cubicBezTo>
                    <a:cubicBezTo>
                      <a:pt x="520496" y="84091"/>
                      <a:pt x="521705" y="83850"/>
                      <a:pt x="522430" y="83608"/>
                    </a:cubicBezTo>
                    <a:lnTo>
                      <a:pt x="522430" y="78292"/>
                    </a:lnTo>
                    <a:close/>
                    <a:moveTo>
                      <a:pt x="458636" y="77325"/>
                    </a:moveTo>
                    <a:cubicBezTo>
                      <a:pt x="457428" y="77809"/>
                      <a:pt x="456461" y="78292"/>
                      <a:pt x="455495" y="78534"/>
                    </a:cubicBezTo>
                    <a:cubicBezTo>
                      <a:pt x="454528" y="78775"/>
                      <a:pt x="453562" y="79017"/>
                      <a:pt x="452353" y="79017"/>
                    </a:cubicBezTo>
                    <a:cubicBezTo>
                      <a:pt x="451629" y="79017"/>
                      <a:pt x="450904" y="78775"/>
                      <a:pt x="449937" y="78534"/>
                    </a:cubicBezTo>
                    <a:cubicBezTo>
                      <a:pt x="448970" y="78292"/>
                      <a:pt x="448246" y="78050"/>
                      <a:pt x="447762" y="77567"/>
                    </a:cubicBezTo>
                    <a:cubicBezTo>
                      <a:pt x="446554" y="76600"/>
                      <a:pt x="445829" y="75634"/>
                      <a:pt x="445587" y="74184"/>
                    </a:cubicBezTo>
                    <a:cubicBezTo>
                      <a:pt x="445346" y="72734"/>
                      <a:pt x="445346" y="70801"/>
                      <a:pt x="445346" y="67901"/>
                    </a:cubicBezTo>
                    <a:lnTo>
                      <a:pt x="445346" y="35280"/>
                    </a:lnTo>
                    <a:lnTo>
                      <a:pt x="458394" y="35280"/>
                    </a:lnTo>
                    <a:lnTo>
                      <a:pt x="458394" y="28997"/>
                    </a:lnTo>
                    <a:lnTo>
                      <a:pt x="445346" y="28997"/>
                    </a:lnTo>
                    <a:lnTo>
                      <a:pt x="445346" y="12807"/>
                    </a:lnTo>
                    <a:lnTo>
                      <a:pt x="435680" y="14982"/>
                    </a:lnTo>
                    <a:lnTo>
                      <a:pt x="435680" y="28997"/>
                    </a:lnTo>
                    <a:lnTo>
                      <a:pt x="426256" y="28997"/>
                    </a:lnTo>
                    <a:lnTo>
                      <a:pt x="426256" y="35280"/>
                    </a:lnTo>
                    <a:lnTo>
                      <a:pt x="435680" y="35280"/>
                    </a:lnTo>
                    <a:lnTo>
                      <a:pt x="435680" y="68868"/>
                    </a:lnTo>
                    <a:cubicBezTo>
                      <a:pt x="435680" y="71768"/>
                      <a:pt x="435680" y="74184"/>
                      <a:pt x="435922" y="76117"/>
                    </a:cubicBezTo>
                    <a:cubicBezTo>
                      <a:pt x="436163" y="78050"/>
                      <a:pt x="436888" y="79983"/>
                      <a:pt x="437855" y="81433"/>
                    </a:cubicBezTo>
                    <a:cubicBezTo>
                      <a:pt x="439063" y="83125"/>
                      <a:pt x="440513" y="84091"/>
                      <a:pt x="442446" y="84816"/>
                    </a:cubicBezTo>
                    <a:cubicBezTo>
                      <a:pt x="444379" y="85541"/>
                      <a:pt x="446312" y="85783"/>
                      <a:pt x="448487" y="85783"/>
                    </a:cubicBezTo>
                    <a:cubicBezTo>
                      <a:pt x="450662" y="85783"/>
                      <a:pt x="452837" y="85541"/>
                      <a:pt x="455012" y="84816"/>
                    </a:cubicBezTo>
                    <a:cubicBezTo>
                      <a:pt x="457186" y="84091"/>
                      <a:pt x="458878" y="83125"/>
                      <a:pt x="460569" y="82158"/>
                    </a:cubicBezTo>
                    <a:lnTo>
                      <a:pt x="458636" y="77325"/>
                    </a:lnTo>
                    <a:close/>
                    <a:moveTo>
                      <a:pt x="409825" y="28997"/>
                    </a:moveTo>
                    <a:lnTo>
                      <a:pt x="399676" y="28997"/>
                    </a:lnTo>
                    <a:lnTo>
                      <a:pt x="399676" y="84091"/>
                    </a:lnTo>
                    <a:lnTo>
                      <a:pt x="409825" y="84091"/>
                    </a:lnTo>
                    <a:lnTo>
                      <a:pt x="409825" y="28997"/>
                    </a:lnTo>
                    <a:close/>
                    <a:moveTo>
                      <a:pt x="409341" y="2416"/>
                    </a:moveTo>
                    <a:cubicBezTo>
                      <a:pt x="408133" y="1208"/>
                      <a:pt x="406683" y="483"/>
                      <a:pt x="404992" y="483"/>
                    </a:cubicBezTo>
                    <a:cubicBezTo>
                      <a:pt x="403300" y="483"/>
                      <a:pt x="401609" y="1208"/>
                      <a:pt x="400400" y="2416"/>
                    </a:cubicBezTo>
                    <a:cubicBezTo>
                      <a:pt x="399192" y="3625"/>
                      <a:pt x="398467" y="5316"/>
                      <a:pt x="398467" y="6766"/>
                    </a:cubicBezTo>
                    <a:cubicBezTo>
                      <a:pt x="398467" y="8457"/>
                      <a:pt x="399192" y="9907"/>
                      <a:pt x="400400" y="11116"/>
                    </a:cubicBezTo>
                    <a:cubicBezTo>
                      <a:pt x="401609" y="12324"/>
                      <a:pt x="403059" y="13049"/>
                      <a:pt x="404992" y="13049"/>
                    </a:cubicBezTo>
                    <a:cubicBezTo>
                      <a:pt x="406683" y="13049"/>
                      <a:pt x="408133" y="12324"/>
                      <a:pt x="409341" y="11116"/>
                    </a:cubicBezTo>
                    <a:cubicBezTo>
                      <a:pt x="410549" y="9907"/>
                      <a:pt x="411274" y="8457"/>
                      <a:pt x="411274" y="6766"/>
                    </a:cubicBezTo>
                    <a:cubicBezTo>
                      <a:pt x="411274" y="5074"/>
                      <a:pt x="410549" y="3625"/>
                      <a:pt x="409341" y="2416"/>
                    </a:cubicBezTo>
                    <a:moveTo>
                      <a:pt x="379619" y="61377"/>
                    </a:moveTo>
                    <a:cubicBezTo>
                      <a:pt x="378653" y="59444"/>
                      <a:pt x="377203" y="57994"/>
                      <a:pt x="375511" y="56544"/>
                    </a:cubicBezTo>
                    <a:cubicBezTo>
                      <a:pt x="373820" y="55094"/>
                      <a:pt x="372128" y="54128"/>
                      <a:pt x="370195" y="53403"/>
                    </a:cubicBezTo>
                    <a:cubicBezTo>
                      <a:pt x="368262" y="52678"/>
                      <a:pt x="366329" y="51953"/>
                      <a:pt x="364396" y="51470"/>
                    </a:cubicBezTo>
                    <a:cubicBezTo>
                      <a:pt x="361013" y="50503"/>
                      <a:pt x="358113" y="49295"/>
                      <a:pt x="355938" y="47603"/>
                    </a:cubicBezTo>
                    <a:cubicBezTo>
                      <a:pt x="353764" y="45912"/>
                      <a:pt x="352797" y="43737"/>
                      <a:pt x="352797" y="40837"/>
                    </a:cubicBezTo>
                    <a:cubicBezTo>
                      <a:pt x="352797" y="38663"/>
                      <a:pt x="353764" y="36730"/>
                      <a:pt x="355697" y="35280"/>
                    </a:cubicBezTo>
                    <a:cubicBezTo>
                      <a:pt x="357630" y="33830"/>
                      <a:pt x="360046" y="33105"/>
                      <a:pt x="362946" y="33105"/>
                    </a:cubicBezTo>
                    <a:cubicBezTo>
                      <a:pt x="366087" y="33105"/>
                      <a:pt x="368504" y="33588"/>
                      <a:pt x="370195" y="34796"/>
                    </a:cubicBezTo>
                    <a:cubicBezTo>
                      <a:pt x="371887" y="36005"/>
                      <a:pt x="373337" y="37213"/>
                      <a:pt x="374786" y="38421"/>
                    </a:cubicBezTo>
                    <a:lnTo>
                      <a:pt x="379619" y="32380"/>
                    </a:lnTo>
                    <a:cubicBezTo>
                      <a:pt x="378169" y="31172"/>
                      <a:pt x="376236" y="29964"/>
                      <a:pt x="373820" y="28997"/>
                    </a:cubicBezTo>
                    <a:cubicBezTo>
                      <a:pt x="371162" y="27789"/>
                      <a:pt x="367779" y="27306"/>
                      <a:pt x="363429" y="27306"/>
                    </a:cubicBezTo>
                    <a:cubicBezTo>
                      <a:pt x="360771" y="27306"/>
                      <a:pt x="358355" y="27547"/>
                      <a:pt x="355938" y="28272"/>
                    </a:cubicBezTo>
                    <a:cubicBezTo>
                      <a:pt x="353522" y="28997"/>
                      <a:pt x="351589" y="29722"/>
                      <a:pt x="349656" y="31172"/>
                    </a:cubicBezTo>
                    <a:cubicBezTo>
                      <a:pt x="347964" y="32380"/>
                      <a:pt x="346514" y="34071"/>
                      <a:pt x="345306" y="36005"/>
                    </a:cubicBezTo>
                    <a:cubicBezTo>
                      <a:pt x="344098" y="37938"/>
                      <a:pt x="343615" y="40113"/>
                      <a:pt x="343615" y="42771"/>
                    </a:cubicBezTo>
                    <a:cubicBezTo>
                      <a:pt x="343615" y="45670"/>
                      <a:pt x="344098" y="48087"/>
                      <a:pt x="345065" y="50020"/>
                    </a:cubicBezTo>
                    <a:cubicBezTo>
                      <a:pt x="346031" y="51953"/>
                      <a:pt x="347481" y="53644"/>
                      <a:pt x="348931" y="54853"/>
                    </a:cubicBezTo>
                    <a:cubicBezTo>
                      <a:pt x="350622" y="56061"/>
                      <a:pt x="352314" y="57269"/>
                      <a:pt x="354005" y="57752"/>
                    </a:cubicBezTo>
                    <a:cubicBezTo>
                      <a:pt x="355938" y="58477"/>
                      <a:pt x="357630" y="58961"/>
                      <a:pt x="359321" y="59686"/>
                    </a:cubicBezTo>
                    <a:cubicBezTo>
                      <a:pt x="362946" y="60652"/>
                      <a:pt x="365604" y="61860"/>
                      <a:pt x="367779" y="63310"/>
                    </a:cubicBezTo>
                    <a:cubicBezTo>
                      <a:pt x="369954" y="64760"/>
                      <a:pt x="370920" y="67176"/>
                      <a:pt x="370920" y="70559"/>
                    </a:cubicBezTo>
                    <a:cubicBezTo>
                      <a:pt x="370920" y="73459"/>
                      <a:pt x="369954" y="75634"/>
                      <a:pt x="368262" y="77325"/>
                    </a:cubicBezTo>
                    <a:cubicBezTo>
                      <a:pt x="366571" y="78775"/>
                      <a:pt x="364154" y="79742"/>
                      <a:pt x="360771" y="79742"/>
                    </a:cubicBezTo>
                    <a:cubicBezTo>
                      <a:pt x="359080" y="79742"/>
                      <a:pt x="357630" y="79500"/>
                      <a:pt x="355938" y="79017"/>
                    </a:cubicBezTo>
                    <a:cubicBezTo>
                      <a:pt x="354489" y="78534"/>
                      <a:pt x="353039" y="77809"/>
                      <a:pt x="351830" y="76842"/>
                    </a:cubicBezTo>
                    <a:cubicBezTo>
                      <a:pt x="350622" y="76117"/>
                      <a:pt x="349414" y="75151"/>
                      <a:pt x="348447" y="74184"/>
                    </a:cubicBezTo>
                    <a:cubicBezTo>
                      <a:pt x="347481" y="73217"/>
                      <a:pt x="346756" y="72493"/>
                      <a:pt x="346031" y="71768"/>
                    </a:cubicBezTo>
                    <a:lnTo>
                      <a:pt x="341198" y="79500"/>
                    </a:lnTo>
                    <a:cubicBezTo>
                      <a:pt x="346514" y="83608"/>
                      <a:pt x="352797" y="85783"/>
                      <a:pt x="360288" y="85783"/>
                    </a:cubicBezTo>
                    <a:cubicBezTo>
                      <a:pt x="363188" y="85783"/>
                      <a:pt x="365604" y="85300"/>
                      <a:pt x="368020" y="84575"/>
                    </a:cubicBezTo>
                    <a:cubicBezTo>
                      <a:pt x="370437" y="83850"/>
                      <a:pt x="372612" y="82641"/>
                      <a:pt x="374303" y="81192"/>
                    </a:cubicBezTo>
                    <a:cubicBezTo>
                      <a:pt x="375995" y="79742"/>
                      <a:pt x="377444" y="77809"/>
                      <a:pt x="378411" y="75634"/>
                    </a:cubicBezTo>
                    <a:cubicBezTo>
                      <a:pt x="379378" y="73459"/>
                      <a:pt x="380103" y="71043"/>
                      <a:pt x="380103" y="68143"/>
                    </a:cubicBezTo>
                    <a:cubicBezTo>
                      <a:pt x="381069" y="65485"/>
                      <a:pt x="380586" y="63310"/>
                      <a:pt x="379619" y="61377"/>
                    </a:cubicBezTo>
                    <a:moveTo>
                      <a:pt x="298428" y="84091"/>
                    </a:moveTo>
                    <a:lnTo>
                      <a:pt x="307852" y="84091"/>
                    </a:lnTo>
                    <a:lnTo>
                      <a:pt x="307852" y="57511"/>
                    </a:lnTo>
                    <a:cubicBezTo>
                      <a:pt x="307852" y="55578"/>
                      <a:pt x="307852" y="53886"/>
                      <a:pt x="308093" y="51953"/>
                    </a:cubicBezTo>
                    <a:cubicBezTo>
                      <a:pt x="308335" y="50020"/>
                      <a:pt x="308577" y="48328"/>
                      <a:pt x="308818" y="46637"/>
                    </a:cubicBezTo>
                    <a:cubicBezTo>
                      <a:pt x="309785" y="43254"/>
                      <a:pt x="310993" y="40354"/>
                      <a:pt x="312926" y="37938"/>
                    </a:cubicBezTo>
                    <a:cubicBezTo>
                      <a:pt x="314618" y="35521"/>
                      <a:pt x="316792" y="34555"/>
                      <a:pt x="318967" y="34555"/>
                    </a:cubicBezTo>
                    <a:cubicBezTo>
                      <a:pt x="322833" y="34555"/>
                      <a:pt x="324767" y="36488"/>
                      <a:pt x="325008" y="40596"/>
                    </a:cubicBezTo>
                    <a:lnTo>
                      <a:pt x="333224" y="37696"/>
                    </a:lnTo>
                    <a:cubicBezTo>
                      <a:pt x="333224" y="35763"/>
                      <a:pt x="332741" y="34313"/>
                      <a:pt x="332016" y="32863"/>
                    </a:cubicBezTo>
                    <a:cubicBezTo>
                      <a:pt x="331291" y="31413"/>
                      <a:pt x="330566" y="30447"/>
                      <a:pt x="329599" y="29722"/>
                    </a:cubicBezTo>
                    <a:cubicBezTo>
                      <a:pt x="328633" y="28997"/>
                      <a:pt x="327425" y="28272"/>
                      <a:pt x="326216" y="28030"/>
                    </a:cubicBezTo>
                    <a:cubicBezTo>
                      <a:pt x="325008" y="27547"/>
                      <a:pt x="323800" y="27547"/>
                      <a:pt x="322833" y="27547"/>
                    </a:cubicBezTo>
                    <a:cubicBezTo>
                      <a:pt x="319450" y="27547"/>
                      <a:pt x="316792" y="28514"/>
                      <a:pt x="314134" y="30205"/>
                    </a:cubicBezTo>
                    <a:cubicBezTo>
                      <a:pt x="311718" y="32138"/>
                      <a:pt x="309543" y="34555"/>
                      <a:pt x="307852" y="37696"/>
                    </a:cubicBezTo>
                    <a:lnTo>
                      <a:pt x="306643" y="28272"/>
                    </a:lnTo>
                    <a:lnTo>
                      <a:pt x="297219" y="29239"/>
                    </a:lnTo>
                    <a:cubicBezTo>
                      <a:pt x="297219" y="29722"/>
                      <a:pt x="297461" y="30447"/>
                      <a:pt x="297461" y="31413"/>
                    </a:cubicBezTo>
                    <a:cubicBezTo>
                      <a:pt x="297703" y="32380"/>
                      <a:pt x="297703" y="33588"/>
                      <a:pt x="297944" y="35038"/>
                    </a:cubicBezTo>
                    <a:cubicBezTo>
                      <a:pt x="298186" y="36488"/>
                      <a:pt x="298186" y="37696"/>
                      <a:pt x="298186" y="39146"/>
                    </a:cubicBezTo>
                    <a:cubicBezTo>
                      <a:pt x="298186" y="40596"/>
                      <a:pt x="298428" y="41804"/>
                      <a:pt x="298428" y="43254"/>
                    </a:cubicBezTo>
                    <a:lnTo>
                      <a:pt x="298428" y="84091"/>
                    </a:lnTo>
                    <a:close/>
                    <a:moveTo>
                      <a:pt x="267981" y="38179"/>
                    </a:moveTo>
                    <a:cubicBezTo>
                      <a:pt x="270156" y="41079"/>
                      <a:pt x="271122" y="45187"/>
                      <a:pt x="271122" y="50262"/>
                    </a:cubicBezTo>
                    <a:lnTo>
                      <a:pt x="271122" y="52195"/>
                    </a:lnTo>
                    <a:lnTo>
                      <a:pt x="243817" y="52195"/>
                    </a:lnTo>
                    <a:cubicBezTo>
                      <a:pt x="244058" y="49778"/>
                      <a:pt x="244783" y="47362"/>
                      <a:pt x="245508" y="45187"/>
                    </a:cubicBezTo>
                    <a:cubicBezTo>
                      <a:pt x="246233" y="43012"/>
                      <a:pt x="247441" y="41079"/>
                      <a:pt x="248649" y="39388"/>
                    </a:cubicBezTo>
                    <a:cubicBezTo>
                      <a:pt x="249858" y="37696"/>
                      <a:pt x="251549" y="36246"/>
                      <a:pt x="253241" y="35280"/>
                    </a:cubicBezTo>
                    <a:cubicBezTo>
                      <a:pt x="254932" y="34313"/>
                      <a:pt x="257107" y="33830"/>
                      <a:pt x="259282" y="33830"/>
                    </a:cubicBezTo>
                    <a:cubicBezTo>
                      <a:pt x="262906" y="33588"/>
                      <a:pt x="265806" y="35038"/>
                      <a:pt x="267981" y="38179"/>
                    </a:cubicBezTo>
                    <a:moveTo>
                      <a:pt x="281029" y="58236"/>
                    </a:moveTo>
                    <a:lnTo>
                      <a:pt x="281029" y="52678"/>
                    </a:lnTo>
                    <a:cubicBezTo>
                      <a:pt x="281029" y="49537"/>
                      <a:pt x="280788" y="46395"/>
                      <a:pt x="280063" y="43496"/>
                    </a:cubicBezTo>
                    <a:cubicBezTo>
                      <a:pt x="279338" y="40354"/>
                      <a:pt x="278130" y="37696"/>
                      <a:pt x="276438" y="35280"/>
                    </a:cubicBezTo>
                    <a:cubicBezTo>
                      <a:pt x="274747" y="32863"/>
                      <a:pt x="272572" y="30930"/>
                      <a:pt x="269672" y="29480"/>
                    </a:cubicBezTo>
                    <a:cubicBezTo>
                      <a:pt x="266773" y="28030"/>
                      <a:pt x="263390" y="27306"/>
                      <a:pt x="259040" y="27306"/>
                    </a:cubicBezTo>
                    <a:cubicBezTo>
                      <a:pt x="255415" y="27306"/>
                      <a:pt x="252274" y="28030"/>
                      <a:pt x="249133" y="29480"/>
                    </a:cubicBezTo>
                    <a:cubicBezTo>
                      <a:pt x="245991" y="30930"/>
                      <a:pt x="243333" y="32863"/>
                      <a:pt x="241159" y="35521"/>
                    </a:cubicBezTo>
                    <a:cubicBezTo>
                      <a:pt x="238984" y="38179"/>
                      <a:pt x="237051" y="41079"/>
                      <a:pt x="235842" y="44704"/>
                    </a:cubicBezTo>
                    <a:cubicBezTo>
                      <a:pt x="234634" y="48328"/>
                      <a:pt x="233909" y="52195"/>
                      <a:pt x="233909" y="56544"/>
                    </a:cubicBezTo>
                    <a:cubicBezTo>
                      <a:pt x="233909" y="66210"/>
                      <a:pt x="236084" y="73459"/>
                      <a:pt x="240675" y="78292"/>
                    </a:cubicBezTo>
                    <a:cubicBezTo>
                      <a:pt x="245025" y="83125"/>
                      <a:pt x="251791" y="85783"/>
                      <a:pt x="260490" y="85783"/>
                    </a:cubicBezTo>
                    <a:cubicBezTo>
                      <a:pt x="265081" y="85783"/>
                      <a:pt x="268947" y="84816"/>
                      <a:pt x="272572" y="83125"/>
                    </a:cubicBezTo>
                    <a:cubicBezTo>
                      <a:pt x="275955" y="81192"/>
                      <a:pt x="279338" y="78534"/>
                      <a:pt x="282238" y="75151"/>
                    </a:cubicBezTo>
                    <a:lnTo>
                      <a:pt x="278371" y="71043"/>
                    </a:lnTo>
                    <a:cubicBezTo>
                      <a:pt x="274747" y="74426"/>
                      <a:pt x="271605" y="76359"/>
                      <a:pt x="268947" y="77567"/>
                    </a:cubicBezTo>
                    <a:cubicBezTo>
                      <a:pt x="266289" y="78534"/>
                      <a:pt x="263631" y="79017"/>
                      <a:pt x="261215" y="79017"/>
                    </a:cubicBezTo>
                    <a:cubicBezTo>
                      <a:pt x="255657" y="79017"/>
                      <a:pt x="251549" y="77325"/>
                      <a:pt x="248649" y="73701"/>
                    </a:cubicBezTo>
                    <a:cubicBezTo>
                      <a:pt x="245750" y="70076"/>
                      <a:pt x="244300" y="65002"/>
                      <a:pt x="244058" y="58477"/>
                    </a:cubicBezTo>
                    <a:lnTo>
                      <a:pt x="281029" y="58477"/>
                    </a:lnTo>
                    <a:close/>
                    <a:moveTo>
                      <a:pt x="183648" y="28997"/>
                    </a:moveTo>
                    <a:lnTo>
                      <a:pt x="172774" y="28997"/>
                    </a:lnTo>
                    <a:lnTo>
                      <a:pt x="195247" y="85300"/>
                    </a:lnTo>
                    <a:lnTo>
                      <a:pt x="203221" y="85300"/>
                    </a:lnTo>
                    <a:lnTo>
                      <a:pt x="226418" y="28997"/>
                    </a:lnTo>
                    <a:lnTo>
                      <a:pt x="217236" y="28997"/>
                    </a:lnTo>
                    <a:lnTo>
                      <a:pt x="202496" y="67660"/>
                    </a:lnTo>
                    <a:cubicBezTo>
                      <a:pt x="201046" y="71526"/>
                      <a:pt x="200321" y="74426"/>
                      <a:pt x="200079" y="76359"/>
                    </a:cubicBezTo>
                    <a:cubicBezTo>
                      <a:pt x="199838" y="75392"/>
                      <a:pt x="199596" y="74184"/>
                      <a:pt x="199354" y="72734"/>
                    </a:cubicBezTo>
                    <a:cubicBezTo>
                      <a:pt x="199113" y="71284"/>
                      <a:pt x="198388" y="69351"/>
                      <a:pt x="197663" y="67176"/>
                    </a:cubicBezTo>
                    <a:lnTo>
                      <a:pt x="183648" y="28997"/>
                    </a:lnTo>
                    <a:close/>
                    <a:moveTo>
                      <a:pt x="159000" y="28997"/>
                    </a:moveTo>
                    <a:lnTo>
                      <a:pt x="148851" y="28997"/>
                    </a:lnTo>
                    <a:lnTo>
                      <a:pt x="148851" y="84091"/>
                    </a:lnTo>
                    <a:lnTo>
                      <a:pt x="159000" y="84091"/>
                    </a:lnTo>
                    <a:lnTo>
                      <a:pt x="159000" y="28997"/>
                    </a:lnTo>
                    <a:close/>
                    <a:moveTo>
                      <a:pt x="158517" y="2416"/>
                    </a:moveTo>
                    <a:cubicBezTo>
                      <a:pt x="157309" y="1208"/>
                      <a:pt x="155859" y="483"/>
                      <a:pt x="154167" y="483"/>
                    </a:cubicBezTo>
                    <a:cubicBezTo>
                      <a:pt x="152476" y="483"/>
                      <a:pt x="150784" y="1208"/>
                      <a:pt x="149576" y="2416"/>
                    </a:cubicBezTo>
                    <a:cubicBezTo>
                      <a:pt x="148368" y="3625"/>
                      <a:pt x="147643" y="5316"/>
                      <a:pt x="147643" y="6766"/>
                    </a:cubicBezTo>
                    <a:cubicBezTo>
                      <a:pt x="147643" y="8457"/>
                      <a:pt x="148368" y="9907"/>
                      <a:pt x="149576" y="11116"/>
                    </a:cubicBezTo>
                    <a:cubicBezTo>
                      <a:pt x="150784" y="12324"/>
                      <a:pt x="152476" y="13049"/>
                      <a:pt x="154167" y="13049"/>
                    </a:cubicBezTo>
                    <a:cubicBezTo>
                      <a:pt x="155859" y="13049"/>
                      <a:pt x="157309" y="12324"/>
                      <a:pt x="158517" y="11116"/>
                    </a:cubicBezTo>
                    <a:cubicBezTo>
                      <a:pt x="159725" y="9907"/>
                      <a:pt x="160450" y="8457"/>
                      <a:pt x="160450" y="6766"/>
                    </a:cubicBezTo>
                    <a:cubicBezTo>
                      <a:pt x="160450" y="5074"/>
                      <a:pt x="159725" y="3625"/>
                      <a:pt x="158517" y="2416"/>
                    </a:cubicBezTo>
                    <a:moveTo>
                      <a:pt x="128795" y="84091"/>
                    </a:moveTo>
                    <a:lnTo>
                      <a:pt x="128795" y="49537"/>
                    </a:lnTo>
                    <a:cubicBezTo>
                      <a:pt x="128795" y="46637"/>
                      <a:pt x="128553" y="43737"/>
                      <a:pt x="128312" y="41079"/>
                    </a:cubicBezTo>
                    <a:cubicBezTo>
                      <a:pt x="128070" y="38421"/>
                      <a:pt x="127345" y="36005"/>
                      <a:pt x="126137" y="34071"/>
                    </a:cubicBezTo>
                    <a:cubicBezTo>
                      <a:pt x="124929" y="32138"/>
                      <a:pt x="122996" y="30447"/>
                      <a:pt x="120338" y="29239"/>
                    </a:cubicBezTo>
                    <a:cubicBezTo>
                      <a:pt x="117680" y="28030"/>
                      <a:pt x="114297" y="27306"/>
                      <a:pt x="109705" y="27306"/>
                    </a:cubicBezTo>
                    <a:cubicBezTo>
                      <a:pt x="106806" y="27306"/>
                      <a:pt x="104389" y="27789"/>
                      <a:pt x="102214" y="28514"/>
                    </a:cubicBezTo>
                    <a:cubicBezTo>
                      <a:pt x="100040" y="29480"/>
                      <a:pt x="98348" y="30447"/>
                      <a:pt x="96898" y="31655"/>
                    </a:cubicBezTo>
                    <a:cubicBezTo>
                      <a:pt x="95449" y="32863"/>
                      <a:pt x="94240" y="34071"/>
                      <a:pt x="93274" y="35280"/>
                    </a:cubicBezTo>
                    <a:cubicBezTo>
                      <a:pt x="92307" y="36488"/>
                      <a:pt x="91824" y="37213"/>
                      <a:pt x="91341" y="37938"/>
                    </a:cubicBezTo>
                    <a:lnTo>
                      <a:pt x="90132" y="28514"/>
                    </a:lnTo>
                    <a:lnTo>
                      <a:pt x="80708" y="29480"/>
                    </a:lnTo>
                    <a:cubicBezTo>
                      <a:pt x="80708" y="29964"/>
                      <a:pt x="80950" y="30689"/>
                      <a:pt x="80950" y="31655"/>
                    </a:cubicBezTo>
                    <a:cubicBezTo>
                      <a:pt x="81192" y="32622"/>
                      <a:pt x="81192" y="33830"/>
                      <a:pt x="81433" y="35280"/>
                    </a:cubicBezTo>
                    <a:cubicBezTo>
                      <a:pt x="81675" y="36730"/>
                      <a:pt x="81675" y="37938"/>
                      <a:pt x="81675" y="39388"/>
                    </a:cubicBezTo>
                    <a:cubicBezTo>
                      <a:pt x="81675" y="40837"/>
                      <a:pt x="81917" y="42046"/>
                      <a:pt x="81917" y="43496"/>
                    </a:cubicBezTo>
                    <a:lnTo>
                      <a:pt x="81917" y="84333"/>
                    </a:lnTo>
                    <a:lnTo>
                      <a:pt x="91824" y="84333"/>
                    </a:lnTo>
                    <a:lnTo>
                      <a:pt x="91824" y="53403"/>
                    </a:lnTo>
                    <a:cubicBezTo>
                      <a:pt x="91824" y="50986"/>
                      <a:pt x="92307" y="48570"/>
                      <a:pt x="93032" y="46154"/>
                    </a:cubicBezTo>
                    <a:cubicBezTo>
                      <a:pt x="93757" y="43979"/>
                      <a:pt x="94965" y="41804"/>
                      <a:pt x="96415" y="40354"/>
                    </a:cubicBezTo>
                    <a:cubicBezTo>
                      <a:pt x="97865" y="38663"/>
                      <a:pt x="99556" y="37454"/>
                      <a:pt x="101248" y="36488"/>
                    </a:cubicBezTo>
                    <a:cubicBezTo>
                      <a:pt x="103181" y="35521"/>
                      <a:pt x="105114" y="35038"/>
                      <a:pt x="107531" y="35038"/>
                    </a:cubicBezTo>
                    <a:cubicBezTo>
                      <a:pt x="109947" y="35038"/>
                      <a:pt x="112122" y="35280"/>
                      <a:pt x="113572" y="36005"/>
                    </a:cubicBezTo>
                    <a:cubicBezTo>
                      <a:pt x="115021" y="36730"/>
                      <a:pt x="116230" y="37454"/>
                      <a:pt x="117196" y="38904"/>
                    </a:cubicBezTo>
                    <a:cubicBezTo>
                      <a:pt x="117921" y="40113"/>
                      <a:pt x="118404" y="41804"/>
                      <a:pt x="118888" y="43496"/>
                    </a:cubicBezTo>
                    <a:cubicBezTo>
                      <a:pt x="119129" y="45429"/>
                      <a:pt x="119371" y="47362"/>
                      <a:pt x="119371" y="49778"/>
                    </a:cubicBezTo>
                    <a:lnTo>
                      <a:pt x="119371" y="84333"/>
                    </a:lnTo>
                    <a:lnTo>
                      <a:pt x="128795" y="84333"/>
                    </a:lnTo>
                    <a:close/>
                    <a:moveTo>
                      <a:pt x="60894" y="5799"/>
                    </a:moveTo>
                    <a:lnTo>
                      <a:pt x="50986" y="5799"/>
                    </a:lnTo>
                    <a:lnTo>
                      <a:pt x="50986" y="54128"/>
                    </a:lnTo>
                    <a:cubicBezTo>
                      <a:pt x="50986" y="59202"/>
                      <a:pt x="50503" y="63552"/>
                      <a:pt x="49295" y="66935"/>
                    </a:cubicBezTo>
                    <a:cubicBezTo>
                      <a:pt x="48328" y="70318"/>
                      <a:pt x="46879" y="72976"/>
                      <a:pt x="44945" y="74667"/>
                    </a:cubicBezTo>
                    <a:cubicBezTo>
                      <a:pt x="43012" y="76600"/>
                      <a:pt x="40837" y="77809"/>
                      <a:pt x="38421" y="78534"/>
                    </a:cubicBezTo>
                    <a:cubicBezTo>
                      <a:pt x="36005" y="79259"/>
                      <a:pt x="33347" y="79500"/>
                      <a:pt x="30447" y="79500"/>
                    </a:cubicBezTo>
                    <a:cubicBezTo>
                      <a:pt x="27547" y="79500"/>
                      <a:pt x="24889" y="79259"/>
                      <a:pt x="22231" y="78534"/>
                    </a:cubicBezTo>
                    <a:cubicBezTo>
                      <a:pt x="19815" y="77809"/>
                      <a:pt x="17640" y="76600"/>
                      <a:pt x="15707" y="74667"/>
                    </a:cubicBezTo>
                    <a:cubicBezTo>
                      <a:pt x="14015" y="72734"/>
                      <a:pt x="12565" y="70076"/>
                      <a:pt x="11357" y="66935"/>
                    </a:cubicBezTo>
                    <a:cubicBezTo>
                      <a:pt x="10391" y="63552"/>
                      <a:pt x="9666" y="59444"/>
                      <a:pt x="9666" y="54128"/>
                    </a:cubicBezTo>
                    <a:lnTo>
                      <a:pt x="9666" y="5799"/>
                    </a:lnTo>
                    <a:lnTo>
                      <a:pt x="0" y="5799"/>
                    </a:lnTo>
                    <a:lnTo>
                      <a:pt x="0" y="54853"/>
                    </a:lnTo>
                    <a:cubicBezTo>
                      <a:pt x="0" y="66451"/>
                      <a:pt x="2658" y="74667"/>
                      <a:pt x="7733" y="79500"/>
                    </a:cubicBezTo>
                    <a:cubicBezTo>
                      <a:pt x="12807" y="84333"/>
                      <a:pt x="20540" y="86749"/>
                      <a:pt x="30689" y="86749"/>
                    </a:cubicBezTo>
                    <a:cubicBezTo>
                      <a:pt x="40837" y="86749"/>
                      <a:pt x="48570" y="84333"/>
                      <a:pt x="53403" y="79500"/>
                    </a:cubicBezTo>
                    <a:cubicBezTo>
                      <a:pt x="58477" y="74667"/>
                      <a:pt x="60894" y="66451"/>
                      <a:pt x="60894" y="54853"/>
                    </a:cubicBezTo>
                    <a:lnTo>
                      <a:pt x="60894" y="579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
            <p:nvSpPr>
              <p:cNvPr id="41" name="Google Shape;41;p8"/>
              <p:cNvSpPr/>
              <p:nvPr/>
            </p:nvSpPr>
            <p:spPr>
              <a:xfrm>
                <a:off x="11569754" y="1219314"/>
                <a:ext cx="152234" cy="132903"/>
              </a:xfrm>
              <a:custGeom>
                <a:rect b="b" l="l" r="r" t="t"/>
                <a:pathLst>
                  <a:path extrusionOk="0" h="132902" w="152234">
                    <a:moveTo>
                      <a:pt x="0" y="134353"/>
                    </a:moveTo>
                    <a:lnTo>
                      <a:pt x="84816" y="134353"/>
                    </a:lnTo>
                    <a:cubicBezTo>
                      <a:pt x="122029" y="134353"/>
                      <a:pt x="152234" y="104389"/>
                      <a:pt x="152234" y="67176"/>
                    </a:cubicBezTo>
                    <a:cubicBezTo>
                      <a:pt x="152234" y="29964"/>
                      <a:pt x="122029" y="0"/>
                      <a:pt x="84816" y="0"/>
                    </a:cubicBezTo>
                    <a:lnTo>
                      <a:pt x="0" y="0"/>
                    </a:lnTo>
                    <a:lnTo>
                      <a:pt x="0" y="13435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grpSp>
      </p:grpSp>
      <p:sp>
        <p:nvSpPr>
          <p:cNvPr id="42" name="Google Shape;42;p8"/>
          <p:cNvSpPr/>
          <p:nvPr/>
        </p:nvSpPr>
        <p:spPr>
          <a:xfrm>
            <a:off x="-4877" y="407792"/>
            <a:ext cx="337406" cy="294925"/>
          </a:xfrm>
          <a:custGeom>
            <a:rect b="b" l="l" r="r" t="t"/>
            <a:pathLst>
              <a:path extrusionOk="0" h="132902" w="152234">
                <a:moveTo>
                  <a:pt x="0" y="134353"/>
                </a:moveTo>
                <a:lnTo>
                  <a:pt x="84816" y="134353"/>
                </a:lnTo>
                <a:cubicBezTo>
                  <a:pt x="122029" y="134353"/>
                  <a:pt x="152234" y="104389"/>
                  <a:pt x="152234" y="67176"/>
                </a:cubicBezTo>
                <a:cubicBezTo>
                  <a:pt x="152234" y="29964"/>
                  <a:pt x="122029" y="0"/>
                  <a:pt x="84816" y="0"/>
                </a:cubicBezTo>
                <a:lnTo>
                  <a:pt x="0" y="0"/>
                </a:lnTo>
                <a:lnTo>
                  <a:pt x="0" y="134353"/>
                </a:lnTo>
                <a:close/>
              </a:path>
            </a:pathLst>
          </a:custGeom>
          <a:solidFill>
            <a:srgbClr val="006AB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1">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61">
          <p15:clr>
            <a:srgbClr val="F26B43"/>
          </p15:clr>
        </p15:guide>
        <p15:guide id="2" pos="329">
          <p15:clr>
            <a:srgbClr val="F26B43"/>
          </p15:clr>
        </p15:guide>
        <p15:guide id="3" pos="5432">
          <p15:clr>
            <a:srgbClr val="F26B43"/>
          </p15:clr>
        </p15:guide>
        <p15:guide id="4" orient="horz" pos="686">
          <p15:clr>
            <a:srgbClr val="F26B43"/>
          </p15:clr>
        </p15:guide>
        <p15:guide id="5" orient="horz" pos="3096">
          <p15:clr>
            <a:srgbClr val="F26B43"/>
          </p15:clr>
        </p15:guide>
        <p15:guide id="6" orient="horz" pos="3121">
          <p15:clr>
            <a:srgbClr val="F26B43"/>
          </p15:clr>
        </p15:guide>
        <p15:guide id="7" orient="horz" pos="89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cstr.ed.ac.uk/projects/festival/mbrola.html" TargetMode="External"/><Relationship Id="rId4" Type="http://schemas.openxmlformats.org/officeDocument/2006/relationships/hyperlink" Target="https://ubuntuforums.org/showthread.php?t=75116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github.com/pettarin/setup-festival-mbrola" TargetMode="External"/><Relationship Id="rId4" Type="http://schemas.openxmlformats.org/officeDocument/2006/relationships/hyperlink" Target="https://github.com/numediart/MBROLA" TargetMode="External"/><Relationship Id="rId5" Type="http://schemas.openxmlformats.org/officeDocument/2006/relationships/hyperlink" Target="https://github.com/numediart/MBROLA-voic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g25733d40d12_2_0"/>
          <p:cNvSpPr txBox="1"/>
          <p:nvPr>
            <p:ph type="title"/>
          </p:nvPr>
        </p:nvSpPr>
        <p:spPr>
          <a:xfrm>
            <a:off x="4049125" y="2997525"/>
            <a:ext cx="3104100" cy="342000"/>
          </a:xfrm>
          <a:prstGeom prst="rect">
            <a:avLst/>
          </a:prstGeom>
          <a:noFill/>
          <a:ln>
            <a:noFill/>
          </a:ln>
        </p:spPr>
        <p:txBody>
          <a:bodyPr anchorCtr="0" anchor="b" bIns="0" lIns="0" spcFirstLastPara="1" rIns="0" wrap="square" tIns="0">
            <a:noAutofit/>
          </a:bodyPr>
          <a:lstStyle/>
          <a:p>
            <a:pPr indent="0" lvl="0" marL="0" rtl="0" algn="r">
              <a:lnSpc>
                <a:spcPct val="90000"/>
              </a:lnSpc>
              <a:spcBef>
                <a:spcPts val="0"/>
              </a:spcBef>
              <a:spcAft>
                <a:spcPts val="0"/>
              </a:spcAft>
              <a:buClr>
                <a:schemeClr val="dk2"/>
              </a:buClr>
              <a:buSzPts val="2700"/>
              <a:buFont typeface="Arial"/>
              <a:buNone/>
            </a:pPr>
            <a:r>
              <a:rPr lang="de-DE" sz="1800"/>
              <a:t>Progress Overview by Team 1</a:t>
            </a:r>
            <a:endParaRPr sz="1800"/>
          </a:p>
        </p:txBody>
      </p:sp>
      <p:sp>
        <p:nvSpPr>
          <p:cNvPr id="514" name="Google Shape;514;g25733d40d12_2_0"/>
          <p:cNvSpPr txBox="1"/>
          <p:nvPr>
            <p:ph idx="11" type="ftr"/>
          </p:nvPr>
        </p:nvSpPr>
        <p:spPr>
          <a:xfrm>
            <a:off x="628650" y="4975579"/>
            <a:ext cx="7129800" cy="148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515" name="Google Shape;515;g25733d40d12_2_0"/>
          <p:cNvSpPr txBox="1"/>
          <p:nvPr>
            <p:ph idx="12" type="sldNum"/>
          </p:nvPr>
        </p:nvSpPr>
        <p:spPr>
          <a:xfrm>
            <a:off x="35496" y="4975579"/>
            <a:ext cx="337500" cy="1488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de-DE"/>
              <a:t>‹#›</a:t>
            </a:fld>
            <a:endParaRPr/>
          </a:p>
        </p:txBody>
      </p:sp>
      <p:sp>
        <p:nvSpPr>
          <p:cNvPr id="516" name="Google Shape;516;g25733d40d12_2_0"/>
          <p:cNvSpPr/>
          <p:nvPr>
            <p:ph idx="2" type="pic"/>
          </p:nvPr>
        </p:nvSpPr>
        <p:spPr>
          <a:xfrm>
            <a:off x="5794989" y="400420"/>
            <a:ext cx="1528800" cy="582600"/>
          </a:xfrm>
          <a:prstGeom prst="rect">
            <a:avLst/>
          </a:prstGeom>
          <a:noFill/>
          <a:ln>
            <a:noFill/>
          </a:ln>
        </p:spPr>
      </p:sp>
      <p:sp>
        <p:nvSpPr>
          <p:cNvPr id="517" name="Google Shape;517;g25733d40d12_2_0"/>
          <p:cNvSpPr/>
          <p:nvPr>
            <p:ph idx="3" type="pic"/>
          </p:nvPr>
        </p:nvSpPr>
        <p:spPr>
          <a:xfrm>
            <a:off x="3843714" y="394479"/>
            <a:ext cx="1528800" cy="582600"/>
          </a:xfrm>
          <a:prstGeom prst="rect">
            <a:avLst/>
          </a:prstGeom>
          <a:noFill/>
          <a:ln>
            <a:noFill/>
          </a:ln>
        </p:spPr>
      </p:sp>
      <p:sp>
        <p:nvSpPr>
          <p:cNvPr id="518" name="Google Shape;518;g25733d40d12_2_0"/>
          <p:cNvSpPr/>
          <p:nvPr>
            <p:ph idx="4" type="pic"/>
          </p:nvPr>
        </p:nvSpPr>
        <p:spPr>
          <a:xfrm>
            <a:off x="5370879" y="4151052"/>
            <a:ext cx="1528800" cy="582600"/>
          </a:xfrm>
          <a:prstGeom prst="rect">
            <a:avLst/>
          </a:prstGeom>
          <a:noFill/>
          <a:ln>
            <a:noFill/>
          </a:ln>
        </p:spPr>
      </p:sp>
      <p:sp>
        <p:nvSpPr>
          <p:cNvPr id="519" name="Google Shape;519;g25733d40d12_2_0"/>
          <p:cNvSpPr/>
          <p:nvPr>
            <p:ph idx="5" type="pic"/>
          </p:nvPr>
        </p:nvSpPr>
        <p:spPr>
          <a:xfrm>
            <a:off x="3654279" y="4151976"/>
            <a:ext cx="1528800" cy="582600"/>
          </a:xfrm>
          <a:prstGeom prst="rect">
            <a:avLst/>
          </a:prstGeom>
          <a:noFill/>
          <a:ln>
            <a:noFill/>
          </a:ln>
        </p:spPr>
      </p:sp>
      <p:sp>
        <p:nvSpPr>
          <p:cNvPr id="520" name="Google Shape;520;g25733d40d12_2_0"/>
          <p:cNvSpPr/>
          <p:nvPr>
            <p:ph idx="6" type="pic"/>
          </p:nvPr>
        </p:nvSpPr>
        <p:spPr>
          <a:xfrm>
            <a:off x="7087479" y="4151052"/>
            <a:ext cx="1528800" cy="582600"/>
          </a:xfrm>
          <a:prstGeom prst="rect">
            <a:avLst/>
          </a:prstGeom>
          <a:noFill/>
          <a:ln>
            <a:noFill/>
          </a:ln>
        </p:spPr>
      </p:sp>
      <p:sp>
        <p:nvSpPr>
          <p:cNvPr id="521" name="Google Shape;521;g25733d40d12_2_0"/>
          <p:cNvSpPr txBox="1"/>
          <p:nvPr/>
        </p:nvSpPr>
        <p:spPr>
          <a:xfrm>
            <a:off x="4009800" y="1287450"/>
            <a:ext cx="3690300" cy="12483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lang="de-DE" sz="2700">
                <a:solidFill>
                  <a:schemeClr val="dk2"/>
                </a:solidFill>
              </a:rPr>
              <a:t>TTS Development Documentation</a:t>
            </a:r>
            <a:endParaRPr/>
          </a:p>
        </p:txBody>
      </p:sp>
      <p:sp>
        <p:nvSpPr>
          <p:cNvPr id="522" name="Google Shape;522;g25733d40d12_2_0"/>
          <p:cNvSpPr txBox="1"/>
          <p:nvPr/>
        </p:nvSpPr>
        <p:spPr>
          <a:xfrm>
            <a:off x="206375" y="4555250"/>
            <a:ext cx="1110600" cy="235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de-DE" sz="1200">
                <a:solidFill>
                  <a:srgbClr val="1155CC"/>
                </a:solidFill>
              </a:rPr>
              <a:t>05.07.2023</a:t>
            </a:r>
            <a:endParaRPr sz="1200">
              <a:solidFill>
                <a:srgbClr val="1155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g25733d40d12_0_22"/>
          <p:cNvSpPr txBox="1"/>
          <p:nvPr>
            <p:ph type="title"/>
          </p:nvPr>
        </p:nvSpPr>
        <p:spPr>
          <a:xfrm>
            <a:off x="526594" y="330910"/>
            <a:ext cx="6826800" cy="452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a:t>Festival documentation implementation</a:t>
            </a:r>
            <a:endParaRPr/>
          </a:p>
        </p:txBody>
      </p:sp>
      <p:sp>
        <p:nvSpPr>
          <p:cNvPr id="597" name="Google Shape;597;g25733d40d12_0_22"/>
          <p:cNvSpPr txBox="1"/>
          <p:nvPr>
            <p:ph idx="12" type="sldNum"/>
          </p:nvPr>
        </p:nvSpPr>
        <p:spPr>
          <a:xfrm>
            <a:off x="35496" y="4975579"/>
            <a:ext cx="337500" cy="1488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598" name="Google Shape;598;g25733d40d12_0_22"/>
          <p:cNvSpPr txBox="1"/>
          <p:nvPr>
            <p:ph idx="2" type="body"/>
          </p:nvPr>
        </p:nvSpPr>
        <p:spPr>
          <a:xfrm>
            <a:off x="521550" y="1422399"/>
            <a:ext cx="3754500" cy="3492600"/>
          </a:xfrm>
          <a:prstGeom prst="rect">
            <a:avLst/>
          </a:prstGeom>
        </p:spPr>
        <p:txBody>
          <a:bodyPr anchorCtr="0" anchor="t" bIns="0" lIns="0" spcFirstLastPara="1" rIns="0" wrap="square" tIns="72000">
            <a:noAutofit/>
          </a:bodyPr>
          <a:lstStyle/>
          <a:p>
            <a:pPr indent="0" lvl="0" marL="0" rtl="0" algn="l">
              <a:lnSpc>
                <a:spcPct val="115000"/>
              </a:lnSpc>
              <a:spcBef>
                <a:spcPts val="600"/>
              </a:spcBef>
              <a:spcAft>
                <a:spcPts val="0"/>
              </a:spcAft>
              <a:buNone/>
            </a:pPr>
            <a:r>
              <a:rPr lang="de-DE"/>
              <a:t>5. Waveform synthesis</a:t>
            </a:r>
            <a:endParaRPr/>
          </a:p>
          <a:p>
            <a:pPr indent="-342900" lvl="0" marL="914400" rtl="0" algn="l">
              <a:lnSpc>
                <a:spcPct val="115000"/>
              </a:lnSpc>
              <a:spcBef>
                <a:spcPts val="600"/>
              </a:spcBef>
              <a:spcAft>
                <a:spcPts val="0"/>
              </a:spcAft>
              <a:buSzPts val="1800"/>
              <a:buChar char="◼"/>
            </a:pPr>
            <a:r>
              <a:rPr lang="de-DE"/>
              <a:t>Here we specify which synthesis method and diphone database our voice should use</a:t>
            </a:r>
            <a:endParaRPr/>
          </a:p>
          <a:p>
            <a:pPr indent="-342900" lvl="0" marL="914400" rtl="0" algn="l">
              <a:lnSpc>
                <a:spcPct val="115000"/>
              </a:lnSpc>
              <a:spcBef>
                <a:spcPts val="0"/>
              </a:spcBef>
              <a:spcAft>
                <a:spcPts val="0"/>
              </a:spcAft>
              <a:buSzPts val="1800"/>
              <a:buChar char="◼"/>
            </a:pPr>
            <a:r>
              <a:rPr lang="de-DE"/>
              <a:t>For this approach, we used kal’s diphone database and took the relevant code from it’s SCM-file</a:t>
            </a:r>
            <a:endParaRPr/>
          </a:p>
        </p:txBody>
      </p:sp>
      <p:pic>
        <p:nvPicPr>
          <p:cNvPr id="599" name="Google Shape;599;g25733d40d12_0_22"/>
          <p:cNvPicPr preferRelativeResize="0"/>
          <p:nvPr/>
        </p:nvPicPr>
        <p:blipFill>
          <a:blip r:embed="rId3">
            <a:alphaModFix/>
          </a:blip>
          <a:stretch>
            <a:fillRect/>
          </a:stretch>
        </p:blipFill>
        <p:spPr>
          <a:xfrm>
            <a:off x="4420400" y="1474835"/>
            <a:ext cx="4563150" cy="285196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g25733d40d12_0_33"/>
          <p:cNvSpPr txBox="1"/>
          <p:nvPr>
            <p:ph type="title"/>
          </p:nvPr>
        </p:nvSpPr>
        <p:spPr>
          <a:xfrm>
            <a:off x="526594" y="330910"/>
            <a:ext cx="6826800" cy="452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a:t>Festival documentation implementation</a:t>
            </a:r>
            <a:endParaRPr/>
          </a:p>
        </p:txBody>
      </p:sp>
      <p:sp>
        <p:nvSpPr>
          <p:cNvPr id="606" name="Google Shape;606;g25733d40d12_0_33"/>
          <p:cNvSpPr txBox="1"/>
          <p:nvPr>
            <p:ph idx="12" type="sldNum"/>
          </p:nvPr>
        </p:nvSpPr>
        <p:spPr>
          <a:xfrm>
            <a:off x="35496" y="4975579"/>
            <a:ext cx="337500" cy="1488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607" name="Google Shape;607;g25733d40d12_0_33"/>
          <p:cNvSpPr txBox="1"/>
          <p:nvPr>
            <p:ph idx="2" type="body"/>
          </p:nvPr>
        </p:nvSpPr>
        <p:spPr>
          <a:xfrm>
            <a:off x="521550" y="1422399"/>
            <a:ext cx="3754500" cy="3492600"/>
          </a:xfrm>
          <a:prstGeom prst="rect">
            <a:avLst/>
          </a:prstGeom>
        </p:spPr>
        <p:txBody>
          <a:bodyPr anchorCtr="0" anchor="t" bIns="0" lIns="0" spcFirstLastPara="1" rIns="0" wrap="square" tIns="72000">
            <a:noAutofit/>
          </a:bodyPr>
          <a:lstStyle/>
          <a:p>
            <a:pPr indent="-342900" lvl="0" marL="457200" rtl="0" algn="l">
              <a:lnSpc>
                <a:spcPct val="115000"/>
              </a:lnSpc>
              <a:spcBef>
                <a:spcPts val="600"/>
              </a:spcBef>
              <a:spcAft>
                <a:spcPts val="0"/>
              </a:spcAft>
              <a:buSzPts val="1800"/>
              <a:buChar char="◼"/>
            </a:pPr>
            <a:r>
              <a:rPr lang="de-DE"/>
              <a:t>As we focussed on creating the most fundamental voice for a start, other modules, e.g. for phrasing or intonation, were not implemented</a:t>
            </a:r>
            <a:endParaRPr/>
          </a:p>
          <a:p>
            <a:pPr indent="-342900" lvl="0" marL="457200" rtl="0" algn="l">
              <a:lnSpc>
                <a:spcPct val="115000"/>
              </a:lnSpc>
              <a:spcBef>
                <a:spcPts val="0"/>
              </a:spcBef>
              <a:spcAft>
                <a:spcPts val="0"/>
              </a:spcAft>
              <a:buSzPts val="1800"/>
              <a:buChar char="◼"/>
            </a:pPr>
            <a:r>
              <a:rPr lang="de-DE"/>
              <a:t>This process was largely </a:t>
            </a:r>
            <a:r>
              <a:rPr lang="de-DE"/>
              <a:t>successful</a:t>
            </a:r>
            <a:r>
              <a:rPr lang="de-DE"/>
              <a:t> (phoneset and lexicon creation, voice could be selected)</a:t>
            </a:r>
            <a:endParaRPr/>
          </a:p>
          <a:p>
            <a:pPr indent="-342900" lvl="0" marL="457200" rtl="0" algn="l">
              <a:lnSpc>
                <a:spcPct val="115000"/>
              </a:lnSpc>
              <a:spcBef>
                <a:spcPts val="0"/>
              </a:spcBef>
              <a:spcAft>
                <a:spcPts val="0"/>
              </a:spcAft>
              <a:buSzPts val="1800"/>
              <a:buChar char="◼"/>
            </a:pPr>
            <a:r>
              <a:rPr lang="de-DE"/>
              <a:t>However: a couple of errors</a:t>
            </a:r>
            <a:endParaRPr/>
          </a:p>
          <a:p>
            <a:pPr indent="-342900" lvl="0" marL="457200" rtl="0" algn="l">
              <a:lnSpc>
                <a:spcPct val="115000"/>
              </a:lnSpc>
              <a:spcBef>
                <a:spcPts val="0"/>
              </a:spcBef>
              <a:spcAft>
                <a:spcPts val="0"/>
              </a:spcAft>
              <a:buSzPts val="1800"/>
              <a:buChar char="◼"/>
            </a:pPr>
            <a:r>
              <a:rPr lang="de-DE"/>
              <a:t>For one, Festival requires that a duration method be specified, as can be seen by this error message</a:t>
            </a:r>
            <a:endParaRPr/>
          </a:p>
        </p:txBody>
      </p:sp>
      <p:pic>
        <p:nvPicPr>
          <p:cNvPr id="608" name="Google Shape;608;g25733d40d12_0_33"/>
          <p:cNvPicPr preferRelativeResize="0"/>
          <p:nvPr/>
        </p:nvPicPr>
        <p:blipFill>
          <a:blip r:embed="rId3">
            <a:alphaModFix/>
          </a:blip>
          <a:stretch>
            <a:fillRect/>
          </a:stretch>
        </p:blipFill>
        <p:spPr>
          <a:xfrm>
            <a:off x="4433450" y="1336460"/>
            <a:ext cx="4286250" cy="342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g25733d40d12_0_43"/>
          <p:cNvSpPr txBox="1"/>
          <p:nvPr>
            <p:ph type="title"/>
          </p:nvPr>
        </p:nvSpPr>
        <p:spPr>
          <a:xfrm>
            <a:off x="526594" y="330910"/>
            <a:ext cx="6826800" cy="452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a:t>Festival documentation implementation</a:t>
            </a:r>
            <a:endParaRPr/>
          </a:p>
        </p:txBody>
      </p:sp>
      <p:sp>
        <p:nvSpPr>
          <p:cNvPr id="615" name="Google Shape;615;g25733d40d12_0_43"/>
          <p:cNvSpPr txBox="1"/>
          <p:nvPr>
            <p:ph idx="12" type="sldNum"/>
          </p:nvPr>
        </p:nvSpPr>
        <p:spPr>
          <a:xfrm>
            <a:off x="35496" y="4975579"/>
            <a:ext cx="337500" cy="1488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616" name="Google Shape;616;g25733d40d12_0_43"/>
          <p:cNvSpPr txBox="1"/>
          <p:nvPr>
            <p:ph idx="2" type="body"/>
          </p:nvPr>
        </p:nvSpPr>
        <p:spPr>
          <a:xfrm>
            <a:off x="521550" y="1422399"/>
            <a:ext cx="3754500" cy="3492600"/>
          </a:xfrm>
          <a:prstGeom prst="rect">
            <a:avLst/>
          </a:prstGeom>
        </p:spPr>
        <p:txBody>
          <a:bodyPr anchorCtr="0" anchor="t" bIns="0" lIns="0" spcFirstLastPara="1" rIns="0" wrap="square" tIns="72000">
            <a:noAutofit/>
          </a:bodyPr>
          <a:lstStyle/>
          <a:p>
            <a:pPr indent="-342900" lvl="0" marL="457200" rtl="0" algn="l">
              <a:lnSpc>
                <a:spcPct val="115000"/>
              </a:lnSpc>
              <a:spcBef>
                <a:spcPts val="600"/>
              </a:spcBef>
              <a:spcAft>
                <a:spcPts val="0"/>
              </a:spcAft>
              <a:buSzPts val="1800"/>
              <a:buChar char="◼"/>
            </a:pPr>
            <a:r>
              <a:rPr lang="de-DE"/>
              <a:t>To solve this, we specified the duration parameter in our voice definition through this line:</a:t>
            </a:r>
            <a:endParaRPr/>
          </a:p>
          <a:p>
            <a:pPr indent="-342900" lvl="1" marL="914400" rtl="0" algn="l">
              <a:lnSpc>
                <a:spcPct val="115000"/>
              </a:lnSpc>
              <a:spcBef>
                <a:spcPts val="0"/>
              </a:spcBef>
              <a:spcAft>
                <a:spcPts val="0"/>
              </a:spcAft>
              <a:buSzPts val="1800"/>
              <a:buChar char="◼"/>
            </a:pPr>
            <a:r>
              <a:rPr lang="de-DE"/>
              <a:t>(Parameter.set ‘Duration_Method ‘Default)</a:t>
            </a:r>
            <a:endParaRPr/>
          </a:p>
          <a:p>
            <a:pPr indent="-342900" lvl="0" marL="457200" rtl="0" algn="l">
              <a:lnSpc>
                <a:spcPct val="115000"/>
              </a:lnSpc>
              <a:spcBef>
                <a:spcPts val="0"/>
              </a:spcBef>
              <a:spcAft>
                <a:spcPts val="0"/>
              </a:spcAft>
              <a:buSzPts val="1800"/>
              <a:buChar char="◼"/>
            </a:pPr>
            <a:r>
              <a:rPr lang="de-DE"/>
              <a:t>The other issue was that the voice could not produce the words due to not finding any of the diphones in kal’s diphone database</a:t>
            </a:r>
            <a:endParaRPr/>
          </a:p>
        </p:txBody>
      </p:sp>
      <p:pic>
        <p:nvPicPr>
          <p:cNvPr id="617" name="Google Shape;617;g25733d40d12_0_43"/>
          <p:cNvPicPr preferRelativeResize="0"/>
          <p:nvPr/>
        </p:nvPicPr>
        <p:blipFill>
          <a:blip r:embed="rId3">
            <a:alphaModFix/>
          </a:blip>
          <a:stretch>
            <a:fillRect/>
          </a:stretch>
        </p:blipFill>
        <p:spPr>
          <a:xfrm>
            <a:off x="4436775" y="1328960"/>
            <a:ext cx="4286250" cy="342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g25733d40d12_0_53"/>
          <p:cNvSpPr txBox="1"/>
          <p:nvPr>
            <p:ph type="title"/>
          </p:nvPr>
        </p:nvSpPr>
        <p:spPr>
          <a:xfrm>
            <a:off x="526594" y="330910"/>
            <a:ext cx="6826800" cy="452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a:t>Phonetic transcription format</a:t>
            </a:r>
            <a:endParaRPr/>
          </a:p>
        </p:txBody>
      </p:sp>
      <p:sp>
        <p:nvSpPr>
          <p:cNvPr id="624" name="Google Shape;624;g25733d40d12_0_53"/>
          <p:cNvSpPr txBox="1"/>
          <p:nvPr>
            <p:ph idx="12" type="sldNum"/>
          </p:nvPr>
        </p:nvSpPr>
        <p:spPr>
          <a:xfrm>
            <a:off x="35496" y="4975579"/>
            <a:ext cx="337500" cy="1488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625" name="Google Shape;625;g25733d40d12_0_53"/>
          <p:cNvSpPr txBox="1"/>
          <p:nvPr>
            <p:ph idx="2" type="body"/>
          </p:nvPr>
        </p:nvSpPr>
        <p:spPr>
          <a:xfrm>
            <a:off x="521550" y="1422399"/>
            <a:ext cx="3754500" cy="3492600"/>
          </a:xfrm>
          <a:prstGeom prst="rect">
            <a:avLst/>
          </a:prstGeom>
        </p:spPr>
        <p:txBody>
          <a:bodyPr anchorCtr="0" anchor="t" bIns="0" lIns="0" spcFirstLastPara="1" rIns="0" wrap="square" tIns="72000">
            <a:noAutofit/>
          </a:bodyPr>
          <a:lstStyle/>
          <a:p>
            <a:pPr indent="-342900" lvl="0" marL="457200" rtl="0" algn="l">
              <a:lnSpc>
                <a:spcPct val="115000"/>
              </a:lnSpc>
              <a:spcBef>
                <a:spcPts val="600"/>
              </a:spcBef>
              <a:spcAft>
                <a:spcPts val="0"/>
              </a:spcAft>
              <a:buSzPts val="1800"/>
              <a:buChar char="◼"/>
            </a:pPr>
            <a:r>
              <a:rPr lang="de-DE"/>
              <a:t>This was due to a mismatch in the format of the phonetic transcription in our phoneset/lexicon and kal’s diphone database</a:t>
            </a:r>
            <a:endParaRPr/>
          </a:p>
          <a:p>
            <a:pPr indent="-342900" lvl="0" marL="457200" rtl="0" algn="l">
              <a:lnSpc>
                <a:spcPct val="115000"/>
              </a:lnSpc>
              <a:spcBef>
                <a:spcPts val="0"/>
              </a:spcBef>
              <a:spcAft>
                <a:spcPts val="0"/>
              </a:spcAft>
              <a:buSzPts val="1800"/>
              <a:buChar char="◼"/>
            </a:pPr>
            <a:r>
              <a:rPr lang="de-DE"/>
              <a:t>While our files did not use an official format, kal uses Arpabet, which looks like this:</a:t>
            </a:r>
            <a:endParaRPr/>
          </a:p>
        </p:txBody>
      </p:sp>
      <p:pic>
        <p:nvPicPr>
          <p:cNvPr id="626" name="Google Shape;626;g25733d40d12_0_53"/>
          <p:cNvPicPr preferRelativeResize="0"/>
          <p:nvPr/>
        </p:nvPicPr>
        <p:blipFill>
          <a:blip r:embed="rId3">
            <a:alphaModFix/>
          </a:blip>
          <a:stretch>
            <a:fillRect/>
          </a:stretch>
        </p:blipFill>
        <p:spPr>
          <a:xfrm>
            <a:off x="5315125" y="1422401"/>
            <a:ext cx="2695175" cy="2954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g25733d40d12_0_63"/>
          <p:cNvSpPr txBox="1"/>
          <p:nvPr>
            <p:ph type="title"/>
          </p:nvPr>
        </p:nvSpPr>
        <p:spPr>
          <a:xfrm>
            <a:off x="526594" y="330910"/>
            <a:ext cx="6826800" cy="452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a:t>Phonetic transcription format</a:t>
            </a:r>
            <a:endParaRPr/>
          </a:p>
        </p:txBody>
      </p:sp>
      <p:sp>
        <p:nvSpPr>
          <p:cNvPr id="633" name="Google Shape;633;g25733d40d12_0_63"/>
          <p:cNvSpPr txBox="1"/>
          <p:nvPr>
            <p:ph idx="12" type="sldNum"/>
          </p:nvPr>
        </p:nvSpPr>
        <p:spPr>
          <a:xfrm>
            <a:off x="35496" y="4975579"/>
            <a:ext cx="337500" cy="1488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634" name="Google Shape;634;g25733d40d12_0_63"/>
          <p:cNvSpPr txBox="1"/>
          <p:nvPr>
            <p:ph idx="2" type="body"/>
          </p:nvPr>
        </p:nvSpPr>
        <p:spPr>
          <a:xfrm>
            <a:off x="521550" y="1422399"/>
            <a:ext cx="3754500" cy="3492600"/>
          </a:xfrm>
          <a:prstGeom prst="rect">
            <a:avLst/>
          </a:prstGeom>
        </p:spPr>
        <p:txBody>
          <a:bodyPr anchorCtr="0" anchor="t" bIns="0" lIns="0" spcFirstLastPara="1" rIns="0" wrap="square" tIns="72000">
            <a:normAutofit lnSpcReduction="10000"/>
          </a:bodyPr>
          <a:lstStyle/>
          <a:p>
            <a:pPr indent="-342900" lvl="0" marL="457200" rtl="0" algn="l">
              <a:lnSpc>
                <a:spcPct val="115000"/>
              </a:lnSpc>
              <a:spcBef>
                <a:spcPts val="600"/>
              </a:spcBef>
              <a:spcAft>
                <a:spcPts val="0"/>
              </a:spcAft>
              <a:buSzPts val="1800"/>
              <a:buChar char="◼"/>
            </a:pPr>
            <a:r>
              <a:rPr lang="de-DE"/>
              <a:t>As a result, we had to reformat our files into Arpabet</a:t>
            </a:r>
            <a:endParaRPr/>
          </a:p>
          <a:p>
            <a:pPr indent="-342900" lvl="0" marL="457200" rtl="0" algn="l">
              <a:lnSpc>
                <a:spcPct val="115000"/>
              </a:lnSpc>
              <a:spcBef>
                <a:spcPts val="0"/>
              </a:spcBef>
              <a:spcAft>
                <a:spcPts val="0"/>
              </a:spcAft>
              <a:buSzPts val="1800"/>
              <a:buChar char="◼"/>
            </a:pPr>
            <a:r>
              <a:rPr lang="de-DE"/>
              <a:t>Problem: Arpabet was designed specifically for English</a:t>
            </a:r>
            <a:endParaRPr/>
          </a:p>
          <a:p>
            <a:pPr indent="-342900" lvl="0" marL="457200" rtl="0" algn="l">
              <a:lnSpc>
                <a:spcPct val="115000"/>
              </a:lnSpc>
              <a:spcBef>
                <a:spcPts val="0"/>
              </a:spcBef>
              <a:spcAft>
                <a:spcPts val="0"/>
              </a:spcAft>
              <a:buSzPts val="1800"/>
              <a:buChar char="◼"/>
            </a:pPr>
            <a:r>
              <a:rPr lang="de-DE"/>
              <a:t>Consequently, some German phones do not have an Arpabet transcription</a:t>
            </a:r>
            <a:endParaRPr/>
          </a:p>
          <a:p>
            <a:pPr indent="-342900" lvl="0" marL="457200" rtl="0" algn="l">
              <a:lnSpc>
                <a:spcPct val="115000"/>
              </a:lnSpc>
              <a:spcBef>
                <a:spcPts val="0"/>
              </a:spcBef>
              <a:spcAft>
                <a:spcPts val="0"/>
              </a:spcAft>
              <a:buSzPts val="1800"/>
              <a:buChar char="◼"/>
            </a:pPr>
            <a:r>
              <a:rPr lang="de-DE"/>
              <a:t>So, instead we used LumenVox, which is a transcription based on Arpabet, but designed to work for German as well</a:t>
            </a:r>
            <a:endParaRPr/>
          </a:p>
          <a:p>
            <a:pPr indent="-342900" lvl="0" marL="457200" rtl="0" algn="l">
              <a:lnSpc>
                <a:spcPct val="115000"/>
              </a:lnSpc>
              <a:spcBef>
                <a:spcPts val="0"/>
              </a:spcBef>
              <a:spcAft>
                <a:spcPts val="0"/>
              </a:spcAft>
              <a:buSzPts val="1800"/>
              <a:buChar char="◼"/>
            </a:pPr>
            <a:r>
              <a:rPr lang="de-DE"/>
              <a:t>It looks like this:</a:t>
            </a:r>
            <a:endParaRPr/>
          </a:p>
        </p:txBody>
      </p:sp>
      <p:pic>
        <p:nvPicPr>
          <p:cNvPr id="635" name="Google Shape;635;g25733d40d12_0_63"/>
          <p:cNvPicPr preferRelativeResize="0"/>
          <p:nvPr/>
        </p:nvPicPr>
        <p:blipFill>
          <a:blip r:embed="rId3">
            <a:alphaModFix/>
          </a:blip>
          <a:stretch>
            <a:fillRect/>
          </a:stretch>
        </p:blipFill>
        <p:spPr>
          <a:xfrm>
            <a:off x="4648875" y="1089026"/>
            <a:ext cx="3387201" cy="371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g25733d40d12_0_73"/>
          <p:cNvSpPr txBox="1"/>
          <p:nvPr>
            <p:ph type="title"/>
          </p:nvPr>
        </p:nvSpPr>
        <p:spPr>
          <a:xfrm>
            <a:off x="526594" y="330910"/>
            <a:ext cx="6826800" cy="452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a:t>Phonetic transcription format</a:t>
            </a:r>
            <a:endParaRPr/>
          </a:p>
        </p:txBody>
      </p:sp>
      <p:sp>
        <p:nvSpPr>
          <p:cNvPr id="642" name="Google Shape;642;g25733d40d12_0_73"/>
          <p:cNvSpPr txBox="1"/>
          <p:nvPr>
            <p:ph idx="12" type="sldNum"/>
          </p:nvPr>
        </p:nvSpPr>
        <p:spPr>
          <a:xfrm>
            <a:off x="35496" y="4975579"/>
            <a:ext cx="337500" cy="1488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643" name="Google Shape;643;g25733d40d12_0_73"/>
          <p:cNvSpPr txBox="1"/>
          <p:nvPr>
            <p:ph idx="2" type="body"/>
          </p:nvPr>
        </p:nvSpPr>
        <p:spPr>
          <a:xfrm>
            <a:off x="521550" y="1422399"/>
            <a:ext cx="3754500" cy="3492600"/>
          </a:xfrm>
          <a:prstGeom prst="rect">
            <a:avLst/>
          </a:prstGeom>
        </p:spPr>
        <p:txBody>
          <a:bodyPr anchorCtr="0" anchor="t" bIns="0" lIns="0" spcFirstLastPara="1" rIns="0" wrap="square" tIns="72000">
            <a:noAutofit/>
          </a:bodyPr>
          <a:lstStyle/>
          <a:p>
            <a:pPr indent="-342900" lvl="0" marL="457200" rtl="0" algn="l">
              <a:lnSpc>
                <a:spcPct val="115000"/>
              </a:lnSpc>
              <a:spcBef>
                <a:spcPts val="600"/>
              </a:spcBef>
              <a:spcAft>
                <a:spcPts val="0"/>
              </a:spcAft>
              <a:buSzPts val="1800"/>
              <a:buChar char="◼"/>
            </a:pPr>
            <a:r>
              <a:rPr lang="de-DE"/>
              <a:t>During our research, we found another interesting transcription format: SAMPA</a:t>
            </a:r>
            <a:endParaRPr/>
          </a:p>
          <a:p>
            <a:pPr indent="-342900" lvl="0" marL="457200" rtl="0" algn="l">
              <a:lnSpc>
                <a:spcPct val="115000"/>
              </a:lnSpc>
              <a:spcBef>
                <a:spcPts val="0"/>
              </a:spcBef>
              <a:spcAft>
                <a:spcPts val="0"/>
              </a:spcAft>
              <a:buSzPts val="1800"/>
              <a:buChar char="◼"/>
            </a:pPr>
            <a:r>
              <a:rPr lang="de-DE"/>
              <a:t>This format is also designed for German phones, and for example the German de4 voice from the MBROLA project uses this</a:t>
            </a:r>
            <a:endParaRPr/>
          </a:p>
          <a:p>
            <a:pPr indent="-342900" lvl="0" marL="457200" rtl="0" algn="l">
              <a:lnSpc>
                <a:spcPct val="115000"/>
              </a:lnSpc>
              <a:spcBef>
                <a:spcPts val="0"/>
              </a:spcBef>
              <a:spcAft>
                <a:spcPts val="0"/>
              </a:spcAft>
              <a:buSzPts val="1800"/>
              <a:buChar char="◼"/>
            </a:pPr>
            <a:r>
              <a:rPr lang="de-DE"/>
              <a:t>However, since the format needs to be the same for phoneset, lexicon and diphone database, kal’s Arpabet dictated the format</a:t>
            </a:r>
            <a:endParaRPr/>
          </a:p>
        </p:txBody>
      </p:sp>
      <p:pic>
        <p:nvPicPr>
          <p:cNvPr id="644" name="Google Shape;644;g25733d40d12_0_73"/>
          <p:cNvPicPr preferRelativeResize="0"/>
          <p:nvPr/>
        </p:nvPicPr>
        <p:blipFill>
          <a:blip r:embed="rId3">
            <a:alphaModFix/>
          </a:blip>
          <a:stretch>
            <a:fillRect/>
          </a:stretch>
        </p:blipFill>
        <p:spPr>
          <a:xfrm>
            <a:off x="5209950" y="1089026"/>
            <a:ext cx="2619325" cy="37332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g25733d40d12_0_83"/>
          <p:cNvSpPr txBox="1"/>
          <p:nvPr>
            <p:ph type="title"/>
          </p:nvPr>
        </p:nvSpPr>
        <p:spPr>
          <a:xfrm>
            <a:off x="526594" y="330910"/>
            <a:ext cx="6826800" cy="452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a:t>Phonetic transcription format</a:t>
            </a:r>
            <a:endParaRPr/>
          </a:p>
        </p:txBody>
      </p:sp>
      <p:sp>
        <p:nvSpPr>
          <p:cNvPr id="651" name="Google Shape;651;g25733d40d12_0_83"/>
          <p:cNvSpPr txBox="1"/>
          <p:nvPr>
            <p:ph idx="12" type="sldNum"/>
          </p:nvPr>
        </p:nvSpPr>
        <p:spPr>
          <a:xfrm>
            <a:off x="35496" y="4975579"/>
            <a:ext cx="337500" cy="1488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652" name="Google Shape;652;g25733d40d12_0_83"/>
          <p:cNvSpPr txBox="1"/>
          <p:nvPr>
            <p:ph idx="2" type="body"/>
          </p:nvPr>
        </p:nvSpPr>
        <p:spPr>
          <a:xfrm>
            <a:off x="522300" y="1089025"/>
            <a:ext cx="3754500" cy="3825900"/>
          </a:xfrm>
          <a:prstGeom prst="rect">
            <a:avLst/>
          </a:prstGeom>
        </p:spPr>
        <p:txBody>
          <a:bodyPr anchorCtr="0" anchor="t" bIns="0" lIns="0" spcFirstLastPara="1" rIns="0" wrap="square" tIns="72000">
            <a:normAutofit lnSpcReduction="10000"/>
          </a:bodyPr>
          <a:lstStyle/>
          <a:p>
            <a:pPr indent="-342900" lvl="0" marL="457200" rtl="0" algn="l">
              <a:lnSpc>
                <a:spcPct val="115000"/>
              </a:lnSpc>
              <a:spcBef>
                <a:spcPts val="600"/>
              </a:spcBef>
              <a:spcAft>
                <a:spcPts val="0"/>
              </a:spcAft>
              <a:buSzPts val="1800"/>
              <a:buChar char="◼"/>
            </a:pPr>
            <a:r>
              <a:rPr lang="de-DE"/>
              <a:t>Back to our voice</a:t>
            </a:r>
            <a:endParaRPr/>
          </a:p>
          <a:p>
            <a:pPr indent="-342900" lvl="0" marL="457200" rtl="0" algn="l">
              <a:lnSpc>
                <a:spcPct val="115000"/>
              </a:lnSpc>
              <a:spcBef>
                <a:spcPts val="0"/>
              </a:spcBef>
              <a:spcAft>
                <a:spcPts val="0"/>
              </a:spcAft>
              <a:buSzPts val="1800"/>
              <a:buChar char="◼"/>
            </a:pPr>
            <a:r>
              <a:rPr lang="de-DE"/>
              <a:t>The LumenVox implementation of our voice worked to a certain extent</a:t>
            </a:r>
            <a:endParaRPr/>
          </a:p>
          <a:p>
            <a:pPr indent="-342900" lvl="0" marL="457200" rtl="0" algn="l">
              <a:lnSpc>
                <a:spcPct val="115000"/>
              </a:lnSpc>
              <a:spcBef>
                <a:spcPts val="0"/>
              </a:spcBef>
              <a:spcAft>
                <a:spcPts val="0"/>
              </a:spcAft>
              <a:buSzPts val="1800"/>
              <a:buChar char="◼"/>
            </a:pPr>
            <a:r>
              <a:rPr lang="de-DE"/>
              <a:t>As LumenVox is based on Arpabet, sounds that occur in both English and German could successfully be recognized by Festival and retrieved from kal’s diphone database</a:t>
            </a:r>
            <a:endParaRPr/>
          </a:p>
          <a:p>
            <a:pPr indent="-342900" lvl="0" marL="457200" rtl="0" algn="l">
              <a:lnSpc>
                <a:spcPct val="115000"/>
              </a:lnSpc>
              <a:spcBef>
                <a:spcPts val="0"/>
              </a:spcBef>
              <a:spcAft>
                <a:spcPts val="0"/>
              </a:spcAft>
              <a:buSzPts val="1800"/>
              <a:buChar char="◼"/>
            </a:pPr>
            <a:r>
              <a:rPr lang="de-DE"/>
              <a:t>However, sounds that do not exist in English, and therefore are not contained in kal’s diphones, could logically not be produced (such as German [x] in </a:t>
            </a:r>
            <a:r>
              <a:rPr i="1" lang="de-DE"/>
              <a:t>lachen</a:t>
            </a:r>
            <a:r>
              <a:rPr lang="de-DE"/>
              <a:t>, transcribed here in LumenVox as “xh”)</a:t>
            </a:r>
            <a:endParaRPr/>
          </a:p>
        </p:txBody>
      </p:sp>
      <p:pic>
        <p:nvPicPr>
          <p:cNvPr id="653" name="Google Shape;653;g25733d40d12_0_83"/>
          <p:cNvPicPr preferRelativeResize="0"/>
          <p:nvPr/>
        </p:nvPicPr>
        <p:blipFill>
          <a:blip r:embed="rId3">
            <a:alphaModFix/>
          </a:blip>
          <a:stretch>
            <a:fillRect/>
          </a:stretch>
        </p:blipFill>
        <p:spPr>
          <a:xfrm>
            <a:off x="4572000" y="1531835"/>
            <a:ext cx="4095750" cy="2428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g25733d40d12_0_100"/>
          <p:cNvSpPr txBox="1"/>
          <p:nvPr>
            <p:ph type="title"/>
          </p:nvPr>
        </p:nvSpPr>
        <p:spPr>
          <a:xfrm>
            <a:off x="526594" y="330910"/>
            <a:ext cx="6826800" cy="452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a:t>Diphone database struggles</a:t>
            </a:r>
            <a:endParaRPr/>
          </a:p>
        </p:txBody>
      </p:sp>
      <p:sp>
        <p:nvSpPr>
          <p:cNvPr id="660" name="Google Shape;660;g25733d40d12_0_100"/>
          <p:cNvSpPr txBox="1"/>
          <p:nvPr>
            <p:ph idx="12" type="sldNum"/>
          </p:nvPr>
        </p:nvSpPr>
        <p:spPr>
          <a:xfrm>
            <a:off x="35496" y="4975579"/>
            <a:ext cx="337500" cy="1488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661" name="Google Shape;661;g25733d40d12_0_100"/>
          <p:cNvSpPr txBox="1"/>
          <p:nvPr>
            <p:ph idx="2" type="body"/>
          </p:nvPr>
        </p:nvSpPr>
        <p:spPr>
          <a:xfrm>
            <a:off x="526600" y="1089025"/>
            <a:ext cx="3754500" cy="3825900"/>
          </a:xfrm>
          <a:prstGeom prst="rect">
            <a:avLst/>
          </a:prstGeom>
        </p:spPr>
        <p:txBody>
          <a:bodyPr anchorCtr="0" anchor="t" bIns="0" lIns="0" spcFirstLastPara="1" rIns="0" wrap="square" tIns="72000">
            <a:normAutofit fontScale="92500" lnSpcReduction="20000"/>
          </a:bodyPr>
          <a:lstStyle/>
          <a:p>
            <a:pPr indent="-334327" lvl="0" marL="457200" rtl="0" algn="l">
              <a:lnSpc>
                <a:spcPct val="115000"/>
              </a:lnSpc>
              <a:spcBef>
                <a:spcPts val="600"/>
              </a:spcBef>
              <a:spcAft>
                <a:spcPts val="0"/>
              </a:spcAft>
              <a:buSzPct val="112500"/>
              <a:buChar char="◼"/>
            </a:pPr>
            <a:r>
              <a:rPr lang="de-DE"/>
              <a:t>To solve this, we at first considered if we could manually add the missing German diphones to kal’s diphone database</a:t>
            </a:r>
            <a:endParaRPr/>
          </a:p>
          <a:p>
            <a:pPr indent="-334327" lvl="0" marL="457200" rtl="0" algn="l">
              <a:lnSpc>
                <a:spcPct val="115000"/>
              </a:lnSpc>
              <a:spcBef>
                <a:spcPts val="0"/>
              </a:spcBef>
              <a:spcAft>
                <a:spcPts val="0"/>
              </a:spcAft>
              <a:buSzPct val="112500"/>
              <a:buChar char="◼"/>
            </a:pPr>
            <a:r>
              <a:rPr lang="de-DE"/>
              <a:t>But after researching the functionality of diphone databases in Festival, we realized that they made use of audio files</a:t>
            </a:r>
            <a:endParaRPr/>
          </a:p>
          <a:p>
            <a:pPr indent="-334327" lvl="0" marL="457200" rtl="0" algn="l">
              <a:lnSpc>
                <a:spcPct val="115000"/>
              </a:lnSpc>
              <a:spcBef>
                <a:spcPts val="0"/>
              </a:spcBef>
              <a:spcAft>
                <a:spcPts val="0"/>
              </a:spcAft>
              <a:buSzPct val="112500"/>
              <a:buChar char="◼"/>
            </a:pPr>
            <a:r>
              <a:rPr lang="de-DE"/>
              <a:t>The .group-file lists all diphones existing in these audio files, alongside exact timings on where in the files they can be found</a:t>
            </a:r>
            <a:endParaRPr/>
          </a:p>
          <a:p>
            <a:pPr indent="-334327" lvl="0" marL="457200" rtl="0" algn="l">
              <a:lnSpc>
                <a:spcPct val="115000"/>
              </a:lnSpc>
              <a:spcBef>
                <a:spcPts val="0"/>
              </a:spcBef>
              <a:spcAft>
                <a:spcPts val="0"/>
              </a:spcAft>
              <a:buSzPct val="112500"/>
              <a:buChar char="◼"/>
            </a:pPr>
            <a:r>
              <a:rPr lang="de-DE"/>
              <a:t>Festival then “pulls out” these diphones when they are needed for an utterance</a:t>
            </a:r>
            <a:endParaRPr/>
          </a:p>
          <a:p>
            <a:pPr indent="-334327" lvl="0" marL="457200" rtl="0" algn="l">
              <a:lnSpc>
                <a:spcPct val="115000"/>
              </a:lnSpc>
              <a:spcBef>
                <a:spcPts val="0"/>
              </a:spcBef>
              <a:spcAft>
                <a:spcPts val="0"/>
              </a:spcAft>
              <a:buSzPct val="112500"/>
              <a:buChar char="◼"/>
            </a:pPr>
            <a:r>
              <a:rPr lang="de-DE"/>
              <a:t>→ Ergo, manually adding diphones is not possible</a:t>
            </a:r>
            <a:endParaRPr/>
          </a:p>
        </p:txBody>
      </p:sp>
      <p:pic>
        <p:nvPicPr>
          <p:cNvPr id="662" name="Google Shape;662;g25733d40d12_0_100"/>
          <p:cNvPicPr preferRelativeResize="0"/>
          <p:nvPr/>
        </p:nvPicPr>
        <p:blipFill>
          <a:blip r:embed="rId3">
            <a:alphaModFix/>
          </a:blip>
          <a:stretch>
            <a:fillRect/>
          </a:stretch>
        </p:blipFill>
        <p:spPr>
          <a:xfrm>
            <a:off x="5600725" y="1371535"/>
            <a:ext cx="1885950" cy="2933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g25733d40d12_0_110"/>
          <p:cNvSpPr txBox="1"/>
          <p:nvPr>
            <p:ph type="title"/>
          </p:nvPr>
        </p:nvSpPr>
        <p:spPr>
          <a:xfrm>
            <a:off x="526594" y="330910"/>
            <a:ext cx="6826800" cy="452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a:t>Diphone database struggles</a:t>
            </a:r>
            <a:endParaRPr/>
          </a:p>
        </p:txBody>
      </p:sp>
      <p:sp>
        <p:nvSpPr>
          <p:cNvPr id="669" name="Google Shape;669;g25733d40d12_0_110"/>
          <p:cNvSpPr txBox="1"/>
          <p:nvPr>
            <p:ph idx="12" type="sldNum"/>
          </p:nvPr>
        </p:nvSpPr>
        <p:spPr>
          <a:xfrm>
            <a:off x="35496" y="4975579"/>
            <a:ext cx="337500" cy="1488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670" name="Google Shape;670;g25733d40d12_0_110"/>
          <p:cNvSpPr txBox="1"/>
          <p:nvPr>
            <p:ph idx="1" type="body"/>
          </p:nvPr>
        </p:nvSpPr>
        <p:spPr>
          <a:xfrm>
            <a:off x="521550" y="1422400"/>
            <a:ext cx="6065700" cy="3492600"/>
          </a:xfrm>
          <a:prstGeom prst="rect">
            <a:avLst/>
          </a:prstGeom>
        </p:spPr>
        <p:txBody>
          <a:bodyPr anchorCtr="0" anchor="t" bIns="0" lIns="0" spcFirstLastPara="1" rIns="0" wrap="square" tIns="72000">
            <a:noAutofit/>
          </a:bodyPr>
          <a:lstStyle/>
          <a:p>
            <a:pPr indent="-342900" lvl="0" marL="457200" rtl="0" algn="l">
              <a:lnSpc>
                <a:spcPct val="115000"/>
              </a:lnSpc>
              <a:spcBef>
                <a:spcPts val="600"/>
              </a:spcBef>
              <a:spcAft>
                <a:spcPts val="0"/>
              </a:spcAft>
              <a:buSzPts val="1800"/>
              <a:buChar char="◼"/>
            </a:pPr>
            <a:r>
              <a:rPr lang="de-DE"/>
              <a:t>Our next idea: instead of using the English kal voice, we could use diphones from a German voice</a:t>
            </a:r>
            <a:endParaRPr/>
          </a:p>
          <a:p>
            <a:pPr indent="-342900" lvl="0" marL="457200" rtl="0" algn="l">
              <a:lnSpc>
                <a:spcPct val="115000"/>
              </a:lnSpc>
              <a:spcBef>
                <a:spcPts val="0"/>
              </a:spcBef>
              <a:spcAft>
                <a:spcPts val="0"/>
              </a:spcAft>
              <a:buSzPts val="1800"/>
              <a:buChar char="◼"/>
            </a:pPr>
            <a:r>
              <a:rPr lang="de-DE"/>
              <a:t>First thought: Festival itself has some additional voices in other languages available for download</a:t>
            </a:r>
            <a:endParaRPr/>
          </a:p>
          <a:p>
            <a:pPr indent="0" lvl="0" marL="63500" marR="63500" rtl="0" algn="l">
              <a:lnSpc>
                <a:spcPct val="95454"/>
              </a:lnSpc>
              <a:spcBef>
                <a:spcPts val="0"/>
              </a:spcBef>
              <a:spcAft>
                <a:spcPts val="0"/>
              </a:spcAft>
              <a:buNone/>
            </a:pPr>
            <a:r>
              <a:rPr lang="de-DE" sz="1050">
                <a:highlight>
                  <a:schemeClr val="lt1"/>
                </a:highlight>
                <a:latin typeface="Courier New"/>
                <a:ea typeface="Courier New"/>
                <a:cs typeface="Courier New"/>
                <a:sym typeface="Courier New"/>
              </a:rPr>
              <a:t>     </a:t>
            </a:r>
            <a:r>
              <a:rPr lang="de-DE" sz="1050">
                <a:highlight>
                  <a:srgbClr val="EFEFEF"/>
                </a:highlight>
                <a:latin typeface="Courier New"/>
                <a:ea typeface="Courier New"/>
                <a:cs typeface="Courier New"/>
                <a:sym typeface="Courier New"/>
              </a:rPr>
              <a:t>apt-cache search festvox-*  </a:t>
            </a:r>
            <a:endParaRPr/>
          </a:p>
          <a:p>
            <a:pPr indent="-342900" lvl="0" marL="457200" rtl="0" algn="l">
              <a:lnSpc>
                <a:spcPct val="115000"/>
              </a:lnSpc>
              <a:spcBef>
                <a:spcPts val="600"/>
              </a:spcBef>
              <a:spcAft>
                <a:spcPts val="0"/>
              </a:spcAft>
              <a:buSzPts val="1800"/>
              <a:buChar char="◼"/>
            </a:pPr>
            <a:r>
              <a:rPr lang="de-DE"/>
              <a:t>Unfortunately, the only German Festival voice we are aware of (the University of Stuttgart’s IMS German voice) is no longer accessible through Festival, and could also not be obtained from the University’s webpage or anywhere else in the Internet</a:t>
            </a:r>
            <a:endParaRPr/>
          </a:p>
        </p:txBody>
      </p:sp>
      <p:pic>
        <p:nvPicPr>
          <p:cNvPr id="671" name="Google Shape;671;g25733d40d12_0_110"/>
          <p:cNvPicPr preferRelativeResize="0"/>
          <p:nvPr/>
        </p:nvPicPr>
        <p:blipFill>
          <a:blip r:embed="rId3">
            <a:alphaModFix/>
          </a:blip>
          <a:stretch>
            <a:fillRect/>
          </a:stretch>
        </p:blipFill>
        <p:spPr>
          <a:xfrm>
            <a:off x="6729650" y="1422410"/>
            <a:ext cx="2251950" cy="316999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g25733d40d12_0_117"/>
          <p:cNvSpPr txBox="1"/>
          <p:nvPr>
            <p:ph type="title"/>
          </p:nvPr>
        </p:nvSpPr>
        <p:spPr>
          <a:xfrm>
            <a:off x="526594" y="330910"/>
            <a:ext cx="6826800" cy="452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a:t>Diphone database struggles</a:t>
            </a:r>
            <a:endParaRPr/>
          </a:p>
        </p:txBody>
      </p:sp>
      <p:sp>
        <p:nvSpPr>
          <p:cNvPr id="678" name="Google Shape;678;g25733d40d12_0_117"/>
          <p:cNvSpPr txBox="1"/>
          <p:nvPr>
            <p:ph idx="12" type="sldNum"/>
          </p:nvPr>
        </p:nvSpPr>
        <p:spPr>
          <a:xfrm>
            <a:off x="35496" y="4975579"/>
            <a:ext cx="337500" cy="1488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679" name="Google Shape;679;g25733d40d12_0_117"/>
          <p:cNvSpPr txBox="1"/>
          <p:nvPr>
            <p:ph idx="1" type="body"/>
          </p:nvPr>
        </p:nvSpPr>
        <p:spPr>
          <a:xfrm>
            <a:off x="521550" y="1422399"/>
            <a:ext cx="8096400" cy="3492600"/>
          </a:xfrm>
          <a:prstGeom prst="rect">
            <a:avLst/>
          </a:prstGeom>
        </p:spPr>
        <p:txBody>
          <a:bodyPr anchorCtr="0" anchor="t" bIns="0" lIns="0" spcFirstLastPara="1" rIns="0" wrap="square" tIns="72000">
            <a:noAutofit/>
          </a:bodyPr>
          <a:lstStyle/>
          <a:p>
            <a:pPr indent="-342900" lvl="0" marL="457200" rtl="0" algn="l">
              <a:lnSpc>
                <a:spcPct val="115000"/>
              </a:lnSpc>
              <a:spcBef>
                <a:spcPts val="600"/>
              </a:spcBef>
              <a:spcAft>
                <a:spcPts val="0"/>
              </a:spcAft>
              <a:buSzPts val="1800"/>
              <a:buChar char="◼"/>
            </a:pPr>
            <a:r>
              <a:rPr lang="de-DE"/>
              <a:t>Next idea: use one of MBROLA’s German voices</a:t>
            </a:r>
            <a:endParaRPr/>
          </a:p>
          <a:p>
            <a:pPr indent="-342900" lvl="0" marL="457200" rtl="0" algn="l">
              <a:lnSpc>
                <a:spcPct val="115000"/>
              </a:lnSpc>
              <a:spcBef>
                <a:spcPts val="0"/>
              </a:spcBef>
              <a:spcAft>
                <a:spcPts val="0"/>
              </a:spcAft>
              <a:buSzPts val="1800"/>
              <a:buChar char="◼"/>
            </a:pPr>
            <a:r>
              <a:rPr lang="de-DE"/>
              <a:t>MBROLA should have support for Festival integration, and we found some </a:t>
            </a:r>
            <a:r>
              <a:rPr lang="de-DE"/>
              <a:t>documentation</a:t>
            </a:r>
            <a:r>
              <a:rPr lang="de-DE"/>
              <a:t> on this:</a:t>
            </a:r>
            <a:endParaRPr/>
          </a:p>
          <a:p>
            <a:pPr indent="-342900" lvl="1" marL="914400" rtl="0" algn="l">
              <a:lnSpc>
                <a:spcPct val="115000"/>
              </a:lnSpc>
              <a:spcBef>
                <a:spcPts val="0"/>
              </a:spcBef>
              <a:spcAft>
                <a:spcPts val="0"/>
              </a:spcAft>
              <a:buSzPts val="1800"/>
              <a:buChar char="◼"/>
            </a:pPr>
            <a:r>
              <a:rPr lang="de-DE" sz="1050">
                <a:solidFill>
                  <a:srgbClr val="1155CC"/>
                </a:solidFill>
                <a:highlight>
                  <a:srgbClr val="F7F8FA"/>
                </a:highlight>
                <a:uFill>
                  <a:noFill/>
                </a:uFill>
                <a:hlinkClick r:id="rId3">
                  <a:extLst>
                    <a:ext uri="{A12FA001-AC4F-418D-AE19-62706E023703}">
                      <ahyp:hlinkClr val="tx"/>
                    </a:ext>
                  </a:extLst>
                </a:hlinkClick>
              </a:rPr>
              <a:t>https://www.cstr.ed.ac.uk/projects/festival/mbrola.html</a:t>
            </a:r>
            <a:r>
              <a:rPr lang="de-DE"/>
              <a:t> (Official page of the University of Edinburgh)</a:t>
            </a:r>
            <a:endParaRPr/>
          </a:p>
          <a:p>
            <a:pPr indent="-342900" lvl="1" marL="914400" rtl="0" algn="l">
              <a:lnSpc>
                <a:spcPct val="115000"/>
              </a:lnSpc>
              <a:spcBef>
                <a:spcPts val="0"/>
              </a:spcBef>
              <a:spcAft>
                <a:spcPts val="0"/>
              </a:spcAft>
              <a:buSzPts val="1800"/>
              <a:buChar char="◼"/>
            </a:pPr>
            <a:r>
              <a:rPr lang="de-DE" sz="1050">
                <a:solidFill>
                  <a:srgbClr val="1155CC"/>
                </a:solidFill>
                <a:highlight>
                  <a:srgbClr val="F7F8FA"/>
                </a:highlight>
                <a:uFill>
                  <a:noFill/>
                </a:uFill>
                <a:hlinkClick r:id="rId4">
                  <a:extLst>
                    <a:ext uri="{A12FA001-AC4F-418D-AE19-62706E023703}">
                      <ahyp:hlinkClr val="tx"/>
                    </a:ext>
                  </a:extLst>
                </a:hlinkClick>
              </a:rPr>
              <a:t>https://ubuntuforums.org/showthread.php?t=751169</a:t>
            </a:r>
            <a:r>
              <a:rPr lang="de-DE"/>
              <a:t> (Detailed HOWTO guide from the Ubuntu forums we already looked at earlier in the course)</a:t>
            </a:r>
            <a:endParaRPr/>
          </a:p>
          <a:p>
            <a:pPr indent="-342900" lvl="0" marL="457200" rtl="0" algn="l">
              <a:lnSpc>
                <a:spcPct val="115000"/>
              </a:lnSpc>
              <a:spcBef>
                <a:spcPts val="0"/>
              </a:spcBef>
              <a:spcAft>
                <a:spcPts val="0"/>
              </a:spcAft>
              <a:buSzPts val="1800"/>
              <a:buChar char="◼"/>
            </a:pPr>
            <a:r>
              <a:rPr lang="de-DE"/>
              <a:t>However, just as when we did try to implement MBROLA earlier, these efforts proved unfruitful yet again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g25733d40d12_2_12"/>
          <p:cNvSpPr txBox="1"/>
          <p:nvPr>
            <p:ph type="title"/>
          </p:nvPr>
        </p:nvSpPr>
        <p:spPr>
          <a:xfrm>
            <a:off x="526594" y="330910"/>
            <a:ext cx="6826800" cy="452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a:t>Table of Contents</a:t>
            </a:r>
            <a:endParaRPr/>
          </a:p>
        </p:txBody>
      </p:sp>
      <p:sp>
        <p:nvSpPr>
          <p:cNvPr id="529" name="Google Shape;529;g25733d40d12_2_12"/>
          <p:cNvSpPr txBox="1"/>
          <p:nvPr>
            <p:ph idx="12" type="sldNum"/>
          </p:nvPr>
        </p:nvSpPr>
        <p:spPr>
          <a:xfrm>
            <a:off x="35496" y="4975579"/>
            <a:ext cx="337500" cy="1488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530" name="Google Shape;530;g25733d40d12_2_12"/>
          <p:cNvSpPr txBox="1"/>
          <p:nvPr>
            <p:ph idx="1" type="body"/>
          </p:nvPr>
        </p:nvSpPr>
        <p:spPr>
          <a:xfrm>
            <a:off x="521550" y="1422399"/>
            <a:ext cx="8100900" cy="3492600"/>
          </a:xfrm>
          <a:prstGeom prst="rect">
            <a:avLst/>
          </a:prstGeom>
        </p:spPr>
        <p:txBody>
          <a:bodyPr anchorCtr="0" anchor="t" bIns="0" lIns="0" spcFirstLastPara="1" rIns="0" wrap="square" tIns="72000">
            <a:noAutofit/>
          </a:bodyPr>
          <a:lstStyle/>
          <a:p>
            <a:pPr indent="-342900" lvl="0" marL="457200" rtl="0" algn="l">
              <a:spcBef>
                <a:spcPts val="600"/>
              </a:spcBef>
              <a:spcAft>
                <a:spcPts val="0"/>
              </a:spcAft>
              <a:buSzPts val="1800"/>
              <a:buAutoNum type="arabicPeriod"/>
            </a:pPr>
            <a:r>
              <a:rPr lang="de-DE"/>
              <a:t>Aims of the project</a:t>
            </a:r>
            <a:endParaRPr/>
          </a:p>
          <a:p>
            <a:pPr indent="-342900" lvl="0" marL="457200" rtl="0" algn="l">
              <a:spcBef>
                <a:spcPts val="0"/>
              </a:spcBef>
              <a:spcAft>
                <a:spcPts val="0"/>
              </a:spcAft>
              <a:buSzPts val="1800"/>
              <a:buAutoNum type="arabicPeriod"/>
            </a:pPr>
            <a:r>
              <a:rPr lang="de-DE"/>
              <a:t>Assessment of previous approaches</a:t>
            </a:r>
            <a:endParaRPr/>
          </a:p>
          <a:p>
            <a:pPr indent="-342900" lvl="0" marL="457200" rtl="0" algn="l">
              <a:spcBef>
                <a:spcPts val="0"/>
              </a:spcBef>
              <a:spcAft>
                <a:spcPts val="0"/>
              </a:spcAft>
              <a:buSzPts val="1800"/>
              <a:buAutoNum type="arabicPeriod"/>
            </a:pPr>
            <a:r>
              <a:rPr lang="de-DE"/>
              <a:t>Our first objective</a:t>
            </a:r>
            <a:endParaRPr/>
          </a:p>
          <a:p>
            <a:pPr indent="-342900" lvl="0" marL="457200" rtl="0" algn="l">
              <a:spcBef>
                <a:spcPts val="0"/>
              </a:spcBef>
              <a:spcAft>
                <a:spcPts val="0"/>
              </a:spcAft>
              <a:buSzPts val="1800"/>
              <a:buAutoNum type="arabicPeriod"/>
            </a:pPr>
            <a:r>
              <a:rPr lang="de-DE"/>
              <a:t>What we know</a:t>
            </a:r>
            <a:endParaRPr/>
          </a:p>
          <a:p>
            <a:pPr indent="-342900" lvl="0" marL="457200" rtl="0" algn="l">
              <a:spcBef>
                <a:spcPts val="0"/>
              </a:spcBef>
              <a:spcAft>
                <a:spcPts val="0"/>
              </a:spcAft>
              <a:buSzPts val="1800"/>
              <a:buAutoNum type="arabicPeriod"/>
            </a:pPr>
            <a:r>
              <a:rPr lang="de-DE"/>
              <a:t>Festival documentation implementation</a:t>
            </a:r>
            <a:endParaRPr/>
          </a:p>
          <a:p>
            <a:pPr indent="-342900" lvl="0" marL="457200" rtl="0" algn="l">
              <a:spcBef>
                <a:spcPts val="0"/>
              </a:spcBef>
              <a:spcAft>
                <a:spcPts val="0"/>
              </a:spcAft>
              <a:buSzPts val="1800"/>
              <a:buAutoNum type="arabicPeriod"/>
            </a:pPr>
            <a:r>
              <a:rPr lang="de-DE"/>
              <a:t>Phonetic transcription format</a:t>
            </a:r>
            <a:endParaRPr/>
          </a:p>
          <a:p>
            <a:pPr indent="-342900" lvl="0" marL="457200" rtl="0" algn="l">
              <a:spcBef>
                <a:spcPts val="0"/>
              </a:spcBef>
              <a:spcAft>
                <a:spcPts val="0"/>
              </a:spcAft>
              <a:buSzPts val="1800"/>
              <a:buAutoNum type="arabicPeriod"/>
            </a:pPr>
            <a:r>
              <a:rPr lang="de-DE"/>
              <a:t>Diphone database struggles</a:t>
            </a:r>
            <a:endParaRPr/>
          </a:p>
          <a:p>
            <a:pPr indent="-342900" lvl="0" marL="457200" rtl="0" algn="l">
              <a:spcBef>
                <a:spcPts val="0"/>
              </a:spcBef>
              <a:spcAft>
                <a:spcPts val="0"/>
              </a:spcAft>
              <a:buSzPts val="1800"/>
              <a:buAutoNum type="arabicPeriod"/>
            </a:pPr>
            <a:r>
              <a:rPr lang="de-DE"/>
              <a:t>Creating our own diphone database</a:t>
            </a:r>
            <a:endParaRPr/>
          </a:p>
        </p:txBody>
      </p:sp>
      <p:sp>
        <p:nvSpPr>
          <p:cNvPr id="531" name="Google Shape;531;g25733d40d12_2_12"/>
          <p:cNvSpPr txBox="1"/>
          <p:nvPr>
            <p:ph idx="2" type="body"/>
          </p:nvPr>
        </p:nvSpPr>
        <p:spPr>
          <a:xfrm>
            <a:off x="522288" y="1089025"/>
            <a:ext cx="8100900" cy="333300"/>
          </a:xfrm>
          <a:prstGeom prst="rect">
            <a:avLst/>
          </a:prstGeom>
        </p:spPr>
        <p:txBody>
          <a:bodyPr anchorCtr="0" anchor="t" bIns="0" lIns="0" spcFirstLastPara="1" rIns="0" wrap="square" tIns="72000">
            <a:noAutofit/>
          </a:bodyPr>
          <a:lstStyle/>
          <a:p>
            <a:pPr indent="0" lvl="0" marL="0" rtl="0" algn="l">
              <a:spcBef>
                <a:spcPts val="6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g25733d40d12_0_124"/>
          <p:cNvSpPr txBox="1"/>
          <p:nvPr>
            <p:ph type="title"/>
          </p:nvPr>
        </p:nvSpPr>
        <p:spPr>
          <a:xfrm>
            <a:off x="526594" y="330910"/>
            <a:ext cx="6826800" cy="452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a:t>Diphone database struggles</a:t>
            </a:r>
            <a:endParaRPr/>
          </a:p>
        </p:txBody>
      </p:sp>
      <p:sp>
        <p:nvSpPr>
          <p:cNvPr id="686" name="Google Shape;686;g25733d40d12_0_124"/>
          <p:cNvSpPr txBox="1"/>
          <p:nvPr>
            <p:ph idx="12" type="sldNum"/>
          </p:nvPr>
        </p:nvSpPr>
        <p:spPr>
          <a:xfrm>
            <a:off x="35496" y="4975579"/>
            <a:ext cx="337500" cy="1488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687" name="Google Shape;687;g25733d40d12_0_124"/>
          <p:cNvSpPr txBox="1"/>
          <p:nvPr>
            <p:ph idx="1" type="body"/>
          </p:nvPr>
        </p:nvSpPr>
        <p:spPr>
          <a:xfrm>
            <a:off x="521550" y="1422399"/>
            <a:ext cx="8096400" cy="3492600"/>
          </a:xfrm>
          <a:prstGeom prst="rect">
            <a:avLst/>
          </a:prstGeom>
        </p:spPr>
        <p:txBody>
          <a:bodyPr anchorCtr="0" anchor="t" bIns="0" lIns="0" spcFirstLastPara="1" rIns="0" wrap="square" tIns="72000">
            <a:normAutofit/>
          </a:bodyPr>
          <a:lstStyle/>
          <a:p>
            <a:pPr indent="-342900" lvl="0" marL="457200" rtl="0" algn="l">
              <a:lnSpc>
                <a:spcPct val="115000"/>
              </a:lnSpc>
              <a:spcBef>
                <a:spcPts val="600"/>
              </a:spcBef>
              <a:spcAft>
                <a:spcPts val="0"/>
              </a:spcAft>
              <a:buSzPts val="1800"/>
              <a:buChar char="◼"/>
            </a:pPr>
            <a:r>
              <a:rPr lang="de-DE"/>
              <a:t>The main issue seems to be that all the documentation we could find worked with a specific webpage of the MBROLA project and utilized files that were obtainable there</a:t>
            </a:r>
            <a:endParaRPr/>
          </a:p>
          <a:p>
            <a:pPr indent="-342900" lvl="0" marL="457200" rtl="0" algn="l">
              <a:lnSpc>
                <a:spcPct val="115000"/>
              </a:lnSpc>
              <a:spcBef>
                <a:spcPts val="0"/>
              </a:spcBef>
              <a:spcAft>
                <a:spcPts val="0"/>
              </a:spcAft>
              <a:buSzPts val="1800"/>
              <a:buChar char="◼"/>
            </a:pPr>
            <a:r>
              <a:rPr lang="de-DE"/>
              <a:t>But: as these documentations were written about 15 years ago, this page seemingly no longer exists, and neither does any other official MBROLA webpage outside of its GitHub repositories</a:t>
            </a:r>
            <a:endParaRPr/>
          </a:p>
          <a:p>
            <a:pPr indent="-342900" lvl="0" marL="457200" rtl="0" algn="l">
              <a:lnSpc>
                <a:spcPct val="115000"/>
              </a:lnSpc>
              <a:spcBef>
                <a:spcPts val="0"/>
              </a:spcBef>
              <a:spcAft>
                <a:spcPts val="0"/>
              </a:spcAft>
              <a:buSzPts val="1800"/>
              <a:buChar char="◼"/>
            </a:pPr>
            <a:r>
              <a:rPr lang="de-DE" u="sng"/>
              <a:t>plot twist</a:t>
            </a:r>
            <a:r>
              <a:rPr lang="de-DE"/>
              <a:t> a functioning bash script to install MBROLA and voice files: </a:t>
            </a:r>
            <a:r>
              <a:rPr lang="de-DE" u="sng">
                <a:solidFill>
                  <a:schemeClr val="hlink"/>
                </a:solidFill>
                <a:hlinkClick r:id="rId3"/>
              </a:rPr>
              <a:t>https://github.com/pettarin/setup-festival-mbrola</a:t>
            </a:r>
            <a:endParaRPr/>
          </a:p>
          <a:p>
            <a:pPr indent="-330200" lvl="0" marL="457200" rtl="0" algn="l">
              <a:lnSpc>
                <a:spcPct val="115000"/>
              </a:lnSpc>
              <a:spcBef>
                <a:spcPts val="0"/>
              </a:spcBef>
              <a:spcAft>
                <a:spcPts val="0"/>
              </a:spcAft>
              <a:buSzPts val="1600"/>
              <a:buFont typeface="Arial"/>
              <a:buChar char="◼"/>
            </a:pPr>
            <a:r>
              <a:rPr lang="de-DE"/>
              <a:t>repository of the MBROLA developers:</a:t>
            </a:r>
            <a:endParaRPr/>
          </a:p>
          <a:p>
            <a:pPr indent="0" lvl="0" marL="457200" rtl="0" algn="l">
              <a:lnSpc>
                <a:spcPct val="115000"/>
              </a:lnSpc>
              <a:spcBef>
                <a:spcPts val="600"/>
              </a:spcBef>
              <a:spcAft>
                <a:spcPts val="0"/>
              </a:spcAft>
              <a:buNone/>
            </a:pPr>
            <a:r>
              <a:rPr lang="de-DE" u="sng">
                <a:solidFill>
                  <a:schemeClr val="hlink"/>
                </a:solidFill>
                <a:highlight>
                  <a:srgbClr val="FFFFFF"/>
                </a:highlight>
                <a:hlinkClick r:id="rId4"/>
              </a:rPr>
              <a:t>https://github.com/numediart/MBROLA</a:t>
            </a:r>
            <a:r>
              <a:rPr lang="de-DE">
                <a:solidFill>
                  <a:srgbClr val="2C363A"/>
                </a:solidFill>
                <a:highlight>
                  <a:srgbClr val="FFFFFF"/>
                </a:highlight>
              </a:rPr>
              <a:t>                   </a:t>
            </a:r>
            <a:r>
              <a:rPr lang="de-DE" u="sng">
                <a:solidFill>
                  <a:schemeClr val="hlink"/>
                </a:solidFill>
                <a:highlight>
                  <a:srgbClr val="FFFFFF"/>
                </a:highlight>
                <a:hlinkClick r:id="rId5"/>
              </a:rPr>
              <a:t>https://github.com/numediart/MBROLA-voices</a:t>
            </a:r>
            <a:endParaRPr>
              <a:solidFill>
                <a:srgbClr val="2C363A"/>
              </a:solidFill>
              <a:highlight>
                <a:srgbClr val="FFFFFF"/>
              </a:highlight>
            </a:endParaRPr>
          </a:p>
          <a:p>
            <a:pPr indent="0" lvl="0" marL="457200" rtl="0" algn="l">
              <a:lnSpc>
                <a:spcPct val="115000"/>
              </a:lnSpc>
              <a:spcBef>
                <a:spcPts val="600"/>
              </a:spcBef>
              <a:spcAft>
                <a:spcPts val="0"/>
              </a:spcAft>
              <a:buNone/>
            </a:pPr>
            <a:r>
              <a:t/>
            </a:r>
            <a:endParaRPr sz="1050">
              <a:solidFill>
                <a:srgbClr val="2C363A"/>
              </a:solidFill>
              <a:highlight>
                <a:srgbClr val="FFFFFF"/>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g25747047fe6_1_7"/>
          <p:cNvSpPr txBox="1"/>
          <p:nvPr>
            <p:ph type="title"/>
          </p:nvPr>
        </p:nvSpPr>
        <p:spPr>
          <a:xfrm>
            <a:off x="526594" y="330910"/>
            <a:ext cx="6826800" cy="452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a:t>investigating the use of MBROLA (open)</a:t>
            </a:r>
            <a:endParaRPr/>
          </a:p>
        </p:txBody>
      </p:sp>
      <p:sp>
        <p:nvSpPr>
          <p:cNvPr id="694" name="Google Shape;694;g25747047fe6_1_7"/>
          <p:cNvSpPr txBox="1"/>
          <p:nvPr>
            <p:ph idx="12" type="sldNum"/>
          </p:nvPr>
        </p:nvSpPr>
        <p:spPr>
          <a:xfrm>
            <a:off x="35496" y="4975579"/>
            <a:ext cx="337500" cy="1488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695" name="Google Shape;695;g25747047fe6_1_7"/>
          <p:cNvSpPr txBox="1"/>
          <p:nvPr>
            <p:ph idx="1" type="body"/>
          </p:nvPr>
        </p:nvSpPr>
        <p:spPr>
          <a:xfrm>
            <a:off x="521550" y="1422399"/>
            <a:ext cx="8096400" cy="3492600"/>
          </a:xfrm>
          <a:prstGeom prst="rect">
            <a:avLst/>
          </a:prstGeom>
        </p:spPr>
        <p:txBody>
          <a:bodyPr anchorCtr="0" anchor="t" bIns="0" lIns="0" spcFirstLastPara="1" rIns="0" wrap="square" tIns="72000">
            <a:noAutofit/>
          </a:bodyPr>
          <a:lstStyle/>
          <a:p>
            <a:pPr indent="-342900" lvl="0" marL="457200" rtl="0" algn="l">
              <a:spcBef>
                <a:spcPts val="600"/>
              </a:spcBef>
              <a:spcAft>
                <a:spcPts val="0"/>
              </a:spcAft>
              <a:buSzPts val="1800"/>
              <a:buChar char="◼"/>
            </a:pPr>
            <a:r>
              <a:rPr lang="de-DE"/>
              <a:t>MBROLA and</a:t>
            </a:r>
            <a:endParaRPr/>
          </a:p>
          <a:p>
            <a:pPr indent="0" lvl="0" marL="457200" rtl="0" algn="l">
              <a:spcBef>
                <a:spcPts val="600"/>
              </a:spcBef>
              <a:spcAft>
                <a:spcPts val="0"/>
              </a:spcAft>
              <a:buNone/>
            </a:pPr>
            <a:r>
              <a:rPr lang="de-DE"/>
              <a:t>English voices</a:t>
            </a:r>
            <a:endParaRPr/>
          </a:p>
          <a:p>
            <a:pPr indent="0" lvl="0" marL="457200" rtl="0" algn="l">
              <a:spcBef>
                <a:spcPts val="600"/>
              </a:spcBef>
              <a:spcAft>
                <a:spcPts val="0"/>
              </a:spcAft>
              <a:buNone/>
            </a:pPr>
            <a:r>
              <a:rPr lang="de-DE"/>
              <a:t>installed</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a:p>
            <a:pPr indent="-342900" lvl="0" marL="457200" rtl="0" algn="l">
              <a:spcBef>
                <a:spcPts val="600"/>
              </a:spcBef>
              <a:spcAft>
                <a:spcPts val="0"/>
              </a:spcAft>
              <a:buSzPts val="1800"/>
              <a:buChar char="◼"/>
            </a:pPr>
            <a:r>
              <a:rPr lang="de-DE"/>
              <a:t>open questions: organisation in the directories, syntax in .scm file, developing own voices using the MBROLATOR</a:t>
            </a:r>
            <a:endParaRPr/>
          </a:p>
        </p:txBody>
      </p:sp>
      <p:pic>
        <p:nvPicPr>
          <p:cNvPr id="696" name="Google Shape;696;g25747047fe6_1_7"/>
          <p:cNvPicPr preferRelativeResize="0"/>
          <p:nvPr/>
        </p:nvPicPr>
        <p:blipFill>
          <a:blip r:embed="rId3">
            <a:alphaModFix/>
          </a:blip>
          <a:stretch>
            <a:fillRect/>
          </a:stretch>
        </p:blipFill>
        <p:spPr>
          <a:xfrm>
            <a:off x="2346313" y="1422400"/>
            <a:ext cx="6276975" cy="2171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g25733d40d12_0_131"/>
          <p:cNvSpPr txBox="1"/>
          <p:nvPr>
            <p:ph type="title"/>
          </p:nvPr>
        </p:nvSpPr>
        <p:spPr>
          <a:xfrm>
            <a:off x="526594" y="330910"/>
            <a:ext cx="6826800" cy="452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a:t>Diphone database struggles</a:t>
            </a:r>
            <a:endParaRPr/>
          </a:p>
        </p:txBody>
      </p:sp>
      <p:sp>
        <p:nvSpPr>
          <p:cNvPr id="703" name="Google Shape;703;g25733d40d12_0_131"/>
          <p:cNvSpPr txBox="1"/>
          <p:nvPr>
            <p:ph idx="12" type="sldNum"/>
          </p:nvPr>
        </p:nvSpPr>
        <p:spPr>
          <a:xfrm>
            <a:off x="35496" y="4975579"/>
            <a:ext cx="337500" cy="1488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704" name="Google Shape;704;g25733d40d12_0_131"/>
          <p:cNvSpPr txBox="1"/>
          <p:nvPr>
            <p:ph idx="1" type="body"/>
          </p:nvPr>
        </p:nvSpPr>
        <p:spPr>
          <a:xfrm>
            <a:off x="521550" y="1422399"/>
            <a:ext cx="8096400" cy="3492600"/>
          </a:xfrm>
          <a:prstGeom prst="rect">
            <a:avLst/>
          </a:prstGeom>
        </p:spPr>
        <p:txBody>
          <a:bodyPr anchorCtr="0" anchor="t" bIns="0" lIns="0" spcFirstLastPara="1" rIns="0" wrap="square" tIns="72000">
            <a:noAutofit/>
          </a:bodyPr>
          <a:lstStyle/>
          <a:p>
            <a:pPr indent="-342900" lvl="0" marL="457200" rtl="0" algn="l">
              <a:lnSpc>
                <a:spcPct val="115000"/>
              </a:lnSpc>
              <a:spcBef>
                <a:spcPts val="600"/>
              </a:spcBef>
              <a:spcAft>
                <a:spcPts val="0"/>
              </a:spcAft>
              <a:buSzPts val="1800"/>
              <a:buChar char="◼"/>
            </a:pPr>
            <a:r>
              <a:rPr lang="de-DE"/>
              <a:t>However, the HOWTO explains three other options for integrating foreign voices into Festival:</a:t>
            </a:r>
            <a:endParaRPr/>
          </a:p>
          <a:p>
            <a:pPr indent="-342900" lvl="1" marL="914400" rtl="0" algn="l">
              <a:lnSpc>
                <a:spcPct val="115000"/>
              </a:lnSpc>
              <a:spcBef>
                <a:spcPts val="0"/>
              </a:spcBef>
              <a:spcAft>
                <a:spcPts val="0"/>
              </a:spcAft>
              <a:buSzPts val="1800"/>
              <a:buChar char="◼"/>
            </a:pPr>
            <a:r>
              <a:rPr lang="de-DE"/>
              <a:t>The CMU Arctic voices</a:t>
            </a:r>
            <a:endParaRPr/>
          </a:p>
          <a:p>
            <a:pPr indent="-342900" lvl="1" marL="914400" rtl="0" algn="l">
              <a:lnSpc>
                <a:spcPct val="115000"/>
              </a:lnSpc>
              <a:spcBef>
                <a:spcPts val="0"/>
              </a:spcBef>
              <a:spcAft>
                <a:spcPts val="0"/>
              </a:spcAft>
              <a:buSzPts val="1800"/>
              <a:buChar char="◼"/>
            </a:pPr>
            <a:r>
              <a:rPr lang="de-DE"/>
              <a:t>The CMU Indic voices</a:t>
            </a:r>
            <a:endParaRPr/>
          </a:p>
          <a:p>
            <a:pPr indent="-342900" lvl="1" marL="914400" rtl="0" algn="l">
              <a:lnSpc>
                <a:spcPct val="115000"/>
              </a:lnSpc>
              <a:spcBef>
                <a:spcPts val="0"/>
              </a:spcBef>
              <a:spcAft>
                <a:spcPts val="0"/>
              </a:spcAft>
              <a:buSzPts val="1800"/>
              <a:buChar char="◼"/>
            </a:pPr>
            <a:r>
              <a:rPr lang="de-DE"/>
              <a:t>And the Nitech HTS voices</a:t>
            </a:r>
            <a:endParaRPr/>
          </a:p>
          <a:p>
            <a:pPr indent="-342900" lvl="0" marL="457200" rtl="0" algn="l">
              <a:lnSpc>
                <a:spcPct val="115000"/>
              </a:lnSpc>
              <a:spcBef>
                <a:spcPts val="0"/>
              </a:spcBef>
              <a:spcAft>
                <a:spcPts val="0"/>
              </a:spcAft>
              <a:buSzPts val="1800"/>
              <a:buChar char="◼"/>
            </a:pPr>
            <a:r>
              <a:rPr lang="de-DE"/>
              <a:t>But after taking a closer look at these resources, we discovered that there are no German voices among them (CMU Arctic voices are exclusively English, while Nitech HTS voices are either English or Japanese and CMU Indic covers Hindi,Tamil, Telugu and Marathi), rendering them unhelpful to our project</a:t>
            </a:r>
            <a:endParaRPr/>
          </a:p>
          <a:p>
            <a:pPr indent="-342900" lvl="0" marL="457200" rtl="0" algn="l">
              <a:lnSpc>
                <a:spcPct val="115000"/>
              </a:lnSpc>
              <a:spcBef>
                <a:spcPts val="0"/>
              </a:spcBef>
              <a:spcAft>
                <a:spcPts val="0"/>
              </a:spcAft>
              <a:buSzPts val="1800"/>
              <a:buChar char="◼"/>
            </a:pPr>
            <a:r>
              <a:rPr lang="de-DE"/>
              <a:t>Lastly, we tried to scour the internet for any kind of other publicly accessible German diphone databases, but none that we could integrate into Festival could be found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g25733d40d12_0_138"/>
          <p:cNvSpPr txBox="1"/>
          <p:nvPr>
            <p:ph type="title"/>
          </p:nvPr>
        </p:nvSpPr>
        <p:spPr>
          <a:xfrm>
            <a:off x="526594" y="330910"/>
            <a:ext cx="6826800" cy="452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a:t>Diphone database struggles</a:t>
            </a:r>
            <a:endParaRPr/>
          </a:p>
        </p:txBody>
      </p:sp>
      <p:sp>
        <p:nvSpPr>
          <p:cNvPr id="711" name="Google Shape;711;g25733d40d12_0_138"/>
          <p:cNvSpPr txBox="1"/>
          <p:nvPr>
            <p:ph idx="12" type="sldNum"/>
          </p:nvPr>
        </p:nvSpPr>
        <p:spPr>
          <a:xfrm>
            <a:off x="35496" y="4975579"/>
            <a:ext cx="337500" cy="1488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712" name="Google Shape;712;g25733d40d12_0_138"/>
          <p:cNvSpPr txBox="1"/>
          <p:nvPr>
            <p:ph idx="1" type="body"/>
          </p:nvPr>
        </p:nvSpPr>
        <p:spPr>
          <a:xfrm>
            <a:off x="521550" y="1422399"/>
            <a:ext cx="8096400" cy="3492600"/>
          </a:xfrm>
          <a:prstGeom prst="rect">
            <a:avLst/>
          </a:prstGeom>
        </p:spPr>
        <p:txBody>
          <a:bodyPr anchorCtr="0" anchor="t" bIns="0" lIns="0" spcFirstLastPara="1" rIns="0" wrap="square" tIns="72000">
            <a:noAutofit/>
          </a:bodyPr>
          <a:lstStyle/>
          <a:p>
            <a:pPr indent="-342900" lvl="0" marL="457200" rtl="0" algn="l">
              <a:lnSpc>
                <a:spcPct val="115000"/>
              </a:lnSpc>
              <a:spcBef>
                <a:spcPts val="600"/>
              </a:spcBef>
              <a:spcAft>
                <a:spcPts val="0"/>
              </a:spcAft>
              <a:buSzPts val="1800"/>
              <a:buChar char="◼"/>
            </a:pPr>
            <a:r>
              <a:rPr lang="de-DE"/>
              <a:t>Consequently, we had to abandon our plan of using a German diphone database for our voice</a:t>
            </a:r>
            <a:endParaRPr/>
          </a:p>
          <a:p>
            <a:pPr indent="-342900" lvl="0" marL="457200" rtl="0" algn="l">
              <a:lnSpc>
                <a:spcPct val="115000"/>
              </a:lnSpc>
              <a:spcBef>
                <a:spcPts val="0"/>
              </a:spcBef>
              <a:spcAft>
                <a:spcPts val="0"/>
              </a:spcAft>
              <a:buSzPts val="1800"/>
              <a:buChar char="◼"/>
            </a:pPr>
            <a:r>
              <a:rPr lang="de-DE"/>
              <a:t>At this point, we weren’t exactly sure what the best way to proceed was</a:t>
            </a:r>
            <a:endParaRPr/>
          </a:p>
          <a:p>
            <a:pPr indent="-342900" lvl="0" marL="457200" rtl="0" algn="l">
              <a:lnSpc>
                <a:spcPct val="115000"/>
              </a:lnSpc>
              <a:spcBef>
                <a:spcPts val="0"/>
              </a:spcBef>
              <a:spcAft>
                <a:spcPts val="0"/>
              </a:spcAft>
              <a:buSzPts val="1800"/>
              <a:buChar char="◼"/>
            </a:pPr>
            <a:r>
              <a:rPr lang="de-DE"/>
              <a:t>But, after the other group kindly shared their approach and progress, we have come to agree that their approach of using kal’s diphones and trying to map a German phoneset/lexicon/LTS ruleset onto it as well as possible is probably the best approach available to us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g25733d40d12_0_145"/>
          <p:cNvSpPr txBox="1"/>
          <p:nvPr>
            <p:ph type="title"/>
          </p:nvPr>
        </p:nvSpPr>
        <p:spPr>
          <a:xfrm>
            <a:off x="526594" y="330910"/>
            <a:ext cx="6826800" cy="452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a:t>Creating our own diphone database</a:t>
            </a:r>
            <a:endParaRPr/>
          </a:p>
        </p:txBody>
      </p:sp>
      <p:sp>
        <p:nvSpPr>
          <p:cNvPr id="719" name="Google Shape;719;g25733d40d12_0_145"/>
          <p:cNvSpPr txBox="1"/>
          <p:nvPr>
            <p:ph idx="12" type="sldNum"/>
          </p:nvPr>
        </p:nvSpPr>
        <p:spPr>
          <a:xfrm>
            <a:off x="35496" y="4975579"/>
            <a:ext cx="337500" cy="1488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720" name="Google Shape;720;g25733d40d12_0_145"/>
          <p:cNvSpPr txBox="1"/>
          <p:nvPr>
            <p:ph idx="1" type="body"/>
          </p:nvPr>
        </p:nvSpPr>
        <p:spPr>
          <a:xfrm>
            <a:off x="521550" y="1422399"/>
            <a:ext cx="8096400" cy="3492600"/>
          </a:xfrm>
          <a:prstGeom prst="rect">
            <a:avLst/>
          </a:prstGeom>
        </p:spPr>
        <p:txBody>
          <a:bodyPr anchorCtr="0" anchor="t" bIns="0" lIns="0" spcFirstLastPara="1" rIns="0" wrap="square" tIns="72000">
            <a:noAutofit/>
          </a:bodyPr>
          <a:lstStyle/>
          <a:p>
            <a:pPr indent="-342900" lvl="0" marL="457200" rtl="0" algn="l">
              <a:lnSpc>
                <a:spcPct val="115000"/>
              </a:lnSpc>
              <a:spcBef>
                <a:spcPts val="600"/>
              </a:spcBef>
              <a:spcAft>
                <a:spcPts val="0"/>
              </a:spcAft>
              <a:buSzPts val="1800"/>
              <a:buChar char="◼"/>
            </a:pPr>
            <a:r>
              <a:rPr lang="de-DE"/>
              <a:t>An entirely new approach: create a diphone database from scratch</a:t>
            </a:r>
            <a:endParaRPr/>
          </a:p>
          <a:p>
            <a:pPr indent="-342900" lvl="0" marL="457200" rtl="0" algn="l">
              <a:lnSpc>
                <a:spcPct val="115000"/>
              </a:lnSpc>
              <a:spcBef>
                <a:spcPts val="0"/>
              </a:spcBef>
              <a:spcAft>
                <a:spcPts val="0"/>
              </a:spcAft>
              <a:buSzPts val="1800"/>
              <a:buChar char="◼"/>
            </a:pPr>
            <a:r>
              <a:rPr lang="de-DE"/>
              <a:t>This would circumvent the issue of having to find a satisfactory pre-existing diphone database</a:t>
            </a:r>
            <a:endParaRPr/>
          </a:p>
          <a:p>
            <a:pPr indent="-342900" lvl="0" marL="457200" rtl="0" algn="l">
              <a:lnSpc>
                <a:spcPct val="115000"/>
              </a:lnSpc>
              <a:spcBef>
                <a:spcPts val="0"/>
              </a:spcBef>
              <a:spcAft>
                <a:spcPts val="0"/>
              </a:spcAft>
              <a:buSzPts val="1800"/>
              <a:buChar char="◼"/>
            </a:pPr>
            <a:r>
              <a:rPr lang="de-DE"/>
              <a:t>Recordings were made and transcribed in order to use Festival’s diphone database creation capabilities</a:t>
            </a:r>
            <a:endParaRPr/>
          </a:p>
          <a:p>
            <a:pPr indent="-342900" lvl="0" marL="457200" rtl="0" algn="l">
              <a:lnSpc>
                <a:spcPct val="115000"/>
              </a:lnSpc>
              <a:spcBef>
                <a:spcPts val="0"/>
              </a:spcBef>
              <a:spcAft>
                <a:spcPts val="0"/>
              </a:spcAft>
              <a:buSzPts val="1800"/>
              <a:buChar char="◼"/>
            </a:pPr>
            <a:r>
              <a:rPr lang="de-DE"/>
              <a:t>A German phoneset was built based on LumenVox</a:t>
            </a:r>
            <a:endParaRPr/>
          </a:p>
          <a:p>
            <a:pPr indent="-342900" lvl="0" marL="457200" rtl="0" algn="l">
              <a:lnSpc>
                <a:spcPct val="115000"/>
              </a:lnSpc>
              <a:spcBef>
                <a:spcPts val="0"/>
              </a:spcBef>
              <a:spcAft>
                <a:spcPts val="0"/>
              </a:spcAft>
              <a:buSzPts val="1800"/>
              <a:buChar char="◼"/>
            </a:pPr>
            <a:r>
              <a:rPr lang="de-DE"/>
              <a:t>A LTS ruleset was created, but due to time constraints it does not account for all phonological rules of German pronunciation</a:t>
            </a:r>
            <a:endParaRPr/>
          </a:p>
          <a:p>
            <a:pPr indent="-342900" lvl="0" marL="457200" rtl="0" algn="l">
              <a:lnSpc>
                <a:spcPct val="115000"/>
              </a:lnSpc>
              <a:spcBef>
                <a:spcPts val="0"/>
              </a:spcBef>
              <a:spcAft>
                <a:spcPts val="0"/>
              </a:spcAft>
              <a:buSzPts val="1800"/>
              <a:buChar char="◼"/>
            </a:pPr>
            <a:r>
              <a:rPr lang="de-DE"/>
              <a:t>The next step would be to specify the pitch range of our speaker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g25733d40d12_0_152"/>
          <p:cNvSpPr txBox="1"/>
          <p:nvPr>
            <p:ph type="title"/>
          </p:nvPr>
        </p:nvSpPr>
        <p:spPr>
          <a:xfrm>
            <a:off x="3842920" y="3034543"/>
            <a:ext cx="4779600" cy="919200"/>
          </a:xfrm>
          <a:prstGeom prst="rect">
            <a:avLst/>
          </a:prstGeom>
          <a:noFill/>
          <a:ln>
            <a:noFill/>
          </a:ln>
        </p:spPr>
        <p:txBody>
          <a:bodyPr anchorCtr="0" anchor="b" bIns="0" lIns="0" spcFirstLastPara="1" rIns="0" wrap="square" tIns="0">
            <a:noAutofit/>
          </a:bodyPr>
          <a:lstStyle/>
          <a:p>
            <a:pPr indent="0" lvl="0" marL="0" rtl="0" algn="r">
              <a:lnSpc>
                <a:spcPct val="90000"/>
              </a:lnSpc>
              <a:spcBef>
                <a:spcPts val="0"/>
              </a:spcBef>
              <a:spcAft>
                <a:spcPts val="0"/>
              </a:spcAft>
              <a:buClr>
                <a:schemeClr val="dk2"/>
              </a:buClr>
              <a:buSzPts val="2700"/>
              <a:buFont typeface="Arial"/>
              <a:buNone/>
            </a:pPr>
            <a:r>
              <a:rPr lang="de-DE"/>
              <a:t>Thank you for your attention!</a:t>
            </a:r>
            <a:endParaRPr/>
          </a:p>
        </p:txBody>
      </p:sp>
      <p:sp>
        <p:nvSpPr>
          <p:cNvPr id="727" name="Google Shape;727;g25733d40d12_0_152"/>
          <p:cNvSpPr txBox="1"/>
          <p:nvPr>
            <p:ph idx="11" type="ftr"/>
          </p:nvPr>
        </p:nvSpPr>
        <p:spPr>
          <a:xfrm>
            <a:off x="628650" y="4975579"/>
            <a:ext cx="7129800" cy="148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728" name="Google Shape;728;g25733d40d12_0_152"/>
          <p:cNvSpPr txBox="1"/>
          <p:nvPr>
            <p:ph idx="12" type="sldNum"/>
          </p:nvPr>
        </p:nvSpPr>
        <p:spPr>
          <a:xfrm>
            <a:off x="35496" y="4975579"/>
            <a:ext cx="337500" cy="1488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de-DE"/>
              <a:t>‹#›</a:t>
            </a:fld>
            <a:endParaRPr/>
          </a:p>
        </p:txBody>
      </p:sp>
      <p:sp>
        <p:nvSpPr>
          <p:cNvPr id="729" name="Google Shape;729;g25733d40d12_0_152"/>
          <p:cNvSpPr/>
          <p:nvPr>
            <p:ph idx="2" type="pic"/>
          </p:nvPr>
        </p:nvSpPr>
        <p:spPr>
          <a:xfrm>
            <a:off x="5794989" y="400420"/>
            <a:ext cx="1528800" cy="582600"/>
          </a:xfrm>
          <a:prstGeom prst="rect">
            <a:avLst/>
          </a:prstGeom>
          <a:noFill/>
          <a:ln>
            <a:noFill/>
          </a:ln>
        </p:spPr>
      </p:sp>
      <p:sp>
        <p:nvSpPr>
          <p:cNvPr id="730" name="Google Shape;730;g25733d40d12_0_152"/>
          <p:cNvSpPr/>
          <p:nvPr>
            <p:ph idx="3" type="pic"/>
          </p:nvPr>
        </p:nvSpPr>
        <p:spPr>
          <a:xfrm>
            <a:off x="3843714" y="394479"/>
            <a:ext cx="1528800" cy="582600"/>
          </a:xfrm>
          <a:prstGeom prst="rect">
            <a:avLst/>
          </a:prstGeom>
          <a:noFill/>
          <a:ln>
            <a:noFill/>
          </a:ln>
        </p:spPr>
      </p:sp>
      <p:sp>
        <p:nvSpPr>
          <p:cNvPr id="731" name="Google Shape;731;g25733d40d12_0_152"/>
          <p:cNvSpPr/>
          <p:nvPr>
            <p:ph idx="4" type="pic"/>
          </p:nvPr>
        </p:nvSpPr>
        <p:spPr>
          <a:xfrm>
            <a:off x="5370879" y="4151052"/>
            <a:ext cx="1528800" cy="582600"/>
          </a:xfrm>
          <a:prstGeom prst="rect">
            <a:avLst/>
          </a:prstGeom>
          <a:noFill/>
          <a:ln>
            <a:noFill/>
          </a:ln>
        </p:spPr>
      </p:sp>
      <p:sp>
        <p:nvSpPr>
          <p:cNvPr id="732" name="Google Shape;732;g25733d40d12_0_152"/>
          <p:cNvSpPr/>
          <p:nvPr>
            <p:ph idx="5" type="pic"/>
          </p:nvPr>
        </p:nvSpPr>
        <p:spPr>
          <a:xfrm>
            <a:off x="3654279" y="4151976"/>
            <a:ext cx="1528800" cy="582600"/>
          </a:xfrm>
          <a:prstGeom prst="rect">
            <a:avLst/>
          </a:prstGeom>
          <a:noFill/>
          <a:ln>
            <a:noFill/>
          </a:ln>
        </p:spPr>
      </p:sp>
      <p:sp>
        <p:nvSpPr>
          <p:cNvPr id="733" name="Google Shape;733;g25733d40d12_0_152"/>
          <p:cNvSpPr/>
          <p:nvPr>
            <p:ph idx="6" type="pic"/>
          </p:nvPr>
        </p:nvSpPr>
        <p:spPr>
          <a:xfrm>
            <a:off x="7087479" y="4151052"/>
            <a:ext cx="1528800" cy="582600"/>
          </a:xfrm>
          <a:prstGeom prst="rect">
            <a:avLst/>
          </a:prstGeom>
          <a:no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g25733d40740_0_11"/>
          <p:cNvSpPr txBox="1"/>
          <p:nvPr>
            <p:ph type="title"/>
          </p:nvPr>
        </p:nvSpPr>
        <p:spPr>
          <a:xfrm>
            <a:off x="526594" y="330910"/>
            <a:ext cx="6826800" cy="452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a:t>Aims of the project</a:t>
            </a:r>
            <a:endParaRPr/>
          </a:p>
        </p:txBody>
      </p:sp>
      <p:sp>
        <p:nvSpPr>
          <p:cNvPr id="538" name="Google Shape;538;g25733d40740_0_11"/>
          <p:cNvSpPr txBox="1"/>
          <p:nvPr>
            <p:ph idx="12" type="sldNum"/>
          </p:nvPr>
        </p:nvSpPr>
        <p:spPr>
          <a:xfrm>
            <a:off x="35496" y="4975579"/>
            <a:ext cx="337500" cy="1488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539" name="Google Shape;539;g25733d40740_0_11"/>
          <p:cNvSpPr txBox="1"/>
          <p:nvPr>
            <p:ph idx="1" type="body"/>
          </p:nvPr>
        </p:nvSpPr>
        <p:spPr>
          <a:xfrm>
            <a:off x="521550" y="1422399"/>
            <a:ext cx="8100900" cy="3492600"/>
          </a:xfrm>
          <a:prstGeom prst="rect">
            <a:avLst/>
          </a:prstGeom>
        </p:spPr>
        <p:txBody>
          <a:bodyPr anchorCtr="0" anchor="t" bIns="0" lIns="0" spcFirstLastPara="1" rIns="0" wrap="square" tIns="72000">
            <a:noAutofit/>
          </a:bodyPr>
          <a:lstStyle/>
          <a:p>
            <a:pPr indent="-330200" lvl="0" marL="457200" rtl="0" algn="l">
              <a:lnSpc>
                <a:spcPct val="115000"/>
              </a:lnSpc>
              <a:spcBef>
                <a:spcPts val="600"/>
              </a:spcBef>
              <a:spcAft>
                <a:spcPts val="0"/>
              </a:spcAft>
              <a:buSzPts val="1600"/>
              <a:buChar char="◼"/>
            </a:pPr>
            <a:r>
              <a:rPr lang="de-DE"/>
              <a:t>To create a voice that could produce non-English utterances</a:t>
            </a:r>
            <a:endParaRPr/>
          </a:p>
          <a:p>
            <a:pPr indent="-330200" lvl="0" marL="457200" rtl="0" algn="l">
              <a:lnSpc>
                <a:spcPct val="115000"/>
              </a:lnSpc>
              <a:spcBef>
                <a:spcPts val="0"/>
              </a:spcBef>
              <a:spcAft>
                <a:spcPts val="0"/>
              </a:spcAft>
              <a:buSzPts val="1600"/>
              <a:buChar char="◼"/>
            </a:pPr>
            <a:r>
              <a:rPr lang="de-DE"/>
              <a:t>In doing so, </a:t>
            </a:r>
            <a:r>
              <a:rPr lang="de-DE"/>
              <a:t>learn</a:t>
            </a:r>
            <a:r>
              <a:rPr lang="de-DE"/>
              <a:t> the individual elements of a TTS</a:t>
            </a:r>
            <a:endParaRPr/>
          </a:p>
          <a:p>
            <a:pPr indent="-330200" lvl="0" marL="457200" rtl="0" algn="l">
              <a:lnSpc>
                <a:spcPct val="115000"/>
              </a:lnSpc>
              <a:spcBef>
                <a:spcPts val="0"/>
              </a:spcBef>
              <a:spcAft>
                <a:spcPts val="0"/>
              </a:spcAft>
              <a:buSzPts val="1600"/>
              <a:buChar char="◼"/>
            </a:pPr>
            <a:r>
              <a:rPr lang="de-DE"/>
              <a:t>Learn the basics of the Scheme programming language to work with Festival or potentially other programs</a:t>
            </a:r>
            <a:endParaRPr/>
          </a:p>
          <a:p>
            <a:pPr indent="-330200" lvl="0" marL="457200" rtl="0" algn="l">
              <a:lnSpc>
                <a:spcPct val="115000"/>
              </a:lnSpc>
              <a:spcBef>
                <a:spcPts val="0"/>
              </a:spcBef>
              <a:spcAft>
                <a:spcPts val="0"/>
              </a:spcAft>
              <a:buSzPts val="1600"/>
              <a:buChar char="◼"/>
            </a:pPr>
            <a:r>
              <a:rPr lang="de-DE"/>
              <a:t>Familiarize ourselves with the typical aspects of programming, e.g.:</a:t>
            </a:r>
            <a:endParaRPr/>
          </a:p>
          <a:p>
            <a:pPr indent="-330200" lvl="1" marL="914400" rtl="0" algn="l">
              <a:lnSpc>
                <a:spcPct val="115000"/>
              </a:lnSpc>
              <a:spcBef>
                <a:spcPts val="0"/>
              </a:spcBef>
              <a:spcAft>
                <a:spcPts val="0"/>
              </a:spcAft>
              <a:buSzPts val="1600"/>
              <a:buChar char="◼"/>
            </a:pPr>
            <a:r>
              <a:rPr lang="de-DE" sz="1600"/>
              <a:t>Researching solution approaches</a:t>
            </a:r>
            <a:endParaRPr sz="1600"/>
          </a:p>
          <a:p>
            <a:pPr indent="-330200" lvl="1" marL="914400" rtl="0" algn="l">
              <a:lnSpc>
                <a:spcPct val="115000"/>
              </a:lnSpc>
              <a:spcBef>
                <a:spcPts val="0"/>
              </a:spcBef>
              <a:spcAft>
                <a:spcPts val="0"/>
              </a:spcAft>
              <a:buSzPts val="1600"/>
              <a:buChar char="◼"/>
            </a:pPr>
            <a:r>
              <a:rPr lang="de-DE" sz="1600"/>
              <a:t>Translate approaches into our specific context</a:t>
            </a:r>
            <a:endParaRPr sz="1600"/>
          </a:p>
          <a:p>
            <a:pPr indent="-330200" lvl="1" marL="914400" rtl="0" algn="l">
              <a:lnSpc>
                <a:spcPct val="115000"/>
              </a:lnSpc>
              <a:spcBef>
                <a:spcPts val="0"/>
              </a:spcBef>
              <a:spcAft>
                <a:spcPts val="0"/>
              </a:spcAft>
              <a:buSzPts val="1600"/>
              <a:buChar char="◼"/>
            </a:pPr>
            <a:r>
              <a:rPr lang="de-DE" sz="1600"/>
              <a:t>Problem solving</a:t>
            </a:r>
            <a:endParaRPr sz="1600"/>
          </a:p>
          <a:p>
            <a:pPr indent="-330200" lvl="1" marL="914400" rtl="0" algn="l">
              <a:lnSpc>
                <a:spcPct val="115000"/>
              </a:lnSpc>
              <a:spcBef>
                <a:spcPts val="0"/>
              </a:spcBef>
              <a:spcAft>
                <a:spcPts val="0"/>
              </a:spcAft>
              <a:buSzPts val="1600"/>
              <a:buChar char="◼"/>
            </a:pPr>
            <a:r>
              <a:rPr lang="de-DE" sz="1600"/>
              <a:t>Trying out new code and ideas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g25733d40740_0_28"/>
          <p:cNvSpPr txBox="1"/>
          <p:nvPr>
            <p:ph type="title"/>
          </p:nvPr>
        </p:nvSpPr>
        <p:spPr>
          <a:xfrm>
            <a:off x="526594" y="330910"/>
            <a:ext cx="6826800" cy="452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a:t>Assessment of previous approaches</a:t>
            </a:r>
            <a:endParaRPr/>
          </a:p>
        </p:txBody>
      </p:sp>
      <p:sp>
        <p:nvSpPr>
          <p:cNvPr id="546" name="Google Shape;546;g25733d40740_0_28"/>
          <p:cNvSpPr txBox="1"/>
          <p:nvPr>
            <p:ph idx="12" type="sldNum"/>
          </p:nvPr>
        </p:nvSpPr>
        <p:spPr>
          <a:xfrm>
            <a:off x="35496" y="4975579"/>
            <a:ext cx="337500" cy="1488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547" name="Google Shape;547;g25733d40740_0_28"/>
          <p:cNvSpPr txBox="1"/>
          <p:nvPr>
            <p:ph idx="1" type="body"/>
          </p:nvPr>
        </p:nvSpPr>
        <p:spPr>
          <a:xfrm>
            <a:off x="521550" y="1422399"/>
            <a:ext cx="8096400" cy="3492600"/>
          </a:xfrm>
          <a:prstGeom prst="rect">
            <a:avLst/>
          </a:prstGeom>
        </p:spPr>
        <p:txBody>
          <a:bodyPr anchorCtr="0" anchor="t" bIns="0" lIns="0" spcFirstLastPara="1" rIns="0" wrap="square" tIns="72000">
            <a:noAutofit/>
          </a:bodyPr>
          <a:lstStyle/>
          <a:p>
            <a:pPr indent="-330200" lvl="0" marL="457200" rtl="0" algn="l">
              <a:lnSpc>
                <a:spcPct val="125000"/>
              </a:lnSpc>
              <a:spcBef>
                <a:spcPts val="600"/>
              </a:spcBef>
              <a:spcAft>
                <a:spcPts val="0"/>
              </a:spcAft>
              <a:buSzPts val="1600"/>
              <a:buChar char="◼"/>
            </a:pPr>
            <a:r>
              <a:rPr lang="de-DE"/>
              <a:t>2 main concepts</a:t>
            </a:r>
            <a:endParaRPr/>
          </a:p>
          <a:p>
            <a:pPr indent="-330200" lvl="1" marL="914400" rtl="0" algn="l">
              <a:lnSpc>
                <a:spcPct val="125000"/>
              </a:lnSpc>
              <a:spcBef>
                <a:spcPts val="0"/>
              </a:spcBef>
              <a:spcAft>
                <a:spcPts val="0"/>
              </a:spcAft>
              <a:buSzPts val="1600"/>
              <a:buChar char="◼"/>
            </a:pPr>
            <a:r>
              <a:rPr lang="de-DE" sz="1600"/>
              <a:t>Modifying kal’s pre-existing phoneset and lexicon, but using the code framework of its SCM-file</a:t>
            </a:r>
            <a:endParaRPr sz="1600"/>
          </a:p>
          <a:p>
            <a:pPr indent="-330200" lvl="1" marL="914400" rtl="0" algn="l">
              <a:lnSpc>
                <a:spcPct val="125000"/>
              </a:lnSpc>
              <a:spcBef>
                <a:spcPts val="0"/>
              </a:spcBef>
              <a:spcAft>
                <a:spcPts val="0"/>
              </a:spcAft>
              <a:buSzPts val="1600"/>
              <a:buChar char="◼"/>
            </a:pPr>
            <a:r>
              <a:rPr lang="de-DE" sz="1600"/>
              <a:t>Creating a new voice from scratch, building our own SCM-file, phoneset, lexicon etc.</a:t>
            </a:r>
            <a:endParaRPr sz="1600"/>
          </a:p>
          <a:p>
            <a:pPr indent="-330200" lvl="0" marL="457200" rtl="0" algn="l">
              <a:lnSpc>
                <a:spcPct val="125000"/>
              </a:lnSpc>
              <a:spcBef>
                <a:spcPts val="0"/>
              </a:spcBef>
              <a:spcAft>
                <a:spcPts val="0"/>
              </a:spcAft>
              <a:buSzPts val="1600"/>
              <a:buChar char="◼"/>
            </a:pPr>
            <a:r>
              <a:rPr lang="de-DE"/>
              <a:t>Kal’s lexicon for example had already been successfully modified (e.g. by Roman)</a:t>
            </a:r>
            <a:endParaRPr/>
          </a:p>
          <a:p>
            <a:pPr indent="-330200" lvl="0" marL="457200" rtl="0" algn="l">
              <a:lnSpc>
                <a:spcPct val="125000"/>
              </a:lnSpc>
              <a:spcBef>
                <a:spcPts val="0"/>
              </a:spcBef>
              <a:spcAft>
                <a:spcPts val="0"/>
              </a:spcAft>
              <a:buSzPts val="1600"/>
              <a:buChar char="◼"/>
            </a:pPr>
            <a:r>
              <a:rPr lang="de-DE"/>
              <a:t>However, we decided on the second approach, attempting to build an entire voice ourselves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g25733d40740_0_35"/>
          <p:cNvSpPr txBox="1"/>
          <p:nvPr>
            <p:ph type="title"/>
          </p:nvPr>
        </p:nvSpPr>
        <p:spPr>
          <a:xfrm>
            <a:off x="526594" y="330910"/>
            <a:ext cx="6826800" cy="452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a:t>Our first objective</a:t>
            </a:r>
            <a:endParaRPr/>
          </a:p>
        </p:txBody>
      </p:sp>
      <p:sp>
        <p:nvSpPr>
          <p:cNvPr id="554" name="Google Shape;554;g25733d40740_0_35"/>
          <p:cNvSpPr txBox="1"/>
          <p:nvPr>
            <p:ph idx="12" type="sldNum"/>
          </p:nvPr>
        </p:nvSpPr>
        <p:spPr>
          <a:xfrm>
            <a:off x="35496" y="4975579"/>
            <a:ext cx="337500" cy="1488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555" name="Google Shape;555;g25733d40740_0_35"/>
          <p:cNvSpPr txBox="1"/>
          <p:nvPr>
            <p:ph idx="1" type="body"/>
          </p:nvPr>
        </p:nvSpPr>
        <p:spPr>
          <a:xfrm>
            <a:off x="521550" y="1422399"/>
            <a:ext cx="8096400" cy="3492600"/>
          </a:xfrm>
          <a:prstGeom prst="rect">
            <a:avLst/>
          </a:prstGeom>
        </p:spPr>
        <p:txBody>
          <a:bodyPr anchorCtr="0" anchor="t" bIns="0" lIns="0" spcFirstLastPara="1" rIns="0" wrap="square" tIns="72000">
            <a:noAutofit/>
          </a:bodyPr>
          <a:lstStyle/>
          <a:p>
            <a:pPr indent="-330200" lvl="0" marL="457200" rtl="0" algn="l">
              <a:lnSpc>
                <a:spcPct val="115000"/>
              </a:lnSpc>
              <a:spcBef>
                <a:spcPts val="600"/>
              </a:spcBef>
              <a:spcAft>
                <a:spcPts val="0"/>
              </a:spcAft>
              <a:buSzPts val="1600"/>
              <a:buChar char="◼"/>
            </a:pPr>
            <a:r>
              <a:rPr lang="de-DE"/>
              <a:t>For starters, we wanted to create a voice that could </a:t>
            </a:r>
            <a:r>
              <a:rPr lang="de-DE"/>
              <a:t>produce</a:t>
            </a:r>
            <a:r>
              <a:rPr lang="de-DE"/>
              <a:t> three specific words</a:t>
            </a:r>
            <a:endParaRPr/>
          </a:p>
          <a:p>
            <a:pPr indent="-330200" lvl="0" marL="457200" rtl="0" algn="l">
              <a:lnSpc>
                <a:spcPct val="115000"/>
              </a:lnSpc>
              <a:spcBef>
                <a:spcPts val="0"/>
              </a:spcBef>
              <a:spcAft>
                <a:spcPts val="0"/>
              </a:spcAft>
              <a:buSzPts val="1600"/>
              <a:buChar char="◼"/>
            </a:pPr>
            <a:r>
              <a:rPr lang="de-DE"/>
              <a:t>This was to be a foundation we could improve upon for a complete voice</a:t>
            </a:r>
            <a:endParaRPr/>
          </a:p>
          <a:p>
            <a:pPr indent="-330200" lvl="0" marL="457200" rtl="0" algn="l">
              <a:lnSpc>
                <a:spcPct val="115000"/>
              </a:lnSpc>
              <a:spcBef>
                <a:spcPts val="0"/>
              </a:spcBef>
              <a:spcAft>
                <a:spcPts val="0"/>
              </a:spcAft>
              <a:buSzPts val="1600"/>
              <a:buChar char="◼"/>
            </a:pPr>
            <a:r>
              <a:rPr lang="de-DE"/>
              <a:t>Language: German</a:t>
            </a:r>
            <a:endParaRPr/>
          </a:p>
          <a:p>
            <a:pPr indent="-330200" lvl="0" marL="457200" rtl="0" algn="l">
              <a:lnSpc>
                <a:spcPct val="115000"/>
              </a:lnSpc>
              <a:spcBef>
                <a:spcPts val="0"/>
              </a:spcBef>
              <a:spcAft>
                <a:spcPts val="0"/>
              </a:spcAft>
              <a:buSzPts val="1600"/>
              <a:buChar char="◼"/>
            </a:pPr>
            <a:r>
              <a:rPr lang="de-DE"/>
              <a:t>First </a:t>
            </a:r>
            <a:r>
              <a:rPr lang="de-DE"/>
              <a:t>approach</a:t>
            </a:r>
            <a:r>
              <a:rPr lang="de-DE"/>
              <a:t>: following the Festival documentation (24.2 Building a new voice), but also taking a look at the structure of other voices’ SCM-files, similar to our pre-project work</a:t>
            </a:r>
            <a:endParaRPr/>
          </a:p>
          <a:p>
            <a:pPr indent="-330200" lvl="0" marL="457200" rtl="0" algn="l">
              <a:lnSpc>
                <a:spcPct val="115000"/>
              </a:lnSpc>
              <a:spcBef>
                <a:spcPts val="0"/>
              </a:spcBef>
              <a:spcAft>
                <a:spcPts val="0"/>
              </a:spcAft>
              <a:buSzPts val="1600"/>
              <a:buChar char="◼"/>
            </a:pPr>
            <a:r>
              <a:rPr lang="de-DE"/>
              <a:t>But: adapt it for our purposes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g25733d40740_0_42"/>
          <p:cNvSpPr txBox="1"/>
          <p:nvPr>
            <p:ph type="title"/>
          </p:nvPr>
        </p:nvSpPr>
        <p:spPr>
          <a:xfrm>
            <a:off x="526594" y="330910"/>
            <a:ext cx="6826800" cy="452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a:t>What we know</a:t>
            </a:r>
            <a:endParaRPr/>
          </a:p>
        </p:txBody>
      </p:sp>
      <p:sp>
        <p:nvSpPr>
          <p:cNvPr id="562" name="Google Shape;562;g25733d40740_0_42"/>
          <p:cNvSpPr txBox="1"/>
          <p:nvPr>
            <p:ph idx="12" type="sldNum"/>
          </p:nvPr>
        </p:nvSpPr>
        <p:spPr>
          <a:xfrm>
            <a:off x="35496" y="4975579"/>
            <a:ext cx="337500" cy="1488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563" name="Google Shape;563;g25733d40740_0_42"/>
          <p:cNvSpPr txBox="1"/>
          <p:nvPr>
            <p:ph idx="1" type="body"/>
          </p:nvPr>
        </p:nvSpPr>
        <p:spPr>
          <a:xfrm>
            <a:off x="521550" y="1422399"/>
            <a:ext cx="8096400" cy="3492600"/>
          </a:xfrm>
          <a:prstGeom prst="rect">
            <a:avLst/>
          </a:prstGeom>
        </p:spPr>
        <p:txBody>
          <a:bodyPr anchorCtr="0" anchor="t" bIns="0" lIns="0" spcFirstLastPara="1" rIns="0" wrap="square" tIns="72000">
            <a:noAutofit/>
          </a:bodyPr>
          <a:lstStyle/>
          <a:p>
            <a:pPr indent="-330200" lvl="0" marL="457200" rtl="0" algn="l">
              <a:lnSpc>
                <a:spcPct val="115000"/>
              </a:lnSpc>
              <a:spcBef>
                <a:spcPts val="600"/>
              </a:spcBef>
              <a:spcAft>
                <a:spcPts val="0"/>
              </a:spcAft>
              <a:buSzPts val="1600"/>
              <a:buChar char="◼"/>
            </a:pPr>
            <a:r>
              <a:rPr lang="de-DE"/>
              <a:t>We knew we needed:</a:t>
            </a:r>
            <a:endParaRPr/>
          </a:p>
          <a:p>
            <a:pPr indent="-330200" lvl="1" marL="914400" rtl="0" algn="l">
              <a:lnSpc>
                <a:spcPct val="115000"/>
              </a:lnSpc>
              <a:spcBef>
                <a:spcPts val="0"/>
              </a:spcBef>
              <a:spcAft>
                <a:spcPts val="0"/>
              </a:spcAft>
              <a:buSzPts val="1600"/>
              <a:buChar char="◼"/>
            </a:pPr>
            <a:r>
              <a:rPr lang="de-DE" sz="1600"/>
              <a:t>A phoneset: specifies the phones used to transcribe the input text</a:t>
            </a:r>
            <a:endParaRPr sz="1600"/>
          </a:p>
          <a:p>
            <a:pPr indent="-330200" lvl="1" marL="914400" rtl="0" algn="l">
              <a:lnSpc>
                <a:spcPct val="115000"/>
              </a:lnSpc>
              <a:spcBef>
                <a:spcPts val="0"/>
              </a:spcBef>
              <a:spcAft>
                <a:spcPts val="0"/>
              </a:spcAft>
              <a:buSzPts val="1600"/>
              <a:buChar char="◼"/>
            </a:pPr>
            <a:r>
              <a:rPr lang="de-DE" sz="1600"/>
              <a:t>A lexicon: contains phonetic transcriptions of words, including stress, that the TTS can look up</a:t>
            </a:r>
            <a:endParaRPr sz="1600"/>
          </a:p>
          <a:p>
            <a:pPr indent="-330200" lvl="1" marL="914400" rtl="0" algn="l">
              <a:lnSpc>
                <a:spcPct val="115000"/>
              </a:lnSpc>
              <a:spcBef>
                <a:spcPts val="0"/>
              </a:spcBef>
              <a:spcAft>
                <a:spcPts val="0"/>
              </a:spcAft>
              <a:buSzPts val="1600"/>
              <a:buChar char="◼"/>
            </a:pPr>
            <a:r>
              <a:rPr lang="de-DE" sz="1600"/>
              <a:t>LTS (Letter-to-Sound) rules: the LTS ruleset specifies how words (letters) should be transcribed into phones (sound) for words that don’t exist in the lexicon</a:t>
            </a:r>
            <a:endParaRPr sz="1600"/>
          </a:p>
          <a:p>
            <a:pPr indent="-330200" lvl="1" marL="914400" rtl="0" algn="l">
              <a:lnSpc>
                <a:spcPct val="115000"/>
              </a:lnSpc>
              <a:spcBef>
                <a:spcPts val="0"/>
              </a:spcBef>
              <a:spcAft>
                <a:spcPts val="0"/>
              </a:spcAft>
              <a:buSzPts val="1600"/>
              <a:buChar char="◼"/>
            </a:pPr>
            <a:r>
              <a:rPr lang="de-DE" sz="1600"/>
              <a:t>A diphone database: contains the diphones that the TTS uses for speech synthesis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g25733d40740_0_49"/>
          <p:cNvSpPr txBox="1"/>
          <p:nvPr>
            <p:ph type="title"/>
          </p:nvPr>
        </p:nvSpPr>
        <p:spPr>
          <a:xfrm>
            <a:off x="526594" y="330910"/>
            <a:ext cx="6826800" cy="452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a:t>Festival documentation implementation</a:t>
            </a:r>
            <a:endParaRPr/>
          </a:p>
        </p:txBody>
      </p:sp>
      <p:sp>
        <p:nvSpPr>
          <p:cNvPr id="570" name="Google Shape;570;g25733d40740_0_49"/>
          <p:cNvSpPr txBox="1"/>
          <p:nvPr>
            <p:ph idx="12" type="sldNum"/>
          </p:nvPr>
        </p:nvSpPr>
        <p:spPr>
          <a:xfrm>
            <a:off x="35496" y="4975579"/>
            <a:ext cx="337500" cy="1488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571" name="Google Shape;571;g25733d40740_0_49"/>
          <p:cNvSpPr txBox="1"/>
          <p:nvPr>
            <p:ph idx="2" type="body"/>
          </p:nvPr>
        </p:nvSpPr>
        <p:spPr>
          <a:xfrm>
            <a:off x="521550" y="1422399"/>
            <a:ext cx="3754500" cy="3492600"/>
          </a:xfrm>
          <a:prstGeom prst="rect">
            <a:avLst/>
          </a:prstGeom>
        </p:spPr>
        <p:txBody>
          <a:bodyPr anchorCtr="0" anchor="t" bIns="0" lIns="0" spcFirstLastPara="1" rIns="0" wrap="square" tIns="72000">
            <a:noAutofit/>
          </a:bodyPr>
          <a:lstStyle/>
          <a:p>
            <a:pPr indent="0" lvl="0" marL="0" rtl="0" algn="l">
              <a:lnSpc>
                <a:spcPct val="115000"/>
              </a:lnSpc>
              <a:spcBef>
                <a:spcPts val="600"/>
              </a:spcBef>
              <a:spcAft>
                <a:spcPts val="0"/>
              </a:spcAft>
              <a:buNone/>
            </a:pPr>
            <a:r>
              <a:rPr lang="de-DE"/>
              <a:t>1. </a:t>
            </a:r>
            <a:r>
              <a:rPr lang="de-DE"/>
              <a:t>Write a German phoneset</a:t>
            </a:r>
            <a:endParaRPr/>
          </a:p>
          <a:p>
            <a:pPr indent="-330200" lvl="1" marL="914400" rtl="0" algn="l">
              <a:lnSpc>
                <a:spcPct val="115000"/>
              </a:lnSpc>
              <a:spcBef>
                <a:spcPts val="600"/>
              </a:spcBef>
              <a:spcAft>
                <a:spcPts val="0"/>
              </a:spcAft>
              <a:buSzPts val="1600"/>
              <a:buChar char="◼"/>
            </a:pPr>
            <a:r>
              <a:rPr lang="de-DE" sz="1600"/>
              <a:t>For now, only including the </a:t>
            </a:r>
            <a:r>
              <a:rPr lang="de-DE" sz="1600"/>
              <a:t>phones from our three chosen words</a:t>
            </a:r>
            <a:endParaRPr sz="1600"/>
          </a:p>
          <a:p>
            <a:pPr indent="-330200" lvl="1" marL="914400" rtl="0" algn="l">
              <a:lnSpc>
                <a:spcPct val="115000"/>
              </a:lnSpc>
              <a:spcBef>
                <a:spcPts val="0"/>
              </a:spcBef>
              <a:spcAft>
                <a:spcPts val="0"/>
              </a:spcAft>
              <a:buSzPts val="1600"/>
              <a:buChar char="◼"/>
            </a:pPr>
            <a:r>
              <a:rPr lang="de-DE" sz="1600"/>
              <a:t>As well as including a silence phone, for example for pauses between words</a:t>
            </a:r>
            <a:endParaRPr sz="1600"/>
          </a:p>
          <a:p>
            <a:pPr indent="-330200" lvl="1" marL="914400" rtl="0" algn="l">
              <a:lnSpc>
                <a:spcPct val="115000"/>
              </a:lnSpc>
              <a:spcBef>
                <a:spcPts val="0"/>
              </a:spcBef>
              <a:spcAft>
                <a:spcPts val="0"/>
              </a:spcAft>
              <a:buSzPts val="1600"/>
              <a:buChar char="◼"/>
            </a:pPr>
            <a:r>
              <a:rPr lang="de-DE" sz="1600"/>
              <a:t>At first, the orthographic representations of the necessary phones were chosen arbitrarily</a:t>
            </a:r>
            <a:endParaRPr sz="1600"/>
          </a:p>
        </p:txBody>
      </p:sp>
      <p:pic>
        <p:nvPicPr>
          <p:cNvPr id="572" name="Google Shape;572;g25733d40740_0_49"/>
          <p:cNvPicPr preferRelativeResize="0"/>
          <p:nvPr/>
        </p:nvPicPr>
        <p:blipFill>
          <a:blip r:embed="rId3">
            <a:alphaModFix/>
          </a:blip>
          <a:stretch>
            <a:fillRect/>
          </a:stretch>
        </p:blipFill>
        <p:spPr>
          <a:xfrm>
            <a:off x="4782500" y="1040301"/>
            <a:ext cx="3452926" cy="382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g25733d40d12_0_1"/>
          <p:cNvSpPr txBox="1"/>
          <p:nvPr>
            <p:ph type="title"/>
          </p:nvPr>
        </p:nvSpPr>
        <p:spPr>
          <a:xfrm>
            <a:off x="526594" y="330910"/>
            <a:ext cx="6826800" cy="452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a:t>Festival documentation implementation</a:t>
            </a:r>
            <a:endParaRPr/>
          </a:p>
        </p:txBody>
      </p:sp>
      <p:sp>
        <p:nvSpPr>
          <p:cNvPr id="579" name="Google Shape;579;g25733d40d12_0_1"/>
          <p:cNvSpPr txBox="1"/>
          <p:nvPr>
            <p:ph idx="12" type="sldNum"/>
          </p:nvPr>
        </p:nvSpPr>
        <p:spPr>
          <a:xfrm>
            <a:off x="35496" y="4975579"/>
            <a:ext cx="337500" cy="1488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580" name="Google Shape;580;g25733d40d12_0_1"/>
          <p:cNvSpPr txBox="1"/>
          <p:nvPr>
            <p:ph idx="2" type="body"/>
          </p:nvPr>
        </p:nvSpPr>
        <p:spPr>
          <a:xfrm>
            <a:off x="522300" y="1089025"/>
            <a:ext cx="3754500" cy="3787200"/>
          </a:xfrm>
          <a:prstGeom prst="rect">
            <a:avLst/>
          </a:prstGeom>
        </p:spPr>
        <p:txBody>
          <a:bodyPr anchorCtr="0" anchor="t" bIns="0" lIns="0" spcFirstLastPara="1" rIns="0" wrap="square" tIns="72000">
            <a:normAutofit lnSpcReduction="20000"/>
          </a:bodyPr>
          <a:lstStyle/>
          <a:p>
            <a:pPr indent="0" lvl="0" marL="0" rtl="0" algn="l">
              <a:lnSpc>
                <a:spcPct val="115000"/>
              </a:lnSpc>
              <a:spcBef>
                <a:spcPts val="600"/>
              </a:spcBef>
              <a:spcAft>
                <a:spcPts val="0"/>
              </a:spcAft>
              <a:buNone/>
            </a:pPr>
            <a:r>
              <a:rPr lang="de-DE"/>
              <a:t>2. Create a lexicon</a:t>
            </a:r>
            <a:endParaRPr/>
          </a:p>
          <a:p>
            <a:pPr indent="-342900" lvl="0" marL="914400" rtl="0" algn="l">
              <a:lnSpc>
                <a:spcPct val="115000"/>
              </a:lnSpc>
              <a:spcBef>
                <a:spcPts val="600"/>
              </a:spcBef>
              <a:spcAft>
                <a:spcPts val="0"/>
              </a:spcAft>
              <a:buSzPts val="1800"/>
              <a:buChar char="◼"/>
            </a:pPr>
            <a:r>
              <a:rPr lang="de-DE"/>
              <a:t>Set the phoneset the lexicon should use to our German phoneset</a:t>
            </a:r>
            <a:endParaRPr/>
          </a:p>
          <a:p>
            <a:pPr indent="-342900" lvl="0" marL="914400" rtl="0" algn="l">
              <a:lnSpc>
                <a:spcPct val="115000"/>
              </a:lnSpc>
              <a:spcBef>
                <a:spcPts val="0"/>
              </a:spcBef>
              <a:spcAft>
                <a:spcPts val="0"/>
              </a:spcAft>
              <a:buSzPts val="1800"/>
              <a:buChar char="◼"/>
            </a:pPr>
            <a:r>
              <a:rPr lang="de-DE"/>
              <a:t>Add entries for our words, including stress and Part-of-Speech markers</a:t>
            </a:r>
            <a:endParaRPr/>
          </a:p>
          <a:p>
            <a:pPr indent="0" lvl="0" marL="0" rtl="0" algn="l">
              <a:lnSpc>
                <a:spcPct val="115000"/>
              </a:lnSpc>
              <a:spcBef>
                <a:spcPts val="600"/>
              </a:spcBef>
              <a:spcAft>
                <a:spcPts val="0"/>
              </a:spcAft>
              <a:buNone/>
            </a:pPr>
            <a:r>
              <a:rPr lang="de-DE"/>
              <a:t>3. Specify LTS rules</a:t>
            </a:r>
            <a:endParaRPr/>
          </a:p>
          <a:p>
            <a:pPr indent="-342900" lvl="0" marL="914400" rtl="0" algn="l">
              <a:lnSpc>
                <a:spcPct val="115000"/>
              </a:lnSpc>
              <a:spcBef>
                <a:spcPts val="600"/>
              </a:spcBef>
              <a:spcAft>
                <a:spcPts val="0"/>
              </a:spcAft>
              <a:buSzPts val="1800"/>
              <a:buChar char="◼"/>
            </a:pPr>
            <a:r>
              <a:rPr lang="de-DE"/>
              <a:t>For our first aim of producing three specific words, the LTS would not come into play</a:t>
            </a:r>
            <a:endParaRPr/>
          </a:p>
          <a:p>
            <a:pPr indent="-342900" lvl="0" marL="914400" rtl="0" algn="l">
              <a:lnSpc>
                <a:spcPct val="115000"/>
              </a:lnSpc>
              <a:spcBef>
                <a:spcPts val="0"/>
              </a:spcBef>
              <a:spcAft>
                <a:spcPts val="0"/>
              </a:spcAft>
              <a:buSzPts val="1800"/>
              <a:buChar char="◼"/>
            </a:pPr>
            <a:r>
              <a:rPr lang="de-DE"/>
              <a:t>Therefore we simply chose the NRL ruleset, even though it is designed for English</a:t>
            </a:r>
            <a:endParaRPr/>
          </a:p>
        </p:txBody>
      </p:sp>
      <p:pic>
        <p:nvPicPr>
          <p:cNvPr id="581" name="Google Shape;581;g25733d40d12_0_1"/>
          <p:cNvPicPr preferRelativeResize="0"/>
          <p:nvPr/>
        </p:nvPicPr>
        <p:blipFill>
          <a:blip r:embed="rId3">
            <a:alphaModFix/>
          </a:blip>
          <a:stretch>
            <a:fillRect/>
          </a:stretch>
        </p:blipFill>
        <p:spPr>
          <a:xfrm>
            <a:off x="4276800" y="1919113"/>
            <a:ext cx="4773699" cy="2127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g25733d40d12_0_11"/>
          <p:cNvSpPr txBox="1"/>
          <p:nvPr>
            <p:ph type="title"/>
          </p:nvPr>
        </p:nvSpPr>
        <p:spPr>
          <a:xfrm>
            <a:off x="526594" y="330910"/>
            <a:ext cx="6826800" cy="452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DE"/>
              <a:t>Festival documentation implementation</a:t>
            </a:r>
            <a:endParaRPr/>
          </a:p>
        </p:txBody>
      </p:sp>
      <p:sp>
        <p:nvSpPr>
          <p:cNvPr id="588" name="Google Shape;588;g25733d40d12_0_11"/>
          <p:cNvSpPr txBox="1"/>
          <p:nvPr>
            <p:ph idx="12" type="sldNum"/>
          </p:nvPr>
        </p:nvSpPr>
        <p:spPr>
          <a:xfrm>
            <a:off x="35496" y="4975579"/>
            <a:ext cx="337500" cy="1488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589" name="Google Shape;589;g25733d40d12_0_11"/>
          <p:cNvSpPr txBox="1"/>
          <p:nvPr>
            <p:ph idx="2" type="body"/>
          </p:nvPr>
        </p:nvSpPr>
        <p:spPr>
          <a:xfrm>
            <a:off x="522300" y="1422399"/>
            <a:ext cx="3754500" cy="3492600"/>
          </a:xfrm>
          <a:prstGeom prst="rect">
            <a:avLst/>
          </a:prstGeom>
        </p:spPr>
        <p:txBody>
          <a:bodyPr anchorCtr="0" anchor="t" bIns="0" lIns="0" spcFirstLastPara="1" rIns="0" wrap="square" tIns="72000">
            <a:normAutofit/>
          </a:bodyPr>
          <a:lstStyle/>
          <a:p>
            <a:pPr indent="0" lvl="0" marL="0" rtl="0" algn="l">
              <a:lnSpc>
                <a:spcPct val="115000"/>
              </a:lnSpc>
              <a:spcBef>
                <a:spcPts val="600"/>
              </a:spcBef>
              <a:spcAft>
                <a:spcPts val="0"/>
              </a:spcAft>
              <a:buNone/>
            </a:pPr>
            <a:r>
              <a:rPr lang="de-DE"/>
              <a:t>4. Define our voice</a:t>
            </a:r>
            <a:endParaRPr/>
          </a:p>
          <a:p>
            <a:pPr indent="-342900" lvl="0" marL="914400" rtl="0" algn="l">
              <a:lnSpc>
                <a:spcPct val="115000"/>
              </a:lnSpc>
              <a:spcBef>
                <a:spcPts val="600"/>
              </a:spcBef>
              <a:spcAft>
                <a:spcPts val="0"/>
              </a:spcAft>
              <a:buSzPts val="1800"/>
              <a:buChar char="◼"/>
            </a:pPr>
            <a:r>
              <a:rPr lang="de-DE"/>
              <a:t>Set the parameters for our voice, that means telling Festival to use our modules</a:t>
            </a:r>
            <a:endParaRPr/>
          </a:p>
          <a:p>
            <a:pPr indent="-342900" lvl="0" marL="914400" rtl="0" algn="l">
              <a:lnSpc>
                <a:spcPct val="115000"/>
              </a:lnSpc>
              <a:spcBef>
                <a:spcPts val="0"/>
              </a:spcBef>
              <a:spcAft>
                <a:spcPts val="0"/>
              </a:spcAft>
              <a:buSzPts val="1800"/>
              <a:buChar char="◼"/>
            </a:pPr>
            <a:r>
              <a:rPr lang="de-DE"/>
              <a:t>This includes the waveform synthesis module, see next slide</a:t>
            </a:r>
            <a:endParaRPr/>
          </a:p>
        </p:txBody>
      </p:sp>
      <p:pic>
        <p:nvPicPr>
          <p:cNvPr id="590" name="Google Shape;590;g25733d40d12_0_11"/>
          <p:cNvPicPr preferRelativeResize="0"/>
          <p:nvPr/>
        </p:nvPicPr>
        <p:blipFill>
          <a:blip r:embed="rId3">
            <a:alphaModFix/>
          </a:blip>
          <a:stretch>
            <a:fillRect/>
          </a:stretch>
        </p:blipFill>
        <p:spPr>
          <a:xfrm>
            <a:off x="4276800" y="1612712"/>
            <a:ext cx="4502826" cy="2484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HHU_PPT_Vorlage">
  <a:themeElements>
    <a:clrScheme name="HHU">
      <a:dk1>
        <a:srgbClr val="000000"/>
      </a:dk1>
      <a:lt1>
        <a:srgbClr val="FFFFFF"/>
      </a:lt1>
      <a:dk2>
        <a:srgbClr val="006AB3"/>
      </a:dk2>
      <a:lt2>
        <a:srgbClr val="CCCCCC"/>
      </a:lt2>
      <a:accent1>
        <a:srgbClr val="003964"/>
      </a:accent1>
      <a:accent2>
        <a:srgbClr val="57BAB1"/>
      </a:accent2>
      <a:accent3>
        <a:srgbClr val="EE7F00"/>
      </a:accent3>
      <a:accent4>
        <a:srgbClr val="BE0A26"/>
      </a:accent4>
      <a:accent5>
        <a:srgbClr val="8CB110"/>
      </a:accent5>
      <a:accent6>
        <a:srgbClr val="B5CBD6"/>
      </a:accent6>
      <a:hlink>
        <a:srgbClr val="AEABAB"/>
      </a:hlink>
      <a:folHlink>
        <a:srgbClr val="D0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2020-09-16T09:44:36Z</dcterms:created>
  <dc:creator>Microsoft Office User</dc:creator>
</cp:coreProperties>
</file>