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Lst>
  <p:notesMasterIdLst>
    <p:notesMasterId r:id="rId20"/>
  </p:notesMasterIdLst>
  <p:sldIdLst>
    <p:sldId id="256" r:id="rId2"/>
    <p:sldId id="258" r:id="rId3"/>
    <p:sldId id="259" r:id="rId4"/>
    <p:sldId id="260" r:id="rId5"/>
    <p:sldId id="261" r:id="rId6"/>
    <p:sldId id="257" r:id="rId7"/>
    <p:sldId id="272" r:id="rId8"/>
    <p:sldId id="273" r:id="rId9"/>
    <p:sldId id="262" r:id="rId10"/>
    <p:sldId id="263" r:id="rId11"/>
    <p:sldId id="264" r:id="rId12"/>
    <p:sldId id="265" r:id="rId13"/>
    <p:sldId id="266" r:id="rId14"/>
    <p:sldId id="269" r:id="rId15"/>
    <p:sldId id="274" r:id="rId16"/>
    <p:sldId id="267" r:id="rId17"/>
    <p:sldId id="268"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84A0"/>
    <a:srgbClr val="B4D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2"/>
  </p:normalViewPr>
  <p:slideViewPr>
    <p:cSldViewPr snapToGrid="0" snapToObjects="1">
      <p:cViewPr varScale="1">
        <p:scale>
          <a:sx n="147" d="100"/>
          <a:sy n="147" d="100"/>
        </p:scale>
        <p:origin x="10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5DB7E1-C4C7-D74F-AFAA-57DAD55DE911}" type="doc">
      <dgm:prSet loTypeId="urn:microsoft.com/office/officeart/2005/8/layout/chevron1" loCatId="" qsTypeId="urn:microsoft.com/office/officeart/2005/8/quickstyle/simple1" qsCatId="simple" csTypeId="urn:microsoft.com/office/officeart/2005/8/colors/accent1_2" csCatId="accent1" phldr="1"/>
      <dgm:spPr/>
    </dgm:pt>
    <dgm:pt modelId="{AE45A5B9-6132-534A-904A-2EB1E8619136}">
      <dgm:prSet phldrT="[Text]"/>
      <dgm:spPr/>
      <dgm:t>
        <a:bodyPr/>
        <a:lstStyle/>
        <a:p>
          <a:r>
            <a:rPr lang="en-US" b="1" dirty="0"/>
            <a:t>FEB 18</a:t>
          </a:r>
        </a:p>
      </dgm:t>
    </dgm:pt>
    <dgm:pt modelId="{8C8C4BA7-DE1F-8446-A54D-790A8D6AA6FA}" type="parTrans" cxnId="{C84237B7-2643-1649-9F0D-DFFCAD1E8031}">
      <dgm:prSet/>
      <dgm:spPr/>
      <dgm:t>
        <a:bodyPr/>
        <a:lstStyle/>
        <a:p>
          <a:endParaRPr lang="en-US"/>
        </a:p>
      </dgm:t>
    </dgm:pt>
    <dgm:pt modelId="{02720C87-3D91-DF45-825B-051D80040C03}" type="sibTrans" cxnId="{C84237B7-2643-1649-9F0D-DFFCAD1E8031}">
      <dgm:prSet/>
      <dgm:spPr/>
      <dgm:t>
        <a:bodyPr/>
        <a:lstStyle/>
        <a:p>
          <a:endParaRPr lang="en-US"/>
        </a:p>
      </dgm:t>
    </dgm:pt>
    <dgm:pt modelId="{9E020516-BF48-3B45-BEEE-F0515EC00686}">
      <dgm:prSet phldrT="[Text]"/>
      <dgm:spPr/>
      <dgm:t>
        <a:bodyPr/>
        <a:lstStyle/>
        <a:p>
          <a:r>
            <a:rPr lang="en-US" b="1" dirty="0"/>
            <a:t>MAR 11</a:t>
          </a:r>
        </a:p>
      </dgm:t>
    </dgm:pt>
    <dgm:pt modelId="{D2B1D90A-F76C-C047-A4A5-2CD9927B04F1}" type="parTrans" cxnId="{9A38A06F-7927-074B-9F2C-2EA89ACA6482}">
      <dgm:prSet/>
      <dgm:spPr/>
      <dgm:t>
        <a:bodyPr/>
        <a:lstStyle/>
        <a:p>
          <a:endParaRPr lang="en-US"/>
        </a:p>
      </dgm:t>
    </dgm:pt>
    <dgm:pt modelId="{218AC1A3-74AE-904D-A90D-87990877519B}" type="sibTrans" cxnId="{9A38A06F-7927-074B-9F2C-2EA89ACA6482}">
      <dgm:prSet/>
      <dgm:spPr/>
      <dgm:t>
        <a:bodyPr/>
        <a:lstStyle/>
        <a:p>
          <a:endParaRPr lang="en-US"/>
        </a:p>
      </dgm:t>
    </dgm:pt>
    <dgm:pt modelId="{26EF6347-09D1-8243-984A-66C109878E77}">
      <dgm:prSet phldrT="[Text]"/>
      <dgm:spPr/>
      <dgm:t>
        <a:bodyPr/>
        <a:lstStyle/>
        <a:p>
          <a:r>
            <a:rPr lang="en-US" b="1" dirty="0"/>
            <a:t>MAR 16</a:t>
          </a:r>
        </a:p>
      </dgm:t>
    </dgm:pt>
    <dgm:pt modelId="{A82D7115-556E-DA46-83B9-E46054BB1CE7}" type="parTrans" cxnId="{250B77BB-E77F-8F47-B92C-AFE7782C80EC}">
      <dgm:prSet/>
      <dgm:spPr/>
      <dgm:t>
        <a:bodyPr/>
        <a:lstStyle/>
        <a:p>
          <a:endParaRPr lang="en-US"/>
        </a:p>
      </dgm:t>
    </dgm:pt>
    <dgm:pt modelId="{969EA541-4E35-EA43-A792-49A1C040911E}" type="sibTrans" cxnId="{250B77BB-E77F-8F47-B92C-AFE7782C80EC}">
      <dgm:prSet/>
      <dgm:spPr/>
      <dgm:t>
        <a:bodyPr/>
        <a:lstStyle/>
        <a:p>
          <a:endParaRPr lang="en-US"/>
        </a:p>
      </dgm:t>
    </dgm:pt>
    <dgm:pt modelId="{4AB4DD91-629D-224D-86BC-C5137B120C78}">
      <dgm:prSet/>
      <dgm:spPr/>
      <dgm:t>
        <a:bodyPr/>
        <a:lstStyle/>
        <a:p>
          <a:r>
            <a:rPr lang="en-US" b="1" dirty="0"/>
            <a:t>FEB 24</a:t>
          </a:r>
        </a:p>
      </dgm:t>
    </dgm:pt>
    <dgm:pt modelId="{2544DE85-B2D8-A64C-8668-005F2D3D69D0}" type="parTrans" cxnId="{72A7A055-FA56-6A4C-B7D9-E6564E3EF5F3}">
      <dgm:prSet/>
      <dgm:spPr/>
      <dgm:t>
        <a:bodyPr/>
        <a:lstStyle/>
        <a:p>
          <a:endParaRPr lang="en-US"/>
        </a:p>
      </dgm:t>
    </dgm:pt>
    <dgm:pt modelId="{17ED9144-AC2C-1A4B-A6A1-DCAC1B15690E}" type="sibTrans" cxnId="{72A7A055-FA56-6A4C-B7D9-E6564E3EF5F3}">
      <dgm:prSet/>
      <dgm:spPr/>
      <dgm:t>
        <a:bodyPr/>
        <a:lstStyle/>
        <a:p>
          <a:endParaRPr lang="en-US"/>
        </a:p>
      </dgm:t>
    </dgm:pt>
    <dgm:pt modelId="{A66A9D7A-FB70-FD42-92F8-F88DD230C028}">
      <dgm:prSet/>
      <dgm:spPr/>
      <dgm:t>
        <a:bodyPr/>
        <a:lstStyle/>
        <a:p>
          <a:r>
            <a:rPr lang="en-US" b="1" dirty="0"/>
            <a:t>MAR 4</a:t>
          </a:r>
        </a:p>
      </dgm:t>
    </dgm:pt>
    <dgm:pt modelId="{9FB5E9FC-5EBD-A14E-B714-939F547A2130}" type="parTrans" cxnId="{AE175C89-16AA-1C47-8F82-2D872884EAC3}">
      <dgm:prSet/>
      <dgm:spPr/>
      <dgm:t>
        <a:bodyPr/>
        <a:lstStyle/>
        <a:p>
          <a:endParaRPr lang="en-US"/>
        </a:p>
      </dgm:t>
    </dgm:pt>
    <dgm:pt modelId="{0AC00D7A-17FE-3748-B188-7FF029BAEBD3}" type="sibTrans" cxnId="{AE175C89-16AA-1C47-8F82-2D872884EAC3}">
      <dgm:prSet/>
      <dgm:spPr/>
      <dgm:t>
        <a:bodyPr/>
        <a:lstStyle/>
        <a:p>
          <a:endParaRPr lang="en-US"/>
        </a:p>
      </dgm:t>
    </dgm:pt>
    <dgm:pt modelId="{8246BB1E-03C1-CD4D-8BD6-4BE8F2949F5E}">
      <dgm:prSet/>
      <dgm:spPr/>
      <dgm:t>
        <a:bodyPr/>
        <a:lstStyle/>
        <a:p>
          <a:r>
            <a:rPr lang="en-US" b="1" dirty="0"/>
            <a:t>MAR 20</a:t>
          </a:r>
        </a:p>
      </dgm:t>
    </dgm:pt>
    <dgm:pt modelId="{E4D3456C-D601-E34C-AA3A-01A180BEF173}" type="parTrans" cxnId="{71A11C42-000D-214D-AB04-8337D1B4BA71}">
      <dgm:prSet/>
      <dgm:spPr/>
      <dgm:t>
        <a:bodyPr/>
        <a:lstStyle/>
        <a:p>
          <a:endParaRPr lang="en-US"/>
        </a:p>
      </dgm:t>
    </dgm:pt>
    <dgm:pt modelId="{102C3C1D-47BC-5043-8C64-3631E47CB198}" type="sibTrans" cxnId="{71A11C42-000D-214D-AB04-8337D1B4BA71}">
      <dgm:prSet/>
      <dgm:spPr/>
      <dgm:t>
        <a:bodyPr/>
        <a:lstStyle/>
        <a:p>
          <a:endParaRPr lang="en-US"/>
        </a:p>
      </dgm:t>
    </dgm:pt>
    <dgm:pt modelId="{13EE2EC9-2F68-804F-AF21-B5805F001B83}">
      <dgm:prSet/>
      <dgm:spPr/>
      <dgm:t>
        <a:bodyPr/>
        <a:lstStyle/>
        <a:p>
          <a:r>
            <a:rPr lang="en-US" b="1" dirty="0"/>
            <a:t>MAR 27</a:t>
          </a:r>
        </a:p>
      </dgm:t>
    </dgm:pt>
    <dgm:pt modelId="{9CED2F35-3ED0-4641-8743-5C0BF57BE663}" type="parTrans" cxnId="{7AB84C46-6FB2-9A46-896F-7387381AF659}">
      <dgm:prSet/>
      <dgm:spPr/>
      <dgm:t>
        <a:bodyPr/>
        <a:lstStyle/>
        <a:p>
          <a:endParaRPr lang="en-US"/>
        </a:p>
      </dgm:t>
    </dgm:pt>
    <dgm:pt modelId="{5E4C56FE-546C-3348-9EC6-FB10628C14F0}" type="sibTrans" cxnId="{7AB84C46-6FB2-9A46-896F-7387381AF659}">
      <dgm:prSet/>
      <dgm:spPr/>
      <dgm:t>
        <a:bodyPr/>
        <a:lstStyle/>
        <a:p>
          <a:endParaRPr lang="en-US"/>
        </a:p>
      </dgm:t>
    </dgm:pt>
    <dgm:pt modelId="{AD1999D4-924A-7644-9FE0-A651A9B68D84}">
      <dgm:prSet/>
      <dgm:spPr/>
      <dgm:t>
        <a:bodyPr/>
        <a:lstStyle/>
        <a:p>
          <a:r>
            <a:rPr lang="en-US" b="1" dirty="0"/>
            <a:t>APR 2</a:t>
          </a:r>
        </a:p>
      </dgm:t>
    </dgm:pt>
    <dgm:pt modelId="{CAEFFAF5-DF37-F64F-A996-BC4AFFFC20B2}" type="parTrans" cxnId="{029387D8-FE44-E14C-99D3-80AB264208C2}">
      <dgm:prSet/>
      <dgm:spPr/>
      <dgm:t>
        <a:bodyPr/>
        <a:lstStyle/>
        <a:p>
          <a:endParaRPr lang="en-US"/>
        </a:p>
      </dgm:t>
    </dgm:pt>
    <dgm:pt modelId="{B84B6C7A-9E21-4248-AF17-72483F5FF971}" type="sibTrans" cxnId="{029387D8-FE44-E14C-99D3-80AB264208C2}">
      <dgm:prSet/>
      <dgm:spPr/>
      <dgm:t>
        <a:bodyPr/>
        <a:lstStyle/>
        <a:p>
          <a:endParaRPr lang="en-US"/>
        </a:p>
      </dgm:t>
    </dgm:pt>
    <dgm:pt modelId="{4C182179-A6E0-5847-9041-7B46BAF77ABC}">
      <dgm:prSet/>
      <dgm:spPr/>
      <dgm:t>
        <a:bodyPr/>
        <a:lstStyle/>
        <a:p>
          <a:r>
            <a:rPr lang="en-US" b="1" dirty="0"/>
            <a:t>APR 4</a:t>
          </a:r>
        </a:p>
      </dgm:t>
    </dgm:pt>
    <dgm:pt modelId="{8B65B9BF-A326-324F-93C3-EC3B6A13449F}" type="parTrans" cxnId="{D58B1920-3049-0B4C-BA11-3DF97646F409}">
      <dgm:prSet/>
      <dgm:spPr/>
      <dgm:t>
        <a:bodyPr/>
        <a:lstStyle/>
        <a:p>
          <a:endParaRPr lang="en-US"/>
        </a:p>
      </dgm:t>
    </dgm:pt>
    <dgm:pt modelId="{E7422046-9FC6-B944-9C31-EDD8BD020D3F}" type="sibTrans" cxnId="{D58B1920-3049-0B4C-BA11-3DF97646F409}">
      <dgm:prSet/>
      <dgm:spPr/>
      <dgm:t>
        <a:bodyPr/>
        <a:lstStyle/>
        <a:p>
          <a:endParaRPr lang="en-US"/>
        </a:p>
      </dgm:t>
    </dgm:pt>
    <dgm:pt modelId="{2B54B26D-1408-B44F-A855-7CF0DA72197B}">
      <dgm:prSet/>
      <dgm:spPr/>
      <dgm:t>
        <a:bodyPr/>
        <a:lstStyle/>
        <a:p>
          <a:r>
            <a:rPr lang="en-US" b="1" dirty="0"/>
            <a:t>APR 8 </a:t>
          </a:r>
        </a:p>
      </dgm:t>
    </dgm:pt>
    <dgm:pt modelId="{861E192A-D1C3-F24E-AB1C-B8591E0FBBF2}" type="parTrans" cxnId="{26D887E4-24E4-DE44-9362-2EDE2C79BD05}">
      <dgm:prSet/>
      <dgm:spPr/>
      <dgm:t>
        <a:bodyPr/>
        <a:lstStyle/>
        <a:p>
          <a:endParaRPr lang="en-US"/>
        </a:p>
      </dgm:t>
    </dgm:pt>
    <dgm:pt modelId="{BCEE9B7B-928C-944C-96C3-4BC460D0500F}" type="sibTrans" cxnId="{26D887E4-24E4-DE44-9362-2EDE2C79BD05}">
      <dgm:prSet/>
      <dgm:spPr/>
      <dgm:t>
        <a:bodyPr/>
        <a:lstStyle/>
        <a:p>
          <a:endParaRPr lang="en-US"/>
        </a:p>
      </dgm:t>
    </dgm:pt>
    <dgm:pt modelId="{4966FF4C-4460-2E4A-9967-FFA25D0435DE}">
      <dgm:prSet/>
      <dgm:spPr/>
      <dgm:t>
        <a:bodyPr/>
        <a:lstStyle/>
        <a:p>
          <a:r>
            <a:rPr lang="en-US" b="1" dirty="0"/>
            <a:t>APR 14</a:t>
          </a:r>
        </a:p>
      </dgm:t>
    </dgm:pt>
    <dgm:pt modelId="{7D57A7EF-8675-AB4D-9C93-83054404518B}" type="parTrans" cxnId="{69530EC1-4B6A-304D-969E-44CCEEEF1094}">
      <dgm:prSet/>
      <dgm:spPr/>
      <dgm:t>
        <a:bodyPr/>
        <a:lstStyle/>
        <a:p>
          <a:endParaRPr lang="en-US"/>
        </a:p>
      </dgm:t>
    </dgm:pt>
    <dgm:pt modelId="{D837917D-F583-034F-A40C-BB479E8B1D9E}" type="sibTrans" cxnId="{69530EC1-4B6A-304D-969E-44CCEEEF1094}">
      <dgm:prSet/>
      <dgm:spPr/>
      <dgm:t>
        <a:bodyPr/>
        <a:lstStyle/>
        <a:p>
          <a:endParaRPr lang="en-US"/>
        </a:p>
      </dgm:t>
    </dgm:pt>
    <dgm:pt modelId="{1DE0E4D0-6453-2B44-85A7-32CC49387E88}" type="pres">
      <dgm:prSet presAssocID="{355DB7E1-C4C7-D74F-AFAA-57DAD55DE911}" presName="Name0" presStyleCnt="0">
        <dgm:presLayoutVars>
          <dgm:dir/>
          <dgm:animLvl val="lvl"/>
          <dgm:resizeHandles val="exact"/>
        </dgm:presLayoutVars>
      </dgm:prSet>
      <dgm:spPr/>
    </dgm:pt>
    <dgm:pt modelId="{A5E96EFC-CEE9-2F42-837E-44A101A70548}" type="pres">
      <dgm:prSet presAssocID="{AE45A5B9-6132-534A-904A-2EB1E8619136}" presName="parTxOnly" presStyleLbl="node1" presStyleIdx="0" presStyleCnt="11" custScaleX="94074" custScaleY="141701">
        <dgm:presLayoutVars>
          <dgm:chMax val="0"/>
          <dgm:chPref val="0"/>
          <dgm:bulletEnabled val="1"/>
        </dgm:presLayoutVars>
      </dgm:prSet>
      <dgm:spPr/>
    </dgm:pt>
    <dgm:pt modelId="{6D40FF4B-7812-AF44-B2FD-F32C7E652759}" type="pres">
      <dgm:prSet presAssocID="{02720C87-3D91-DF45-825B-051D80040C03}" presName="parTxOnlySpace" presStyleCnt="0"/>
      <dgm:spPr/>
    </dgm:pt>
    <dgm:pt modelId="{5B44C8E0-CCE5-1A42-B0D5-B5535FE0BAE6}" type="pres">
      <dgm:prSet presAssocID="{4AB4DD91-629D-224D-86BC-C5137B120C78}" presName="parTxOnly" presStyleLbl="node1" presStyleIdx="1" presStyleCnt="11" custScaleX="107870" custScaleY="133334">
        <dgm:presLayoutVars>
          <dgm:chMax val="0"/>
          <dgm:chPref val="0"/>
          <dgm:bulletEnabled val="1"/>
        </dgm:presLayoutVars>
      </dgm:prSet>
      <dgm:spPr/>
    </dgm:pt>
    <dgm:pt modelId="{22BE7F2A-E80A-9646-996A-49AF51CE28A3}" type="pres">
      <dgm:prSet presAssocID="{17ED9144-AC2C-1A4B-A6A1-DCAC1B15690E}" presName="parTxOnlySpace" presStyleCnt="0"/>
      <dgm:spPr/>
    </dgm:pt>
    <dgm:pt modelId="{97F11521-554D-004E-B5A1-2DB47781D61C}" type="pres">
      <dgm:prSet presAssocID="{A66A9D7A-FB70-FD42-92F8-F88DD230C028}" presName="parTxOnly" presStyleLbl="node1" presStyleIdx="2" presStyleCnt="11" custScaleX="118249" custScaleY="147952">
        <dgm:presLayoutVars>
          <dgm:chMax val="0"/>
          <dgm:chPref val="0"/>
          <dgm:bulletEnabled val="1"/>
        </dgm:presLayoutVars>
      </dgm:prSet>
      <dgm:spPr/>
    </dgm:pt>
    <dgm:pt modelId="{29940F1D-2749-A041-9649-C83E108B5947}" type="pres">
      <dgm:prSet presAssocID="{0AC00D7A-17FE-3748-B188-7FF029BAEBD3}" presName="parTxOnlySpace" presStyleCnt="0"/>
      <dgm:spPr/>
    </dgm:pt>
    <dgm:pt modelId="{3DC94B2F-90F3-B64E-B409-AF2AB7B2F091}" type="pres">
      <dgm:prSet presAssocID="{9E020516-BF48-3B45-BEEE-F0515EC00686}" presName="parTxOnly" presStyleLbl="node1" presStyleIdx="3" presStyleCnt="11" custScaleX="97439" custScaleY="141701">
        <dgm:presLayoutVars>
          <dgm:chMax val="0"/>
          <dgm:chPref val="0"/>
          <dgm:bulletEnabled val="1"/>
        </dgm:presLayoutVars>
      </dgm:prSet>
      <dgm:spPr/>
    </dgm:pt>
    <dgm:pt modelId="{3C039584-7A83-4B4E-A27B-1D0969D37114}" type="pres">
      <dgm:prSet presAssocID="{218AC1A3-74AE-904D-A90D-87990877519B}" presName="parTxOnlySpace" presStyleCnt="0"/>
      <dgm:spPr/>
    </dgm:pt>
    <dgm:pt modelId="{ED890036-8584-D149-ABA1-A3EB6F4DEBB1}" type="pres">
      <dgm:prSet presAssocID="{26EF6347-09D1-8243-984A-66C109878E77}" presName="parTxOnly" presStyleLbl="node1" presStyleIdx="4" presStyleCnt="11" custScaleX="99471" custScaleY="147952" custLinFactNeighborX="-48796">
        <dgm:presLayoutVars>
          <dgm:chMax val="0"/>
          <dgm:chPref val="0"/>
          <dgm:bulletEnabled val="1"/>
        </dgm:presLayoutVars>
      </dgm:prSet>
      <dgm:spPr/>
    </dgm:pt>
    <dgm:pt modelId="{9E96B66A-C5A0-8D4E-BA42-DFD958F121F7}" type="pres">
      <dgm:prSet presAssocID="{969EA541-4E35-EA43-A792-49A1C040911E}" presName="parTxOnlySpace" presStyleCnt="0"/>
      <dgm:spPr/>
    </dgm:pt>
    <dgm:pt modelId="{86A5BFCD-9AD1-8D46-A93D-362DEEDC9020}" type="pres">
      <dgm:prSet presAssocID="{8246BB1E-03C1-CD4D-8BD6-4BE8F2949F5E}" presName="parTxOnly" presStyleLbl="node1" presStyleIdx="5" presStyleCnt="11" custScaleX="100331" custScaleY="154203" custLinFactNeighborX="-26358">
        <dgm:presLayoutVars>
          <dgm:chMax val="0"/>
          <dgm:chPref val="0"/>
          <dgm:bulletEnabled val="1"/>
        </dgm:presLayoutVars>
      </dgm:prSet>
      <dgm:spPr/>
    </dgm:pt>
    <dgm:pt modelId="{D9D68FAA-6112-AD49-A054-1ABAF7AFD230}" type="pres">
      <dgm:prSet presAssocID="{102C3C1D-47BC-5043-8C64-3631E47CB198}" presName="parTxOnlySpace" presStyleCnt="0"/>
      <dgm:spPr/>
    </dgm:pt>
    <dgm:pt modelId="{21C783E7-FF9B-8647-A30B-59729539F3FE}" type="pres">
      <dgm:prSet presAssocID="{13EE2EC9-2F68-804F-AF21-B5805F001B83}" presName="parTxOnly" presStyleLbl="node1" presStyleIdx="6" presStyleCnt="11" custScaleX="105649" custScaleY="154203" custLinFactNeighborX="-12199">
        <dgm:presLayoutVars>
          <dgm:chMax val="0"/>
          <dgm:chPref val="0"/>
          <dgm:bulletEnabled val="1"/>
        </dgm:presLayoutVars>
      </dgm:prSet>
      <dgm:spPr/>
    </dgm:pt>
    <dgm:pt modelId="{2A3DA0CA-EEDC-1849-9E5A-18D70BA579BF}" type="pres">
      <dgm:prSet presAssocID="{5E4C56FE-546C-3348-9EC6-FB10628C14F0}" presName="parTxOnlySpace" presStyleCnt="0"/>
      <dgm:spPr/>
    </dgm:pt>
    <dgm:pt modelId="{511BCEAE-71C6-B948-ABFA-36794B13E7C0}" type="pres">
      <dgm:prSet presAssocID="{AD1999D4-924A-7644-9FE0-A651A9B68D84}" presName="parTxOnly" presStyleLbl="node1" presStyleIdx="7" presStyleCnt="11" custScaleX="115165" custScaleY="154203">
        <dgm:presLayoutVars>
          <dgm:chMax val="0"/>
          <dgm:chPref val="0"/>
          <dgm:bulletEnabled val="1"/>
        </dgm:presLayoutVars>
      </dgm:prSet>
      <dgm:spPr/>
    </dgm:pt>
    <dgm:pt modelId="{1BD13F15-A063-634F-85AD-3F9FFDC7C3CF}" type="pres">
      <dgm:prSet presAssocID="{B84B6C7A-9E21-4248-AF17-72483F5FF971}" presName="parTxOnlySpace" presStyleCnt="0"/>
      <dgm:spPr/>
    </dgm:pt>
    <dgm:pt modelId="{9E421626-1979-814C-9F87-1FB30295CCD4}" type="pres">
      <dgm:prSet presAssocID="{4C182179-A6E0-5847-9041-7B46BAF77ABC}" presName="parTxOnly" presStyleLbl="node1" presStyleIdx="8" presStyleCnt="11" custScaleX="99637" custScaleY="154203">
        <dgm:presLayoutVars>
          <dgm:chMax val="0"/>
          <dgm:chPref val="0"/>
          <dgm:bulletEnabled val="1"/>
        </dgm:presLayoutVars>
      </dgm:prSet>
      <dgm:spPr/>
    </dgm:pt>
    <dgm:pt modelId="{0D1E46CA-1B8E-BE49-9574-4FEDB2B1C5CB}" type="pres">
      <dgm:prSet presAssocID="{E7422046-9FC6-B944-9C31-EDD8BD020D3F}" presName="parTxOnlySpace" presStyleCnt="0"/>
      <dgm:spPr/>
    </dgm:pt>
    <dgm:pt modelId="{7FE5DD9B-3444-654F-B6EA-AAE8C5BF292E}" type="pres">
      <dgm:prSet presAssocID="{2B54B26D-1408-B44F-A855-7CF0DA72197B}" presName="parTxOnly" presStyleLbl="node1" presStyleIdx="9" presStyleCnt="11" custScaleX="102503" custScaleY="145158">
        <dgm:presLayoutVars>
          <dgm:chMax val="0"/>
          <dgm:chPref val="0"/>
          <dgm:bulletEnabled val="1"/>
        </dgm:presLayoutVars>
      </dgm:prSet>
      <dgm:spPr/>
    </dgm:pt>
    <dgm:pt modelId="{8888A616-5CCD-104C-9BD6-CED027CF925D}" type="pres">
      <dgm:prSet presAssocID="{BCEE9B7B-928C-944C-96C3-4BC460D0500F}" presName="parTxOnlySpace" presStyleCnt="0"/>
      <dgm:spPr/>
    </dgm:pt>
    <dgm:pt modelId="{FB40B282-3A4B-4A41-80E5-F5F44A281D08}" type="pres">
      <dgm:prSet presAssocID="{4966FF4C-4460-2E4A-9967-FFA25D0435DE}" presName="parTxOnly" presStyleLbl="node1" presStyleIdx="10" presStyleCnt="11" custScaleX="113229" custScaleY="145158">
        <dgm:presLayoutVars>
          <dgm:chMax val="0"/>
          <dgm:chPref val="0"/>
          <dgm:bulletEnabled val="1"/>
        </dgm:presLayoutVars>
      </dgm:prSet>
      <dgm:spPr/>
    </dgm:pt>
  </dgm:ptLst>
  <dgm:cxnLst>
    <dgm:cxn modelId="{5F0D7A07-BA87-7341-85B7-BF34989A3F16}" type="presOf" srcId="{13EE2EC9-2F68-804F-AF21-B5805F001B83}" destId="{21C783E7-FF9B-8647-A30B-59729539F3FE}" srcOrd="0" destOrd="0" presId="urn:microsoft.com/office/officeart/2005/8/layout/chevron1"/>
    <dgm:cxn modelId="{7A75241A-8E28-A24D-ADE5-D97C5B868097}" type="presOf" srcId="{355DB7E1-C4C7-D74F-AFAA-57DAD55DE911}" destId="{1DE0E4D0-6453-2B44-85A7-32CC49387E88}" srcOrd="0" destOrd="0" presId="urn:microsoft.com/office/officeart/2005/8/layout/chevron1"/>
    <dgm:cxn modelId="{D58B1920-3049-0B4C-BA11-3DF97646F409}" srcId="{355DB7E1-C4C7-D74F-AFAA-57DAD55DE911}" destId="{4C182179-A6E0-5847-9041-7B46BAF77ABC}" srcOrd="8" destOrd="0" parTransId="{8B65B9BF-A326-324F-93C3-EC3B6A13449F}" sibTransId="{E7422046-9FC6-B944-9C31-EDD8BD020D3F}"/>
    <dgm:cxn modelId="{05619627-F015-B444-8B62-28B0F33C729D}" type="presOf" srcId="{26EF6347-09D1-8243-984A-66C109878E77}" destId="{ED890036-8584-D149-ABA1-A3EB6F4DEBB1}" srcOrd="0" destOrd="0" presId="urn:microsoft.com/office/officeart/2005/8/layout/chevron1"/>
    <dgm:cxn modelId="{E040A833-50AB-CD49-8695-228FE64270FB}" type="presOf" srcId="{2B54B26D-1408-B44F-A855-7CF0DA72197B}" destId="{7FE5DD9B-3444-654F-B6EA-AAE8C5BF292E}" srcOrd="0" destOrd="0" presId="urn:microsoft.com/office/officeart/2005/8/layout/chevron1"/>
    <dgm:cxn modelId="{C98EC035-5A3A-6543-84CC-68F4E951FAFA}" type="presOf" srcId="{A66A9D7A-FB70-FD42-92F8-F88DD230C028}" destId="{97F11521-554D-004E-B5A1-2DB47781D61C}" srcOrd="0" destOrd="0" presId="urn:microsoft.com/office/officeart/2005/8/layout/chevron1"/>
    <dgm:cxn modelId="{C2F98136-BA16-5444-9964-337586BA3575}" type="presOf" srcId="{AE45A5B9-6132-534A-904A-2EB1E8619136}" destId="{A5E96EFC-CEE9-2F42-837E-44A101A70548}" srcOrd="0" destOrd="0" presId="urn:microsoft.com/office/officeart/2005/8/layout/chevron1"/>
    <dgm:cxn modelId="{71A11C42-000D-214D-AB04-8337D1B4BA71}" srcId="{355DB7E1-C4C7-D74F-AFAA-57DAD55DE911}" destId="{8246BB1E-03C1-CD4D-8BD6-4BE8F2949F5E}" srcOrd="5" destOrd="0" parTransId="{E4D3456C-D601-E34C-AA3A-01A180BEF173}" sibTransId="{102C3C1D-47BC-5043-8C64-3631E47CB198}"/>
    <dgm:cxn modelId="{7AB84C46-6FB2-9A46-896F-7387381AF659}" srcId="{355DB7E1-C4C7-D74F-AFAA-57DAD55DE911}" destId="{13EE2EC9-2F68-804F-AF21-B5805F001B83}" srcOrd="6" destOrd="0" parTransId="{9CED2F35-3ED0-4641-8743-5C0BF57BE663}" sibTransId="{5E4C56FE-546C-3348-9EC6-FB10628C14F0}"/>
    <dgm:cxn modelId="{72A7A055-FA56-6A4C-B7D9-E6564E3EF5F3}" srcId="{355DB7E1-C4C7-D74F-AFAA-57DAD55DE911}" destId="{4AB4DD91-629D-224D-86BC-C5137B120C78}" srcOrd="1" destOrd="0" parTransId="{2544DE85-B2D8-A64C-8668-005F2D3D69D0}" sibTransId="{17ED9144-AC2C-1A4B-A6A1-DCAC1B15690E}"/>
    <dgm:cxn modelId="{4F68696B-9194-644F-B727-F513035E6543}" type="presOf" srcId="{AD1999D4-924A-7644-9FE0-A651A9B68D84}" destId="{511BCEAE-71C6-B948-ABFA-36794B13E7C0}" srcOrd="0" destOrd="0" presId="urn:microsoft.com/office/officeart/2005/8/layout/chevron1"/>
    <dgm:cxn modelId="{9A38A06F-7927-074B-9F2C-2EA89ACA6482}" srcId="{355DB7E1-C4C7-D74F-AFAA-57DAD55DE911}" destId="{9E020516-BF48-3B45-BEEE-F0515EC00686}" srcOrd="3" destOrd="0" parTransId="{D2B1D90A-F76C-C047-A4A5-2CD9927B04F1}" sibTransId="{218AC1A3-74AE-904D-A90D-87990877519B}"/>
    <dgm:cxn modelId="{97870985-839B-CF4F-BD77-ECEFFEEE5138}" type="presOf" srcId="{8246BB1E-03C1-CD4D-8BD6-4BE8F2949F5E}" destId="{86A5BFCD-9AD1-8D46-A93D-362DEEDC9020}" srcOrd="0" destOrd="0" presId="urn:microsoft.com/office/officeart/2005/8/layout/chevron1"/>
    <dgm:cxn modelId="{AE175C89-16AA-1C47-8F82-2D872884EAC3}" srcId="{355DB7E1-C4C7-D74F-AFAA-57DAD55DE911}" destId="{A66A9D7A-FB70-FD42-92F8-F88DD230C028}" srcOrd="2" destOrd="0" parTransId="{9FB5E9FC-5EBD-A14E-B714-939F547A2130}" sibTransId="{0AC00D7A-17FE-3748-B188-7FF029BAEBD3}"/>
    <dgm:cxn modelId="{0F890792-F124-8940-A88D-112B07AA4DED}" type="presOf" srcId="{9E020516-BF48-3B45-BEEE-F0515EC00686}" destId="{3DC94B2F-90F3-B64E-B409-AF2AB7B2F091}" srcOrd="0" destOrd="0" presId="urn:microsoft.com/office/officeart/2005/8/layout/chevron1"/>
    <dgm:cxn modelId="{DB875BAF-1E21-3E43-BEA2-F2435909EEA5}" type="presOf" srcId="{4966FF4C-4460-2E4A-9967-FFA25D0435DE}" destId="{FB40B282-3A4B-4A41-80E5-F5F44A281D08}" srcOrd="0" destOrd="0" presId="urn:microsoft.com/office/officeart/2005/8/layout/chevron1"/>
    <dgm:cxn modelId="{C84237B7-2643-1649-9F0D-DFFCAD1E8031}" srcId="{355DB7E1-C4C7-D74F-AFAA-57DAD55DE911}" destId="{AE45A5B9-6132-534A-904A-2EB1E8619136}" srcOrd="0" destOrd="0" parTransId="{8C8C4BA7-DE1F-8446-A54D-790A8D6AA6FA}" sibTransId="{02720C87-3D91-DF45-825B-051D80040C03}"/>
    <dgm:cxn modelId="{250B77BB-E77F-8F47-B92C-AFE7782C80EC}" srcId="{355DB7E1-C4C7-D74F-AFAA-57DAD55DE911}" destId="{26EF6347-09D1-8243-984A-66C109878E77}" srcOrd="4" destOrd="0" parTransId="{A82D7115-556E-DA46-83B9-E46054BB1CE7}" sibTransId="{969EA541-4E35-EA43-A792-49A1C040911E}"/>
    <dgm:cxn modelId="{69530EC1-4B6A-304D-969E-44CCEEEF1094}" srcId="{355DB7E1-C4C7-D74F-AFAA-57DAD55DE911}" destId="{4966FF4C-4460-2E4A-9967-FFA25D0435DE}" srcOrd="10" destOrd="0" parTransId="{7D57A7EF-8675-AB4D-9C93-83054404518B}" sibTransId="{D837917D-F583-034F-A40C-BB479E8B1D9E}"/>
    <dgm:cxn modelId="{BC183BCA-A503-4F4C-86B9-2D20F049D024}" type="presOf" srcId="{4C182179-A6E0-5847-9041-7B46BAF77ABC}" destId="{9E421626-1979-814C-9F87-1FB30295CCD4}" srcOrd="0" destOrd="0" presId="urn:microsoft.com/office/officeart/2005/8/layout/chevron1"/>
    <dgm:cxn modelId="{38B088D6-DA90-CB43-BBAE-034805AADBD6}" type="presOf" srcId="{4AB4DD91-629D-224D-86BC-C5137B120C78}" destId="{5B44C8E0-CCE5-1A42-B0D5-B5535FE0BAE6}" srcOrd="0" destOrd="0" presId="urn:microsoft.com/office/officeart/2005/8/layout/chevron1"/>
    <dgm:cxn modelId="{029387D8-FE44-E14C-99D3-80AB264208C2}" srcId="{355DB7E1-C4C7-D74F-AFAA-57DAD55DE911}" destId="{AD1999D4-924A-7644-9FE0-A651A9B68D84}" srcOrd="7" destOrd="0" parTransId="{CAEFFAF5-DF37-F64F-A996-BC4AFFFC20B2}" sibTransId="{B84B6C7A-9E21-4248-AF17-72483F5FF971}"/>
    <dgm:cxn modelId="{26D887E4-24E4-DE44-9362-2EDE2C79BD05}" srcId="{355DB7E1-C4C7-D74F-AFAA-57DAD55DE911}" destId="{2B54B26D-1408-B44F-A855-7CF0DA72197B}" srcOrd="9" destOrd="0" parTransId="{861E192A-D1C3-F24E-AB1C-B8591E0FBBF2}" sibTransId="{BCEE9B7B-928C-944C-96C3-4BC460D0500F}"/>
    <dgm:cxn modelId="{9A54219D-5510-C843-9ECC-94F7DF010C80}" type="presParOf" srcId="{1DE0E4D0-6453-2B44-85A7-32CC49387E88}" destId="{A5E96EFC-CEE9-2F42-837E-44A101A70548}" srcOrd="0" destOrd="0" presId="urn:microsoft.com/office/officeart/2005/8/layout/chevron1"/>
    <dgm:cxn modelId="{240C3846-4345-6A48-844B-397F18700626}" type="presParOf" srcId="{1DE0E4D0-6453-2B44-85A7-32CC49387E88}" destId="{6D40FF4B-7812-AF44-B2FD-F32C7E652759}" srcOrd="1" destOrd="0" presId="urn:microsoft.com/office/officeart/2005/8/layout/chevron1"/>
    <dgm:cxn modelId="{5D5B94FA-815F-2D43-9E47-DF68465A1C7A}" type="presParOf" srcId="{1DE0E4D0-6453-2B44-85A7-32CC49387E88}" destId="{5B44C8E0-CCE5-1A42-B0D5-B5535FE0BAE6}" srcOrd="2" destOrd="0" presId="urn:microsoft.com/office/officeart/2005/8/layout/chevron1"/>
    <dgm:cxn modelId="{58E81598-9B56-EE4F-AD37-EFC0C0B0BFEE}" type="presParOf" srcId="{1DE0E4D0-6453-2B44-85A7-32CC49387E88}" destId="{22BE7F2A-E80A-9646-996A-49AF51CE28A3}" srcOrd="3" destOrd="0" presId="urn:microsoft.com/office/officeart/2005/8/layout/chevron1"/>
    <dgm:cxn modelId="{B5D9BB71-352E-4140-8734-E0B6B7E2B704}" type="presParOf" srcId="{1DE0E4D0-6453-2B44-85A7-32CC49387E88}" destId="{97F11521-554D-004E-B5A1-2DB47781D61C}" srcOrd="4" destOrd="0" presId="urn:microsoft.com/office/officeart/2005/8/layout/chevron1"/>
    <dgm:cxn modelId="{03FAD15C-2519-8F4D-A70D-8D599220CB03}" type="presParOf" srcId="{1DE0E4D0-6453-2B44-85A7-32CC49387E88}" destId="{29940F1D-2749-A041-9649-C83E108B5947}" srcOrd="5" destOrd="0" presId="urn:microsoft.com/office/officeart/2005/8/layout/chevron1"/>
    <dgm:cxn modelId="{EB0CE677-B54E-3141-B40B-BCA018756879}" type="presParOf" srcId="{1DE0E4D0-6453-2B44-85A7-32CC49387E88}" destId="{3DC94B2F-90F3-B64E-B409-AF2AB7B2F091}" srcOrd="6" destOrd="0" presId="urn:microsoft.com/office/officeart/2005/8/layout/chevron1"/>
    <dgm:cxn modelId="{1EDAD0FA-08D1-6941-820C-A6D12EA03606}" type="presParOf" srcId="{1DE0E4D0-6453-2B44-85A7-32CC49387E88}" destId="{3C039584-7A83-4B4E-A27B-1D0969D37114}" srcOrd="7" destOrd="0" presId="urn:microsoft.com/office/officeart/2005/8/layout/chevron1"/>
    <dgm:cxn modelId="{F62A6BFA-D6B6-934F-9FB7-4834FB86F1B8}" type="presParOf" srcId="{1DE0E4D0-6453-2B44-85A7-32CC49387E88}" destId="{ED890036-8584-D149-ABA1-A3EB6F4DEBB1}" srcOrd="8" destOrd="0" presId="urn:microsoft.com/office/officeart/2005/8/layout/chevron1"/>
    <dgm:cxn modelId="{2C78CED3-CEDA-F646-8ADC-5EE5BED5C9BE}" type="presParOf" srcId="{1DE0E4D0-6453-2B44-85A7-32CC49387E88}" destId="{9E96B66A-C5A0-8D4E-BA42-DFD958F121F7}" srcOrd="9" destOrd="0" presId="urn:microsoft.com/office/officeart/2005/8/layout/chevron1"/>
    <dgm:cxn modelId="{1885B510-9169-864C-B1DB-2FEDA220D074}" type="presParOf" srcId="{1DE0E4D0-6453-2B44-85A7-32CC49387E88}" destId="{86A5BFCD-9AD1-8D46-A93D-362DEEDC9020}" srcOrd="10" destOrd="0" presId="urn:microsoft.com/office/officeart/2005/8/layout/chevron1"/>
    <dgm:cxn modelId="{091B73EE-C212-6342-81CE-9AC6533D9F64}" type="presParOf" srcId="{1DE0E4D0-6453-2B44-85A7-32CC49387E88}" destId="{D9D68FAA-6112-AD49-A054-1ABAF7AFD230}" srcOrd="11" destOrd="0" presId="urn:microsoft.com/office/officeart/2005/8/layout/chevron1"/>
    <dgm:cxn modelId="{1C7E4DA0-BD5A-394D-BA38-A4E5C9E74C9B}" type="presParOf" srcId="{1DE0E4D0-6453-2B44-85A7-32CC49387E88}" destId="{21C783E7-FF9B-8647-A30B-59729539F3FE}" srcOrd="12" destOrd="0" presId="urn:microsoft.com/office/officeart/2005/8/layout/chevron1"/>
    <dgm:cxn modelId="{94F098A6-616D-A946-B910-197298AE21C0}" type="presParOf" srcId="{1DE0E4D0-6453-2B44-85A7-32CC49387E88}" destId="{2A3DA0CA-EEDC-1849-9E5A-18D70BA579BF}" srcOrd="13" destOrd="0" presId="urn:microsoft.com/office/officeart/2005/8/layout/chevron1"/>
    <dgm:cxn modelId="{A04A3A48-A36B-AE4E-ABCB-E33D61FE74E0}" type="presParOf" srcId="{1DE0E4D0-6453-2B44-85A7-32CC49387E88}" destId="{511BCEAE-71C6-B948-ABFA-36794B13E7C0}" srcOrd="14" destOrd="0" presId="urn:microsoft.com/office/officeart/2005/8/layout/chevron1"/>
    <dgm:cxn modelId="{2139EA8A-9EAD-654E-A6AC-F7C714DBF670}" type="presParOf" srcId="{1DE0E4D0-6453-2B44-85A7-32CC49387E88}" destId="{1BD13F15-A063-634F-85AD-3F9FFDC7C3CF}" srcOrd="15" destOrd="0" presId="urn:microsoft.com/office/officeart/2005/8/layout/chevron1"/>
    <dgm:cxn modelId="{C124E686-6162-BC47-9FBF-8009C5401C56}" type="presParOf" srcId="{1DE0E4D0-6453-2B44-85A7-32CC49387E88}" destId="{9E421626-1979-814C-9F87-1FB30295CCD4}" srcOrd="16" destOrd="0" presId="urn:microsoft.com/office/officeart/2005/8/layout/chevron1"/>
    <dgm:cxn modelId="{5286ED20-BE8E-5248-89D1-539D22DF79F1}" type="presParOf" srcId="{1DE0E4D0-6453-2B44-85A7-32CC49387E88}" destId="{0D1E46CA-1B8E-BE49-9574-4FEDB2B1C5CB}" srcOrd="17" destOrd="0" presId="urn:microsoft.com/office/officeart/2005/8/layout/chevron1"/>
    <dgm:cxn modelId="{AF7ACF9C-71A8-B44B-999A-C0E5789C220F}" type="presParOf" srcId="{1DE0E4D0-6453-2B44-85A7-32CC49387E88}" destId="{7FE5DD9B-3444-654F-B6EA-AAE8C5BF292E}" srcOrd="18" destOrd="0" presId="urn:microsoft.com/office/officeart/2005/8/layout/chevron1"/>
    <dgm:cxn modelId="{B87883C4-B9B6-7B49-990E-9AEB446651C8}" type="presParOf" srcId="{1DE0E4D0-6453-2B44-85A7-32CC49387E88}" destId="{8888A616-5CCD-104C-9BD6-CED027CF925D}" srcOrd="19" destOrd="0" presId="urn:microsoft.com/office/officeart/2005/8/layout/chevron1"/>
    <dgm:cxn modelId="{92832A7E-725E-0A4E-BCA0-834E0032771B}" type="presParOf" srcId="{1DE0E4D0-6453-2B44-85A7-32CC49387E88}" destId="{FB40B282-3A4B-4A41-80E5-F5F44A281D08}" srcOrd="2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96EFC-CEE9-2F42-837E-44A101A70548}">
      <dsp:nvSpPr>
        <dsp:cNvPr id="0" name=""/>
        <dsp:cNvSpPr/>
      </dsp:nvSpPr>
      <dsp:spPr>
        <a:xfrm>
          <a:off x="4015" y="3020275"/>
          <a:ext cx="1087866" cy="65544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FEB 18</a:t>
          </a:r>
        </a:p>
      </dsp:txBody>
      <dsp:txXfrm>
        <a:off x="331740" y="3020275"/>
        <a:ext cx="432417" cy="655449"/>
      </dsp:txXfrm>
    </dsp:sp>
    <dsp:sp modelId="{5B44C8E0-CCE5-1A42-B0D5-B5535FE0BAE6}">
      <dsp:nvSpPr>
        <dsp:cNvPr id="0" name=""/>
        <dsp:cNvSpPr/>
      </dsp:nvSpPr>
      <dsp:spPr>
        <a:xfrm>
          <a:off x="976242" y="3039626"/>
          <a:ext cx="1247402" cy="61674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FEB 24</a:t>
          </a:r>
        </a:p>
      </dsp:txBody>
      <dsp:txXfrm>
        <a:off x="1284615" y="3039626"/>
        <a:ext cx="630656" cy="616746"/>
      </dsp:txXfrm>
    </dsp:sp>
    <dsp:sp modelId="{97F11521-554D-004E-B5A1-2DB47781D61C}">
      <dsp:nvSpPr>
        <dsp:cNvPr id="0" name=""/>
        <dsp:cNvSpPr/>
      </dsp:nvSpPr>
      <dsp:spPr>
        <a:xfrm>
          <a:off x="2108005" y="3005818"/>
          <a:ext cx="1367424" cy="68436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MAR 4</a:t>
          </a:r>
        </a:p>
      </dsp:txBody>
      <dsp:txXfrm>
        <a:off x="2450187" y="3005818"/>
        <a:ext cx="683061" cy="684363"/>
      </dsp:txXfrm>
    </dsp:sp>
    <dsp:sp modelId="{3DC94B2F-90F3-B64E-B409-AF2AB7B2F091}">
      <dsp:nvSpPr>
        <dsp:cNvPr id="0" name=""/>
        <dsp:cNvSpPr/>
      </dsp:nvSpPr>
      <dsp:spPr>
        <a:xfrm>
          <a:off x="3359791" y="3020275"/>
          <a:ext cx="1126779" cy="65544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MAR 11</a:t>
          </a:r>
        </a:p>
      </dsp:txBody>
      <dsp:txXfrm>
        <a:off x="3687516" y="3020275"/>
        <a:ext cx="471330" cy="655449"/>
      </dsp:txXfrm>
    </dsp:sp>
    <dsp:sp modelId="{ED890036-8584-D149-ABA1-A3EB6F4DEBB1}">
      <dsp:nvSpPr>
        <dsp:cNvPr id="0" name=""/>
        <dsp:cNvSpPr/>
      </dsp:nvSpPr>
      <dsp:spPr>
        <a:xfrm>
          <a:off x="4314503" y="3005818"/>
          <a:ext cx="1150277" cy="68436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MAR 16</a:t>
          </a:r>
        </a:p>
      </dsp:txBody>
      <dsp:txXfrm>
        <a:off x="4656685" y="3005818"/>
        <a:ext cx="465914" cy="684363"/>
      </dsp:txXfrm>
    </dsp:sp>
    <dsp:sp modelId="{86A5BFCD-9AD1-8D46-A93D-362DEEDC9020}">
      <dsp:nvSpPr>
        <dsp:cNvPr id="0" name=""/>
        <dsp:cNvSpPr/>
      </dsp:nvSpPr>
      <dsp:spPr>
        <a:xfrm>
          <a:off x="5375088" y="2991360"/>
          <a:ext cx="1160222" cy="7132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MAR 20</a:t>
          </a:r>
        </a:p>
      </dsp:txBody>
      <dsp:txXfrm>
        <a:off x="5731727" y="2991360"/>
        <a:ext cx="446944" cy="713278"/>
      </dsp:txXfrm>
    </dsp:sp>
    <dsp:sp modelId="{21C783E7-FF9B-8647-A30B-59729539F3FE}">
      <dsp:nvSpPr>
        <dsp:cNvPr id="0" name=""/>
        <dsp:cNvSpPr/>
      </dsp:nvSpPr>
      <dsp:spPr>
        <a:xfrm>
          <a:off x="6436044" y="2991360"/>
          <a:ext cx="1221719" cy="7132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MAR 27</a:t>
          </a:r>
        </a:p>
      </dsp:txBody>
      <dsp:txXfrm>
        <a:off x="6792683" y="2991360"/>
        <a:ext cx="508441" cy="713278"/>
      </dsp:txXfrm>
    </dsp:sp>
    <dsp:sp modelId="{511BCEAE-71C6-B948-ABFA-36794B13E7C0}">
      <dsp:nvSpPr>
        <dsp:cNvPr id="0" name=""/>
        <dsp:cNvSpPr/>
      </dsp:nvSpPr>
      <dsp:spPr>
        <a:xfrm>
          <a:off x="7556231" y="2991360"/>
          <a:ext cx="1331761" cy="7132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APR 2</a:t>
          </a:r>
        </a:p>
      </dsp:txBody>
      <dsp:txXfrm>
        <a:off x="7912870" y="2991360"/>
        <a:ext cx="618483" cy="713278"/>
      </dsp:txXfrm>
    </dsp:sp>
    <dsp:sp modelId="{9E421626-1979-814C-9F87-1FB30295CCD4}">
      <dsp:nvSpPr>
        <dsp:cNvPr id="0" name=""/>
        <dsp:cNvSpPr/>
      </dsp:nvSpPr>
      <dsp:spPr>
        <a:xfrm>
          <a:off x="8772353" y="2991360"/>
          <a:ext cx="1152196" cy="7132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APR 4</a:t>
          </a:r>
        </a:p>
      </dsp:txBody>
      <dsp:txXfrm>
        <a:off x="9128992" y="2991360"/>
        <a:ext cx="438918" cy="713278"/>
      </dsp:txXfrm>
    </dsp:sp>
    <dsp:sp modelId="{7FE5DD9B-3444-654F-B6EA-AAE8C5BF292E}">
      <dsp:nvSpPr>
        <dsp:cNvPr id="0" name=""/>
        <dsp:cNvSpPr/>
      </dsp:nvSpPr>
      <dsp:spPr>
        <a:xfrm>
          <a:off x="9808911" y="3012280"/>
          <a:ext cx="1185339" cy="67143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APR 8 </a:t>
          </a:r>
        </a:p>
      </dsp:txBody>
      <dsp:txXfrm>
        <a:off x="10144631" y="3012280"/>
        <a:ext cx="513900" cy="671439"/>
      </dsp:txXfrm>
    </dsp:sp>
    <dsp:sp modelId="{FB40B282-3A4B-4A41-80E5-F5F44A281D08}">
      <dsp:nvSpPr>
        <dsp:cNvPr id="0" name=""/>
        <dsp:cNvSpPr/>
      </dsp:nvSpPr>
      <dsp:spPr>
        <a:xfrm>
          <a:off x="10878610" y="3012280"/>
          <a:ext cx="1309373" cy="67143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APR 14</a:t>
          </a:r>
        </a:p>
      </dsp:txBody>
      <dsp:txXfrm>
        <a:off x="11214330" y="3012280"/>
        <a:ext cx="637934" cy="6714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948C9-7D2B-9546-8405-127D638B10B6}" type="datetimeFigureOut">
              <a:rPr lang="en-US" smtClean="0"/>
              <a:t>3/3/19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6F330-8612-2C4E-A4ED-77E58274CE8E}" type="slidenum">
              <a:rPr lang="en-US" smtClean="0"/>
              <a:t>‹#›</a:t>
            </a:fld>
            <a:endParaRPr lang="en-US"/>
          </a:p>
        </p:txBody>
      </p:sp>
    </p:spTree>
    <p:extLst>
      <p:ext uri="{BB962C8B-B14F-4D97-AF65-F5344CB8AC3E}">
        <p14:creationId xmlns:p14="http://schemas.microsoft.com/office/powerpoint/2010/main" val="176625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a:t>
            </a:r>
            <a:r>
              <a:rPr lang="en-US" dirty="0" err="1"/>
              <a:t>bc</a:t>
            </a:r>
            <a:r>
              <a:rPr lang="en-US" dirty="0"/>
              <a:t> pic</a:t>
            </a:r>
          </a:p>
        </p:txBody>
      </p:sp>
      <p:sp>
        <p:nvSpPr>
          <p:cNvPr id="4" name="Slide Number Placeholder 3"/>
          <p:cNvSpPr>
            <a:spLocks noGrp="1"/>
          </p:cNvSpPr>
          <p:nvPr>
            <p:ph type="sldNum" sz="quarter" idx="5"/>
          </p:nvPr>
        </p:nvSpPr>
        <p:spPr/>
        <p:txBody>
          <a:bodyPr/>
          <a:lstStyle/>
          <a:p>
            <a:fld id="{4766F330-8612-2C4E-A4ED-77E58274CE8E}" type="slidenum">
              <a:rPr lang="en-US" smtClean="0"/>
              <a:t>4</a:t>
            </a:fld>
            <a:endParaRPr lang="en-US"/>
          </a:p>
        </p:txBody>
      </p:sp>
    </p:spTree>
    <p:extLst>
      <p:ext uri="{BB962C8B-B14F-4D97-AF65-F5344CB8AC3E}">
        <p14:creationId xmlns:p14="http://schemas.microsoft.com/office/powerpoint/2010/main" val="3889021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and motivation target type pc</a:t>
            </a:r>
          </a:p>
        </p:txBody>
      </p:sp>
      <p:sp>
        <p:nvSpPr>
          <p:cNvPr id="4" name="Slide Number Placeholder 3"/>
          <p:cNvSpPr>
            <a:spLocks noGrp="1"/>
          </p:cNvSpPr>
          <p:nvPr>
            <p:ph type="sldNum" sz="quarter" idx="5"/>
          </p:nvPr>
        </p:nvSpPr>
        <p:spPr/>
        <p:txBody>
          <a:bodyPr/>
          <a:lstStyle/>
          <a:p>
            <a:fld id="{4766F330-8612-2C4E-A4ED-77E58274CE8E}" type="slidenum">
              <a:rPr lang="en-US" smtClean="0"/>
              <a:t>6</a:t>
            </a:fld>
            <a:endParaRPr lang="en-US"/>
          </a:p>
        </p:txBody>
      </p:sp>
    </p:spTree>
    <p:extLst>
      <p:ext uri="{BB962C8B-B14F-4D97-AF65-F5344CB8AC3E}">
        <p14:creationId xmlns:p14="http://schemas.microsoft.com/office/powerpoint/2010/main" val="3584426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Nlp,automation,visualization</a:t>
            </a:r>
            <a:endParaRPr lang="en-US" dirty="0"/>
          </a:p>
        </p:txBody>
      </p:sp>
      <p:sp>
        <p:nvSpPr>
          <p:cNvPr id="4" name="Slide Number Placeholder 3"/>
          <p:cNvSpPr>
            <a:spLocks noGrp="1"/>
          </p:cNvSpPr>
          <p:nvPr>
            <p:ph type="sldNum" sz="quarter" idx="5"/>
          </p:nvPr>
        </p:nvSpPr>
        <p:spPr/>
        <p:txBody>
          <a:bodyPr/>
          <a:lstStyle/>
          <a:p>
            <a:fld id="{4766F330-8612-2C4E-A4ED-77E58274CE8E}" type="slidenum">
              <a:rPr lang="en-US" smtClean="0"/>
              <a:t>14</a:t>
            </a:fld>
            <a:endParaRPr lang="en-US"/>
          </a:p>
        </p:txBody>
      </p:sp>
    </p:spTree>
    <p:extLst>
      <p:ext uri="{BB962C8B-B14F-4D97-AF65-F5344CB8AC3E}">
        <p14:creationId xmlns:p14="http://schemas.microsoft.com/office/powerpoint/2010/main" val="391158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4766F330-8612-2C4E-A4ED-77E58274CE8E}" type="slidenum">
              <a:rPr lang="en-US" smtClean="0"/>
              <a:t>18</a:t>
            </a:fld>
            <a:endParaRPr lang="en-US"/>
          </a:p>
        </p:txBody>
      </p:sp>
    </p:spTree>
    <p:extLst>
      <p:ext uri="{BB962C8B-B14F-4D97-AF65-F5344CB8AC3E}">
        <p14:creationId xmlns:p14="http://schemas.microsoft.com/office/powerpoint/2010/main" val="12753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1BB1F6-016C-EA4F-BCC2-A9DC72D12C64}"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129077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2A254E-DA21-B14A-BAC6-6C5A4E4399E4}" type="datetime1">
              <a:rPr lang="en-CA" smtClean="0"/>
              <a:t>2019-03-03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19588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B3B04C-6C7A-4041-8547-501790F025A4}"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2229671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A0BCD9E-3D17-5D47-A40C-4B928A7B634E}"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6871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35B089-345C-2049-9291-E987EB0A5674}"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4271770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7F696E-F4A6-EC46-91FA-8479590DF9FB}" type="datetime1">
              <a:rPr lang="en-CA" smtClean="0"/>
              <a:t>2019-03-03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626517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51A51E-430F-C742-B8C7-3EA9C0B3BD4E}" type="datetime1">
              <a:rPr lang="en-CA" smtClean="0"/>
              <a:t>2019-03-03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412942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E8D53-EE6A-DD4B-A2B9-D2EEC4F93C3D}"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18601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B0FFA-9016-0241-9600-44BD4F15A822}"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156286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5E146-A720-684E-A098-2F511C66DEB3}"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88346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8233DB-1A96-FA4A-8DD2-C1FC02049A17}"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08464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42E778-9AA4-494F-8053-BA0D9F10997F}" type="datetime1">
              <a:rPr lang="en-CA" smtClean="0"/>
              <a:t>2019-03-03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67036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663DE-11C0-8445-9D04-4175A59805CD}" type="datetime1">
              <a:rPr lang="en-CA" smtClean="0"/>
              <a:t>2019-03-03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70540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70FEE40-EB35-A446-93B6-98366B6A0988}" type="datetime1">
              <a:rPr lang="en-CA" smtClean="0"/>
              <a:t>2019-03-03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412297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F0B6EB-27A8-9F48-913F-8F387AE97F53}" type="datetime1">
              <a:rPr lang="en-CA" smtClean="0"/>
              <a:t>2019-03-03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22419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7D770E6-13CF-B949-9E42-77092215D75E}" type="datetime1">
              <a:rPr lang="en-CA" smtClean="0"/>
              <a:t>2019-03-03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455930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311FDF-403E-F045-B59A-A022D52530F0}" type="datetime1">
              <a:rPr lang="en-CA" smtClean="0"/>
              <a:t>2019-03-03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116710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8F9720-7CF8-9E4F-B756-A937DEF966D8}" type="datetime1">
              <a:rPr lang="en-CA" smtClean="0"/>
              <a:t>2019-03-03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FEE96D-4A4A-EC49-B947-362549EE19D9}" type="slidenum">
              <a:rPr lang="en-US" smtClean="0"/>
              <a:t>‹#›</a:t>
            </a:fld>
            <a:endParaRPr lang="en-US"/>
          </a:p>
        </p:txBody>
      </p:sp>
    </p:spTree>
    <p:extLst>
      <p:ext uri="{BB962C8B-B14F-4D97-AF65-F5344CB8AC3E}">
        <p14:creationId xmlns:p14="http://schemas.microsoft.com/office/powerpoint/2010/main" val="1942010163"/>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643A60-1E11-4D46-BC49-618039A7C902}"/>
              </a:ext>
            </a:extLst>
          </p:cNvPr>
          <p:cNvSpPr/>
          <p:nvPr/>
        </p:nvSpPr>
        <p:spPr>
          <a:xfrm>
            <a:off x="0" y="1610053"/>
            <a:ext cx="7170057" cy="3247043"/>
          </a:xfrm>
          <a:prstGeom prst="rect">
            <a:avLst/>
          </a:prstGeom>
          <a:noFill/>
          <a:effectLst>
            <a:outerShdw blurRad="50800" dist="38100" dir="2700000" algn="tl" rotWithShape="0">
              <a:schemeClr val="accent1">
                <a:alpha val="40000"/>
              </a:schemeClr>
            </a:outerShdw>
          </a:effectLst>
        </p:spPr>
        <p:txBody>
          <a:bodyPr wrap="square" lIns="91440" tIns="45720" rIns="91440" bIns="45720">
            <a:spAutoFit/>
          </a:bodyPr>
          <a:lstStyle/>
          <a:p>
            <a:r>
              <a:rPr lang="en-US" sz="4100" b="1" cap="none" spc="0"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MEASURING OBSERVABLE INFLUENCE</a:t>
            </a:r>
          </a:p>
          <a:p>
            <a:r>
              <a:rPr lang="en-US" sz="4100" b="1" cap="none" spc="0"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AND IMPACT OF </a:t>
            </a:r>
          </a:p>
          <a:p>
            <a:r>
              <a:rPr lang="en-US" sz="4100" b="1" cap="none" spc="0"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SCIENTIFIC</a:t>
            </a:r>
            <a:r>
              <a:rPr lang="en-US" sz="4100" b="1"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 </a:t>
            </a:r>
            <a:r>
              <a:rPr lang="en-US" sz="4100" b="1" cap="none" spc="0"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RESEARCH </a:t>
            </a:r>
          </a:p>
          <a:p>
            <a:r>
              <a:rPr lang="en-US" sz="4100" b="1" cap="none" spc="0"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BEYOND ACADEMIA</a:t>
            </a:r>
          </a:p>
        </p:txBody>
      </p:sp>
      <p:sp>
        <p:nvSpPr>
          <p:cNvPr id="6" name="Slide Number Placeholder 5">
            <a:extLst>
              <a:ext uri="{FF2B5EF4-FFF2-40B4-BE49-F238E27FC236}">
                <a16:creationId xmlns:a16="http://schemas.microsoft.com/office/drawing/2014/main" id="{028A70A7-6D5C-BE4E-A4DB-32B8D42E7DE4}"/>
              </a:ext>
            </a:extLst>
          </p:cNvPr>
          <p:cNvSpPr>
            <a:spLocks noGrp="1"/>
          </p:cNvSpPr>
          <p:nvPr>
            <p:ph type="sldNum" sz="quarter" idx="12"/>
          </p:nvPr>
        </p:nvSpPr>
        <p:spPr/>
        <p:txBody>
          <a:bodyPr/>
          <a:lstStyle/>
          <a:p>
            <a:fld id="{FDFEE96D-4A4A-EC49-B947-362549EE19D9}" type="slidenum">
              <a:rPr lang="en-US" smtClean="0"/>
              <a:t>1</a:t>
            </a:fld>
            <a:endParaRPr lang="en-US"/>
          </a:p>
        </p:txBody>
      </p:sp>
      <p:pic>
        <p:nvPicPr>
          <p:cNvPr id="9" name="Picture 8">
            <a:extLst>
              <a:ext uri="{FF2B5EF4-FFF2-40B4-BE49-F238E27FC236}">
                <a16:creationId xmlns:a16="http://schemas.microsoft.com/office/drawing/2014/main" id="{FB86C2D2-E2F4-BD44-BC6C-1D20977AB6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7500" y1="31733" x2="27500" y2="31733"/>
                        <a14:foregroundMark x1="21900" y1="65200" x2="21900" y2="65200"/>
                        <a14:foregroundMark x1="23100" y1="73200" x2="23100" y2="73200"/>
                        <a14:foregroundMark x1="24800" y1="55067" x2="24800" y2="55067"/>
                        <a14:foregroundMark x1="23700" y1="72667" x2="23700" y2="72667"/>
                        <a14:foregroundMark x1="20900" y1="39200" x2="20900" y2="39200"/>
                        <a14:foregroundMark x1="23900" y1="44533" x2="23900" y2="44533"/>
                        <a14:foregroundMark x1="24400" y1="41333" x2="24400" y2="41333"/>
                        <a14:foregroundMark x1="24400" y1="42933" x2="24400" y2="42933"/>
                        <a14:foregroundMark x1="25100" y1="39200" x2="25100" y2="39200"/>
                        <a14:foregroundMark x1="21900" y1="71600" x2="21900" y2="71600"/>
                        <a14:foregroundMark x1="15800" y1="75333" x2="15800" y2="75333"/>
                        <a14:foregroundMark x1="19900" y1="71067" x2="19900" y2="71067"/>
                        <a14:foregroundMark x1="47000" y1="84400" x2="47000" y2="84400"/>
                        <a14:foregroundMark x1="45900" y1="82267" x2="45900" y2="82267"/>
                        <a14:foregroundMark x1="47000" y1="89200" x2="47000" y2="89200"/>
                        <a14:foregroundMark x1="46400" y1="81733" x2="46400" y2="81733"/>
                        <a14:foregroundMark x1="54800" y1="80667" x2="54800" y2="80667"/>
                        <a14:foregroundMark x1="42300" y1="76933" x2="42300" y2="76933"/>
                        <a14:foregroundMark x1="42300" y1="77467" x2="42300" y2="77467"/>
                        <a14:foregroundMark x1="42600" y1="77467" x2="42600" y2="77467"/>
                        <a14:foregroundMark x1="41700" y1="81200" x2="41700" y2="81200"/>
                        <a14:foregroundMark x1="57000" y1="79067" x2="57000" y2="79067"/>
                        <a14:foregroundMark x1="57400" y1="78000" x2="57400" y2="78000"/>
                        <a14:foregroundMark x1="46400" y1="76400" x2="46400" y2="76400"/>
                        <a14:foregroundMark x1="47700" y1="76933" x2="47700" y2="76933"/>
                        <a14:foregroundMark x1="50800" y1="76933" x2="50800" y2="76933"/>
                        <a14:foregroundMark x1="23300" y1="70533" x2="23300" y2="70533"/>
                        <a14:foregroundMark x1="76000" y1="71600" x2="76000" y2="71600"/>
                        <a14:foregroundMark x1="37300" y1="21067" x2="37300" y2="21067"/>
                        <a14:foregroundMark x1="63400" y1="22133" x2="63400" y2="22133"/>
                        <a14:foregroundMark x1="36400" y1="21600" x2="36400" y2="21600"/>
                        <a14:foregroundMark x1="34100" y1="23200" x2="34100" y2="23200"/>
                        <a14:foregroundMark x1="39000" y1="20000" x2="39000" y2="20000"/>
                        <a14:foregroundMark x1="48600" y1="16267" x2="48600" y2="16267"/>
                        <a14:foregroundMark x1="44800" y1="22133" x2="44800" y2="22133"/>
                        <a14:foregroundMark x1="39500" y1="19467" x2="39500" y2="19467"/>
                        <a14:foregroundMark x1="53700" y1="18933" x2="53700" y2="18933"/>
                        <a14:foregroundMark x1="54100" y1="17867" x2="54100" y2="17867"/>
                        <a14:foregroundMark x1="54300" y1="17333" x2="54300" y2="17333"/>
                        <a14:foregroundMark x1="54600" y1="20000" x2="54600" y2="20000"/>
                        <a14:foregroundMark x1="51700" y1="15733" x2="51700" y2="15733"/>
                        <a14:foregroundMark x1="51700" y1="14133" x2="51700" y2="14133"/>
                        <a14:foregroundMark x1="52600" y1="17867" x2="52600" y2="17867"/>
                        <a14:foregroundMark x1="54500" y1="17333" x2="54500" y2="17333"/>
                        <a14:foregroundMark x1="46600" y1="24267" x2="46600" y2="24267"/>
                        <a14:foregroundMark x1="49000" y1="26400" x2="49000" y2="26400"/>
                        <a14:foregroundMark x1="49400" y1="26933" x2="49400" y2="26933"/>
                        <a14:foregroundMark x1="55000" y1="16800" x2="55000" y2="16800"/>
                        <a14:foregroundMark x1="55600" y1="18933" x2="55600" y2="18933"/>
                        <a14:foregroundMark x1="55600" y1="16800" x2="55600" y2="16800"/>
                        <a14:foregroundMark x1="55600" y1="16800" x2="55600" y2="16800"/>
                        <a14:foregroundMark x1="55900" y1="17333" x2="55900" y2="17333"/>
                        <a14:foregroundMark x1="55700" y1="17867" x2="55700" y2="17867"/>
                        <a14:foregroundMark x1="55400" y1="16267" x2="55400" y2="16267"/>
                        <a14:foregroundMark x1="55600" y1="15733" x2="55600" y2="15733"/>
                        <a14:foregroundMark x1="53900" y1="23200" x2="53900" y2="23200"/>
                        <a14:foregroundMark x1="55000" y1="23200" x2="55000" y2="23200"/>
                        <a14:foregroundMark x1="52300" y1="24800" x2="52300" y2="24800"/>
                        <a14:foregroundMark x1="46100" y1="25333" x2="46100" y2="25333"/>
                        <a14:foregroundMark x1="47400" y1="23200" x2="47400" y2="23200"/>
                        <a14:foregroundMark x1="43500" y1="16800" x2="43500" y2="16800"/>
                        <a14:foregroundMark x1="45700" y1="22133" x2="45700" y2="22133"/>
                        <a14:foregroundMark x1="46800" y1="22133" x2="46800" y2="22133"/>
                        <a14:foregroundMark x1="48100" y1="22133" x2="48100" y2="22133"/>
                        <a14:foregroundMark x1="47700" y1="23733" x2="47700" y2="23733"/>
                        <a14:foregroundMark x1="47700" y1="23733" x2="47700" y2="23733"/>
                        <a14:foregroundMark x1="47700" y1="23733" x2="47700" y2="23733"/>
                        <a14:foregroundMark x1="47700" y1="23733" x2="47700" y2="23733"/>
                        <a14:foregroundMark x1="47700" y1="23733" x2="47700" y2="23733"/>
                        <a14:foregroundMark x1="47000" y1="21067" x2="47000" y2="21067"/>
                        <a14:foregroundMark x1="47000" y1="21067" x2="47000" y2="21067"/>
                        <a14:foregroundMark x1="48300" y1="24267" x2="48300" y2="24267"/>
                        <a14:foregroundMark x1="48300" y1="24267" x2="48300" y2="24267"/>
                        <a14:foregroundMark x1="48500" y1="23733" x2="48500" y2="23733"/>
                        <a14:foregroundMark x1="49900" y1="25333" x2="49900" y2="25333"/>
                        <a14:foregroundMark x1="54500" y1="13600" x2="54500" y2="13600"/>
                        <a14:foregroundMark x1="54500" y1="13600" x2="54500" y2="13600"/>
                        <a14:foregroundMark x1="43400" y1="16800" x2="43400" y2="16800"/>
                        <a14:foregroundMark x1="43400" y1="16800" x2="43400" y2="16800"/>
                        <a14:foregroundMark x1="47900" y1="10933" x2="47900" y2="10933"/>
                        <a14:foregroundMark x1="46800" y1="10400" x2="46800" y2="10400"/>
                        <a14:foregroundMark x1="48300" y1="10400" x2="48300" y2="10400"/>
                        <a14:foregroundMark x1="48500" y1="10400" x2="48500" y2="10400"/>
                        <a14:foregroundMark x1="48500" y1="10400" x2="48500" y2="10400"/>
                        <a14:foregroundMark x1="48500" y1="10400" x2="48500" y2="10400"/>
                        <a14:foregroundMark x1="44400" y1="12533" x2="44400" y2="12533"/>
                        <a14:foregroundMark x1="45700" y1="12533" x2="45700" y2="12533"/>
                        <a14:foregroundMark x1="45400" y1="12000" x2="45400" y2="12000"/>
                        <a14:foregroundMark x1="43200" y1="16800" x2="43200" y2="16800"/>
                        <a14:foregroundMark x1="43400" y1="16800" x2="43400" y2="16800"/>
                        <a14:foregroundMark x1="43500" y1="16800" x2="43500" y2="16800"/>
                        <a14:foregroundMark x1="44100" y1="16267" x2="44100" y2="16267"/>
                        <a14:foregroundMark x1="43400" y1="16267" x2="43400" y2="16267"/>
                        <a14:foregroundMark x1="54300" y1="13067" x2="54300" y2="13067"/>
                        <a14:foregroundMark x1="54500" y1="13067" x2="54500" y2="13067"/>
                        <a14:foregroundMark x1="54100" y1="13067" x2="54100" y2="13067"/>
                        <a14:foregroundMark x1="43400" y1="16267" x2="43400" y2="16267"/>
                        <a14:foregroundMark x1="44400" y1="16267" x2="44400" y2="16267"/>
                        <a14:foregroundMark x1="43000" y1="22667" x2="43000" y2="22667"/>
                        <a14:foregroundMark x1="48300" y1="10400" x2="48300" y2="10400"/>
                        <a14:foregroundMark x1="48500" y1="10400" x2="48500" y2="10400"/>
                        <a14:foregroundMark x1="54800" y1="13600" x2="54800" y2="13600"/>
                        <a14:foregroundMark x1="42600" y1="18933" x2="42600" y2="18933"/>
                        <a14:foregroundMark x1="56800" y1="12000" x2="56800" y2="12000"/>
                        <a14:foregroundMark x1="57200" y1="13067" x2="57200" y2="13067"/>
                        <a14:foregroundMark x1="57000" y1="11467" x2="57000" y2="11467"/>
                        <a14:foregroundMark x1="57200" y1="11467" x2="57200" y2="11467"/>
                        <a14:foregroundMark x1="57200" y1="11467" x2="57200" y2="11467"/>
                        <a14:foregroundMark x1="44800" y1="28533" x2="44800" y2="28533"/>
                        <a14:foregroundMark x1="55900" y1="12000" x2="55900" y2="12000"/>
                        <a14:foregroundMark x1="55600" y1="10933" x2="55600" y2="10933"/>
                        <a14:foregroundMark x1="57000" y1="12000" x2="57000" y2="12000"/>
                        <a14:foregroundMark x1="57000" y1="12000" x2="57000" y2="12000"/>
                        <a14:foregroundMark x1="57400" y1="12533" x2="57400" y2="12533"/>
                        <a14:foregroundMark x1="56600" y1="15200" x2="56600" y2="15200"/>
                        <a14:foregroundMark x1="56600" y1="13067" x2="56600" y2="13067"/>
                        <a14:foregroundMark x1="57000" y1="12000" x2="57000" y2="12000"/>
                        <a14:foregroundMark x1="57600" y1="11467" x2="57600" y2="11467"/>
                        <a14:foregroundMark x1="57400" y1="13067" x2="57400" y2="13067"/>
                        <a14:foregroundMark x1="57000" y1="15200" x2="57000" y2="15200"/>
                        <a14:foregroundMark x1="25500" y1="71600" x2="25500" y2="71600"/>
                        <a14:foregroundMark x1="22400" y1="77467" x2="22400" y2="77467"/>
                        <a14:foregroundMark x1="19700" y1="74267" x2="19700" y2="74267"/>
                        <a14:foregroundMark x1="16200" y1="72667" x2="16200" y2="72667"/>
                        <a14:foregroundMark x1="24000" y1="66267" x2="24000" y2="66267"/>
                        <a14:foregroundMark x1="24000" y1="60933" x2="24000" y2="60933"/>
                        <a14:foregroundMark x1="18200" y1="64667" x2="18200" y2="64667"/>
                        <a14:foregroundMark x1="19300" y1="70000" x2="19300" y2="70000"/>
                        <a14:foregroundMark x1="80900" y1="74267" x2="80900" y2="74267"/>
                        <a14:foregroundMark x1="77000" y1="67867" x2="77000" y2="67867"/>
                        <a14:foregroundMark x1="72100" y1="74800" x2="72100" y2="74800"/>
                        <a14:foregroundMark x1="70700" y1="74800" x2="70700" y2="74800"/>
                        <a14:foregroundMark x1="70100" y1="68400" x2="70100" y2="68400"/>
                        <a14:foregroundMark x1="72700" y1="67867" x2="72700" y2="67867"/>
                        <a14:foregroundMark x1="76100" y1="67867" x2="76100" y2="67867"/>
                        <a14:foregroundMark x1="72500" y1="76933" x2="72500" y2="76933"/>
                        <a14:foregroundMark x1="69800" y1="77467" x2="69800" y2="77467"/>
                        <a14:foregroundMark x1="68700" y1="80133" x2="68700" y2="80133"/>
                        <a14:foregroundMark x1="71800" y1="75333" x2="71800" y2="75333"/>
                        <a14:foregroundMark x1="74700" y1="75333" x2="74700" y2="75333"/>
                        <a14:foregroundMark x1="44300" y1="63600" x2="44300" y2="63600"/>
                        <a14:foregroundMark x1="55200" y1="63600" x2="55200" y2="63600"/>
                      </a14:backgroundRemoval>
                    </a14:imgEffect>
                  </a14:imgLayer>
                </a14:imgProps>
              </a:ext>
            </a:extLst>
          </a:blip>
          <a:stretch>
            <a:fillRect/>
          </a:stretch>
        </p:blipFill>
        <p:spPr>
          <a:xfrm>
            <a:off x="6197600" y="796230"/>
            <a:ext cx="6439354" cy="4878855"/>
          </a:xfrm>
          <a:prstGeom prst="rect">
            <a:avLst/>
          </a:prstGeom>
        </p:spPr>
      </p:pic>
    </p:spTree>
    <p:extLst>
      <p:ext uri="{BB962C8B-B14F-4D97-AF65-F5344CB8AC3E}">
        <p14:creationId xmlns:p14="http://schemas.microsoft.com/office/powerpoint/2010/main" val="196594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396CD4-6245-324C-BB3B-7AEFBA091698}"/>
              </a:ext>
            </a:extLst>
          </p:cNvPr>
          <p:cNvSpPr>
            <a:spLocks noGrp="1"/>
          </p:cNvSpPr>
          <p:nvPr>
            <p:ph type="sldNum" sz="quarter" idx="12"/>
          </p:nvPr>
        </p:nvSpPr>
        <p:spPr/>
        <p:txBody>
          <a:bodyPr/>
          <a:lstStyle/>
          <a:p>
            <a:fld id="{FDFEE96D-4A4A-EC49-B947-362549EE19D9}" type="slidenum">
              <a:rPr lang="en-US" smtClean="0"/>
              <a:t>10</a:t>
            </a:fld>
            <a:endParaRPr lang="en-US"/>
          </a:p>
        </p:txBody>
      </p:sp>
      <p:graphicFrame>
        <p:nvGraphicFramePr>
          <p:cNvPr id="3" name="Diagram 2">
            <a:extLst>
              <a:ext uri="{FF2B5EF4-FFF2-40B4-BE49-F238E27FC236}">
                <a16:creationId xmlns:a16="http://schemas.microsoft.com/office/drawing/2014/main" id="{21C186CB-85D1-5344-8DD8-88F2DD0F165B}"/>
              </a:ext>
            </a:extLst>
          </p:cNvPr>
          <p:cNvGraphicFramePr/>
          <p:nvPr>
            <p:extLst>
              <p:ext uri="{D42A27DB-BD31-4B8C-83A1-F6EECF244321}">
                <p14:modId xmlns:p14="http://schemas.microsoft.com/office/powerpoint/2010/main" val="2817455701"/>
              </p:ext>
            </p:extLst>
          </p:nvPr>
        </p:nvGraphicFramePr>
        <p:xfrm>
          <a:off x="0" y="130630"/>
          <a:ext cx="12192000" cy="66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C0502B8F-8BD8-3F4F-A7E3-FA70B2DF62BB}"/>
              </a:ext>
            </a:extLst>
          </p:cNvPr>
          <p:cNvGrpSpPr/>
          <p:nvPr/>
        </p:nvGrpSpPr>
        <p:grpSpPr>
          <a:xfrm>
            <a:off x="377372" y="2307772"/>
            <a:ext cx="203200" cy="769258"/>
            <a:chOff x="377372" y="2365828"/>
            <a:chExt cx="203200" cy="769258"/>
          </a:xfrm>
        </p:grpSpPr>
        <p:cxnSp>
          <p:nvCxnSpPr>
            <p:cNvPr id="5" name="Straight Connector 4">
              <a:extLst>
                <a:ext uri="{FF2B5EF4-FFF2-40B4-BE49-F238E27FC236}">
                  <a16:creationId xmlns:a16="http://schemas.microsoft.com/office/drawing/2014/main" id="{8A5E2DB5-C093-6845-95FB-B1FBAA13242B}"/>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E673A5C-2A52-DB43-BB0F-5ED333E0AE71}"/>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E8D46AFB-5447-1042-9606-481F9E5F2F61}"/>
              </a:ext>
            </a:extLst>
          </p:cNvPr>
          <p:cNvGrpSpPr/>
          <p:nvPr/>
        </p:nvGrpSpPr>
        <p:grpSpPr>
          <a:xfrm rot="10800000">
            <a:off x="1415143" y="3853543"/>
            <a:ext cx="203200" cy="769258"/>
            <a:chOff x="377372" y="2365828"/>
            <a:chExt cx="203200" cy="769258"/>
          </a:xfrm>
        </p:grpSpPr>
        <p:cxnSp>
          <p:nvCxnSpPr>
            <p:cNvPr id="9" name="Straight Connector 8">
              <a:extLst>
                <a:ext uri="{FF2B5EF4-FFF2-40B4-BE49-F238E27FC236}">
                  <a16:creationId xmlns:a16="http://schemas.microsoft.com/office/drawing/2014/main" id="{96F83549-2908-AB4D-8DB0-C6BB25C7C37A}"/>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E06B4A5-3926-C54F-9A45-BC2CF9A595A7}"/>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8FB35CB-B01A-DF4B-90C2-AF17570898C9}"/>
              </a:ext>
            </a:extLst>
          </p:cNvPr>
          <p:cNvGrpSpPr/>
          <p:nvPr/>
        </p:nvGrpSpPr>
        <p:grpSpPr>
          <a:xfrm>
            <a:off x="2634344" y="2307772"/>
            <a:ext cx="203200" cy="769258"/>
            <a:chOff x="377372" y="2365828"/>
            <a:chExt cx="203200" cy="769258"/>
          </a:xfrm>
        </p:grpSpPr>
        <p:cxnSp>
          <p:nvCxnSpPr>
            <p:cNvPr id="12" name="Straight Connector 11">
              <a:extLst>
                <a:ext uri="{FF2B5EF4-FFF2-40B4-BE49-F238E27FC236}">
                  <a16:creationId xmlns:a16="http://schemas.microsoft.com/office/drawing/2014/main" id="{B277ACF0-397A-4B46-8203-B0E9DBFA8E8F}"/>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DC739035-A79D-5140-B3E4-74867030B33F}"/>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42F4A5A-6DFA-144E-868A-2D07F964CE0D}"/>
              </a:ext>
            </a:extLst>
          </p:cNvPr>
          <p:cNvGrpSpPr/>
          <p:nvPr/>
        </p:nvGrpSpPr>
        <p:grpSpPr>
          <a:xfrm rot="10800000">
            <a:off x="3770083" y="3897085"/>
            <a:ext cx="203200" cy="769258"/>
            <a:chOff x="377372" y="2365828"/>
            <a:chExt cx="203200" cy="769258"/>
          </a:xfrm>
        </p:grpSpPr>
        <p:cxnSp>
          <p:nvCxnSpPr>
            <p:cNvPr id="15" name="Straight Connector 14">
              <a:extLst>
                <a:ext uri="{FF2B5EF4-FFF2-40B4-BE49-F238E27FC236}">
                  <a16:creationId xmlns:a16="http://schemas.microsoft.com/office/drawing/2014/main" id="{2412FE44-C149-654D-B2D9-BAAE6325287E}"/>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1BAACB8-B435-BC40-A0DD-908568B87D98}"/>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C5FFA93-33B9-2642-A4D0-A6886CDF48D9}"/>
              </a:ext>
            </a:extLst>
          </p:cNvPr>
          <p:cNvGrpSpPr/>
          <p:nvPr/>
        </p:nvGrpSpPr>
        <p:grpSpPr>
          <a:xfrm>
            <a:off x="4680858" y="2307772"/>
            <a:ext cx="203200" cy="769258"/>
            <a:chOff x="362858" y="2365828"/>
            <a:chExt cx="203200" cy="769258"/>
          </a:xfrm>
        </p:grpSpPr>
        <p:cxnSp>
          <p:nvCxnSpPr>
            <p:cNvPr id="18" name="Straight Connector 17">
              <a:extLst>
                <a:ext uri="{FF2B5EF4-FFF2-40B4-BE49-F238E27FC236}">
                  <a16:creationId xmlns:a16="http://schemas.microsoft.com/office/drawing/2014/main" id="{1DFB178D-197B-344D-9173-0F9B91481ED9}"/>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010CEFFC-EF9B-3D42-9425-EF5AA3780713}"/>
                </a:ext>
              </a:extLst>
            </p:cNvPr>
            <p:cNvSpPr/>
            <p:nvPr/>
          </p:nvSpPr>
          <p:spPr>
            <a:xfrm>
              <a:off x="362858"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84CD149-7950-744E-9BE4-B48D2161CC0C}"/>
              </a:ext>
            </a:extLst>
          </p:cNvPr>
          <p:cNvGrpSpPr/>
          <p:nvPr/>
        </p:nvGrpSpPr>
        <p:grpSpPr>
          <a:xfrm rot="10800000">
            <a:off x="5892800" y="3897086"/>
            <a:ext cx="203200" cy="769258"/>
            <a:chOff x="377372" y="2365828"/>
            <a:chExt cx="203200" cy="769258"/>
          </a:xfrm>
        </p:grpSpPr>
        <p:cxnSp>
          <p:nvCxnSpPr>
            <p:cNvPr id="21" name="Straight Connector 20">
              <a:extLst>
                <a:ext uri="{FF2B5EF4-FFF2-40B4-BE49-F238E27FC236}">
                  <a16:creationId xmlns:a16="http://schemas.microsoft.com/office/drawing/2014/main" id="{5524E2CC-A6B9-9D49-BD2D-02B849E3E741}"/>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830A0E1-A226-C14E-B0DF-D02946470D1B}"/>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5D0489AF-C41A-8C4C-A89D-A6377A26CD77}"/>
              </a:ext>
            </a:extLst>
          </p:cNvPr>
          <p:cNvGrpSpPr/>
          <p:nvPr/>
        </p:nvGrpSpPr>
        <p:grpSpPr>
          <a:xfrm>
            <a:off x="6981371" y="2307772"/>
            <a:ext cx="203200" cy="769258"/>
            <a:chOff x="377372" y="2365828"/>
            <a:chExt cx="203200" cy="769258"/>
          </a:xfrm>
        </p:grpSpPr>
        <p:cxnSp>
          <p:nvCxnSpPr>
            <p:cNvPr id="24" name="Straight Connector 23">
              <a:extLst>
                <a:ext uri="{FF2B5EF4-FFF2-40B4-BE49-F238E27FC236}">
                  <a16:creationId xmlns:a16="http://schemas.microsoft.com/office/drawing/2014/main" id="{77A4FC45-3D7C-6C4D-A8C9-4D1E28975C30}"/>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7328FD58-81C0-C14B-8796-C591A64F7AA2}"/>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41FD9CB5-E06C-7D4A-8854-BCA3B2AA98A6}"/>
              </a:ext>
            </a:extLst>
          </p:cNvPr>
          <p:cNvGrpSpPr/>
          <p:nvPr/>
        </p:nvGrpSpPr>
        <p:grpSpPr>
          <a:xfrm rot="10800000">
            <a:off x="8044541" y="3911600"/>
            <a:ext cx="203200" cy="769258"/>
            <a:chOff x="377372" y="2365828"/>
            <a:chExt cx="203200" cy="769258"/>
          </a:xfrm>
        </p:grpSpPr>
        <p:cxnSp>
          <p:nvCxnSpPr>
            <p:cNvPr id="27" name="Straight Connector 26">
              <a:extLst>
                <a:ext uri="{FF2B5EF4-FFF2-40B4-BE49-F238E27FC236}">
                  <a16:creationId xmlns:a16="http://schemas.microsoft.com/office/drawing/2014/main" id="{9947047A-5711-CC44-98F1-D918914AB9BC}"/>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AF7D883-55AF-A141-9DAA-71ED7A22F0E5}"/>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D937F8A6-2C71-5743-A524-3E229156384C}"/>
              </a:ext>
            </a:extLst>
          </p:cNvPr>
          <p:cNvGrpSpPr/>
          <p:nvPr/>
        </p:nvGrpSpPr>
        <p:grpSpPr>
          <a:xfrm>
            <a:off x="9114970" y="2307772"/>
            <a:ext cx="203200" cy="769258"/>
            <a:chOff x="377372" y="2365828"/>
            <a:chExt cx="203200" cy="769258"/>
          </a:xfrm>
        </p:grpSpPr>
        <p:cxnSp>
          <p:nvCxnSpPr>
            <p:cNvPr id="30" name="Straight Connector 29">
              <a:extLst>
                <a:ext uri="{FF2B5EF4-FFF2-40B4-BE49-F238E27FC236}">
                  <a16:creationId xmlns:a16="http://schemas.microsoft.com/office/drawing/2014/main" id="{C2C0C3CF-B9CF-4446-BFC9-47A6F1053521}"/>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B906530-95C1-064A-A88D-B0FACD2ACBFE}"/>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E6897511-9FEB-704E-8709-286E10C5EE15}"/>
              </a:ext>
            </a:extLst>
          </p:cNvPr>
          <p:cNvGrpSpPr/>
          <p:nvPr/>
        </p:nvGrpSpPr>
        <p:grpSpPr>
          <a:xfrm rot="10800000">
            <a:off x="10250940" y="3897085"/>
            <a:ext cx="203200" cy="769258"/>
            <a:chOff x="377372" y="2365828"/>
            <a:chExt cx="203200" cy="769258"/>
          </a:xfrm>
        </p:grpSpPr>
        <p:cxnSp>
          <p:nvCxnSpPr>
            <p:cNvPr id="33" name="Straight Connector 32">
              <a:extLst>
                <a:ext uri="{FF2B5EF4-FFF2-40B4-BE49-F238E27FC236}">
                  <a16:creationId xmlns:a16="http://schemas.microsoft.com/office/drawing/2014/main" id="{9CBEAA4D-AE25-B347-8CF9-0C86C97900C1}"/>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F055451-5F2D-264E-BFC4-4F698C88DE9F}"/>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4C5716C9-E30B-DB41-8018-80B548FD9B65}"/>
              </a:ext>
            </a:extLst>
          </p:cNvPr>
          <p:cNvGrpSpPr/>
          <p:nvPr/>
        </p:nvGrpSpPr>
        <p:grpSpPr>
          <a:xfrm>
            <a:off x="11226797" y="2307772"/>
            <a:ext cx="203200" cy="769258"/>
            <a:chOff x="377372" y="2365828"/>
            <a:chExt cx="203200" cy="769258"/>
          </a:xfrm>
        </p:grpSpPr>
        <p:cxnSp>
          <p:nvCxnSpPr>
            <p:cNvPr id="36" name="Straight Connector 35">
              <a:extLst>
                <a:ext uri="{FF2B5EF4-FFF2-40B4-BE49-F238E27FC236}">
                  <a16:creationId xmlns:a16="http://schemas.microsoft.com/office/drawing/2014/main" id="{C214F40E-FA00-834E-B12D-8F9257413E92}"/>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CC2758AB-82B8-5A44-8ED9-0D6049855EA2}"/>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AA18029B-B169-8248-99A1-D0F59C79AD46}"/>
              </a:ext>
            </a:extLst>
          </p:cNvPr>
          <p:cNvSpPr txBox="1"/>
          <p:nvPr/>
        </p:nvSpPr>
        <p:spPr>
          <a:xfrm>
            <a:off x="1973941" y="2003142"/>
            <a:ext cx="1723557" cy="338554"/>
          </a:xfrm>
          <a:prstGeom prst="rect">
            <a:avLst/>
          </a:prstGeom>
          <a:noFill/>
        </p:spPr>
        <p:txBody>
          <a:bodyPr wrap="square" rtlCol="0">
            <a:spAutoFit/>
          </a:bodyPr>
          <a:lstStyle/>
          <a:p>
            <a:r>
              <a:rPr lang="en-US" sz="1600" b="1" dirty="0">
                <a:solidFill>
                  <a:schemeClr val="accent1"/>
                </a:solidFill>
              </a:rPr>
              <a:t>PRESENTATION</a:t>
            </a:r>
          </a:p>
        </p:txBody>
      </p:sp>
      <p:sp>
        <p:nvSpPr>
          <p:cNvPr id="39" name="TextBox 38">
            <a:extLst>
              <a:ext uri="{FF2B5EF4-FFF2-40B4-BE49-F238E27FC236}">
                <a16:creationId xmlns:a16="http://schemas.microsoft.com/office/drawing/2014/main" id="{143191D7-4B04-544A-909B-65450F18A3B4}"/>
              </a:ext>
            </a:extLst>
          </p:cNvPr>
          <p:cNvSpPr txBox="1"/>
          <p:nvPr/>
        </p:nvSpPr>
        <p:spPr>
          <a:xfrm>
            <a:off x="791033" y="4659088"/>
            <a:ext cx="1451420" cy="1077218"/>
          </a:xfrm>
          <a:prstGeom prst="rect">
            <a:avLst/>
          </a:prstGeom>
          <a:noFill/>
        </p:spPr>
        <p:txBody>
          <a:bodyPr wrap="square" rtlCol="0">
            <a:spAutoFit/>
          </a:bodyPr>
          <a:lstStyle/>
          <a:p>
            <a:pPr algn="ctr"/>
            <a:r>
              <a:rPr lang="en-US" sz="1600" b="1" dirty="0">
                <a:solidFill>
                  <a:schemeClr val="accent1"/>
                </a:solidFill>
              </a:rPr>
              <a:t>DATA COLLECTION</a:t>
            </a:r>
          </a:p>
          <a:p>
            <a:pPr algn="ctr"/>
            <a:r>
              <a:rPr lang="en-US" sz="1600" b="1" dirty="0">
                <a:solidFill>
                  <a:schemeClr val="accent1"/>
                </a:solidFill>
              </a:rPr>
              <a:t>+</a:t>
            </a:r>
          </a:p>
          <a:p>
            <a:pPr algn="ctr"/>
            <a:r>
              <a:rPr lang="en-US" sz="1600" b="1" dirty="0">
                <a:solidFill>
                  <a:schemeClr val="accent1"/>
                </a:solidFill>
              </a:rPr>
              <a:t>SCRAPPING</a:t>
            </a:r>
          </a:p>
        </p:txBody>
      </p:sp>
      <p:sp>
        <p:nvSpPr>
          <p:cNvPr id="40" name="TextBox 39">
            <a:extLst>
              <a:ext uri="{FF2B5EF4-FFF2-40B4-BE49-F238E27FC236}">
                <a16:creationId xmlns:a16="http://schemas.microsoft.com/office/drawing/2014/main" id="{D3164425-7279-9346-860C-D62968C2997D}"/>
              </a:ext>
            </a:extLst>
          </p:cNvPr>
          <p:cNvSpPr txBox="1"/>
          <p:nvPr/>
        </p:nvSpPr>
        <p:spPr>
          <a:xfrm>
            <a:off x="47173" y="2003142"/>
            <a:ext cx="1451420" cy="338554"/>
          </a:xfrm>
          <a:prstGeom prst="rect">
            <a:avLst/>
          </a:prstGeom>
          <a:noFill/>
        </p:spPr>
        <p:txBody>
          <a:bodyPr wrap="square" rtlCol="0">
            <a:spAutoFit/>
          </a:bodyPr>
          <a:lstStyle/>
          <a:p>
            <a:r>
              <a:rPr lang="en-US" sz="1600" b="1" dirty="0">
                <a:solidFill>
                  <a:schemeClr val="accent1"/>
                </a:solidFill>
              </a:rPr>
              <a:t>PROPOSAL</a:t>
            </a:r>
          </a:p>
        </p:txBody>
      </p:sp>
      <p:sp>
        <p:nvSpPr>
          <p:cNvPr id="41" name="TextBox 40">
            <a:extLst>
              <a:ext uri="{FF2B5EF4-FFF2-40B4-BE49-F238E27FC236}">
                <a16:creationId xmlns:a16="http://schemas.microsoft.com/office/drawing/2014/main" id="{09784B05-5D40-C149-A540-2377387AE749}"/>
              </a:ext>
            </a:extLst>
          </p:cNvPr>
          <p:cNvSpPr txBox="1"/>
          <p:nvPr/>
        </p:nvSpPr>
        <p:spPr>
          <a:xfrm>
            <a:off x="3033486" y="4801087"/>
            <a:ext cx="1723557" cy="1077218"/>
          </a:xfrm>
          <a:prstGeom prst="rect">
            <a:avLst/>
          </a:prstGeom>
          <a:noFill/>
        </p:spPr>
        <p:txBody>
          <a:bodyPr wrap="square" rtlCol="0">
            <a:spAutoFit/>
          </a:bodyPr>
          <a:lstStyle/>
          <a:p>
            <a:pPr algn="ctr"/>
            <a:r>
              <a:rPr lang="en-US" sz="1600" b="1" dirty="0">
                <a:solidFill>
                  <a:schemeClr val="accent1"/>
                </a:solidFill>
              </a:rPr>
              <a:t>DATABASE COMPLETION</a:t>
            </a:r>
          </a:p>
          <a:p>
            <a:pPr algn="ctr"/>
            <a:r>
              <a:rPr lang="en-US" sz="1600" b="1" dirty="0">
                <a:solidFill>
                  <a:schemeClr val="accent1"/>
                </a:solidFill>
              </a:rPr>
              <a:t>+</a:t>
            </a:r>
          </a:p>
          <a:p>
            <a:pPr algn="ctr"/>
            <a:r>
              <a:rPr lang="en-US" sz="1600" b="1" dirty="0">
                <a:solidFill>
                  <a:schemeClr val="accent1"/>
                </a:solidFill>
              </a:rPr>
              <a:t>CLEANING</a:t>
            </a:r>
          </a:p>
        </p:txBody>
      </p:sp>
      <p:sp>
        <p:nvSpPr>
          <p:cNvPr id="42" name="TextBox 41">
            <a:extLst>
              <a:ext uri="{FF2B5EF4-FFF2-40B4-BE49-F238E27FC236}">
                <a16:creationId xmlns:a16="http://schemas.microsoft.com/office/drawing/2014/main" id="{8589CF99-FA5E-8A45-9939-9846066C073E}"/>
              </a:ext>
            </a:extLst>
          </p:cNvPr>
          <p:cNvSpPr txBox="1"/>
          <p:nvPr/>
        </p:nvSpPr>
        <p:spPr>
          <a:xfrm>
            <a:off x="3735612" y="1787781"/>
            <a:ext cx="1981184" cy="584775"/>
          </a:xfrm>
          <a:prstGeom prst="rect">
            <a:avLst/>
          </a:prstGeom>
          <a:noFill/>
        </p:spPr>
        <p:txBody>
          <a:bodyPr wrap="square" rtlCol="0">
            <a:spAutoFit/>
          </a:bodyPr>
          <a:lstStyle/>
          <a:p>
            <a:pPr algn="ctr"/>
            <a:r>
              <a:rPr lang="en-US" sz="1600" b="1" dirty="0">
                <a:solidFill>
                  <a:schemeClr val="accent1"/>
                </a:solidFill>
              </a:rPr>
              <a:t>EDA ON </a:t>
            </a:r>
          </a:p>
          <a:p>
            <a:pPr algn="ctr"/>
            <a:r>
              <a:rPr lang="en-US" sz="1600" b="1" dirty="0">
                <a:solidFill>
                  <a:schemeClr val="accent1"/>
                </a:solidFill>
              </a:rPr>
              <a:t>CLIENT’S DATA</a:t>
            </a:r>
          </a:p>
        </p:txBody>
      </p:sp>
      <p:sp>
        <p:nvSpPr>
          <p:cNvPr id="43" name="TextBox 42">
            <a:extLst>
              <a:ext uri="{FF2B5EF4-FFF2-40B4-BE49-F238E27FC236}">
                <a16:creationId xmlns:a16="http://schemas.microsoft.com/office/drawing/2014/main" id="{B30E8B66-0090-2F4D-9988-13F23761A3AA}"/>
              </a:ext>
            </a:extLst>
          </p:cNvPr>
          <p:cNvSpPr txBox="1"/>
          <p:nvPr/>
        </p:nvSpPr>
        <p:spPr>
          <a:xfrm>
            <a:off x="5234221" y="4689866"/>
            <a:ext cx="1723557" cy="830997"/>
          </a:xfrm>
          <a:prstGeom prst="rect">
            <a:avLst/>
          </a:prstGeom>
          <a:noFill/>
        </p:spPr>
        <p:txBody>
          <a:bodyPr wrap="square" rtlCol="0">
            <a:spAutoFit/>
          </a:bodyPr>
          <a:lstStyle/>
          <a:p>
            <a:pPr algn="ctr"/>
            <a:r>
              <a:rPr lang="en-US" sz="1600" b="1" dirty="0">
                <a:solidFill>
                  <a:schemeClr val="accent1"/>
                </a:solidFill>
              </a:rPr>
              <a:t>EXTRACTING REFERENCES USING NLP</a:t>
            </a:r>
          </a:p>
        </p:txBody>
      </p:sp>
      <p:sp>
        <p:nvSpPr>
          <p:cNvPr id="44" name="TextBox 43">
            <a:extLst>
              <a:ext uri="{FF2B5EF4-FFF2-40B4-BE49-F238E27FC236}">
                <a16:creationId xmlns:a16="http://schemas.microsoft.com/office/drawing/2014/main" id="{F0672662-9364-AD4E-883B-74DE63F51716}"/>
              </a:ext>
            </a:extLst>
          </p:cNvPr>
          <p:cNvSpPr txBox="1"/>
          <p:nvPr/>
        </p:nvSpPr>
        <p:spPr>
          <a:xfrm>
            <a:off x="6203947" y="1747392"/>
            <a:ext cx="1723557" cy="584775"/>
          </a:xfrm>
          <a:prstGeom prst="rect">
            <a:avLst/>
          </a:prstGeom>
          <a:noFill/>
        </p:spPr>
        <p:txBody>
          <a:bodyPr wrap="square" rtlCol="0">
            <a:spAutoFit/>
          </a:bodyPr>
          <a:lstStyle/>
          <a:p>
            <a:r>
              <a:rPr lang="en-US" sz="1600" b="1" dirty="0">
                <a:solidFill>
                  <a:schemeClr val="accent1"/>
                </a:solidFill>
              </a:rPr>
              <a:t>ANALYZING REF IN DATABASE</a:t>
            </a:r>
          </a:p>
        </p:txBody>
      </p:sp>
      <p:sp>
        <p:nvSpPr>
          <p:cNvPr id="45" name="TextBox 44">
            <a:extLst>
              <a:ext uri="{FF2B5EF4-FFF2-40B4-BE49-F238E27FC236}">
                <a16:creationId xmlns:a16="http://schemas.microsoft.com/office/drawing/2014/main" id="{729044E9-EC3D-8F4E-AD3E-21AE6EC04E34}"/>
              </a:ext>
            </a:extLst>
          </p:cNvPr>
          <p:cNvSpPr txBox="1"/>
          <p:nvPr/>
        </p:nvSpPr>
        <p:spPr>
          <a:xfrm>
            <a:off x="7434956" y="4680859"/>
            <a:ext cx="1723557" cy="338554"/>
          </a:xfrm>
          <a:prstGeom prst="rect">
            <a:avLst/>
          </a:prstGeom>
          <a:noFill/>
        </p:spPr>
        <p:txBody>
          <a:bodyPr wrap="square" rtlCol="0">
            <a:spAutoFit/>
          </a:bodyPr>
          <a:lstStyle/>
          <a:p>
            <a:r>
              <a:rPr lang="en-US" sz="1600" b="1" dirty="0">
                <a:solidFill>
                  <a:schemeClr val="accent1"/>
                </a:solidFill>
              </a:rPr>
              <a:t>FINAL ANALYSIS</a:t>
            </a:r>
          </a:p>
        </p:txBody>
      </p:sp>
      <p:sp>
        <p:nvSpPr>
          <p:cNvPr id="46" name="TextBox 45">
            <a:extLst>
              <a:ext uri="{FF2B5EF4-FFF2-40B4-BE49-F238E27FC236}">
                <a16:creationId xmlns:a16="http://schemas.microsoft.com/office/drawing/2014/main" id="{C488CE7A-48D3-CB40-A561-85E2E86407FF}"/>
              </a:ext>
            </a:extLst>
          </p:cNvPr>
          <p:cNvSpPr txBox="1"/>
          <p:nvPr/>
        </p:nvSpPr>
        <p:spPr>
          <a:xfrm>
            <a:off x="8294000" y="1949977"/>
            <a:ext cx="1723557" cy="338554"/>
          </a:xfrm>
          <a:prstGeom prst="rect">
            <a:avLst/>
          </a:prstGeom>
          <a:noFill/>
        </p:spPr>
        <p:txBody>
          <a:bodyPr wrap="square" rtlCol="0">
            <a:spAutoFit/>
          </a:bodyPr>
          <a:lstStyle/>
          <a:p>
            <a:r>
              <a:rPr lang="en-US" sz="1600" b="1" dirty="0">
                <a:solidFill>
                  <a:schemeClr val="accent1"/>
                </a:solidFill>
              </a:rPr>
              <a:t>VISUALIZATION</a:t>
            </a:r>
          </a:p>
        </p:txBody>
      </p:sp>
      <p:sp>
        <p:nvSpPr>
          <p:cNvPr id="47" name="TextBox 46">
            <a:extLst>
              <a:ext uri="{FF2B5EF4-FFF2-40B4-BE49-F238E27FC236}">
                <a16:creationId xmlns:a16="http://schemas.microsoft.com/office/drawing/2014/main" id="{55BE6710-8E47-004E-869E-95DBA494DA0F}"/>
              </a:ext>
            </a:extLst>
          </p:cNvPr>
          <p:cNvSpPr txBox="1"/>
          <p:nvPr/>
        </p:nvSpPr>
        <p:spPr>
          <a:xfrm>
            <a:off x="9467182" y="4685483"/>
            <a:ext cx="1723557" cy="584775"/>
          </a:xfrm>
          <a:prstGeom prst="rect">
            <a:avLst/>
          </a:prstGeom>
          <a:noFill/>
        </p:spPr>
        <p:txBody>
          <a:bodyPr wrap="square" rtlCol="0">
            <a:spAutoFit/>
          </a:bodyPr>
          <a:lstStyle/>
          <a:p>
            <a:pPr algn="ctr"/>
            <a:r>
              <a:rPr lang="en-US" sz="1600" b="1" dirty="0">
                <a:solidFill>
                  <a:schemeClr val="accent1"/>
                </a:solidFill>
              </a:rPr>
              <a:t>POSTER PRESENTATION</a:t>
            </a:r>
          </a:p>
        </p:txBody>
      </p:sp>
      <p:sp>
        <p:nvSpPr>
          <p:cNvPr id="48" name="TextBox 47">
            <a:extLst>
              <a:ext uri="{FF2B5EF4-FFF2-40B4-BE49-F238E27FC236}">
                <a16:creationId xmlns:a16="http://schemas.microsoft.com/office/drawing/2014/main" id="{5E1EE1F3-0B3D-F941-8DDD-2A5D75D1C5F3}"/>
              </a:ext>
            </a:extLst>
          </p:cNvPr>
          <p:cNvSpPr txBox="1"/>
          <p:nvPr/>
        </p:nvSpPr>
        <p:spPr>
          <a:xfrm>
            <a:off x="10396082" y="1529363"/>
            <a:ext cx="1723557" cy="830997"/>
          </a:xfrm>
          <a:prstGeom prst="rect">
            <a:avLst/>
          </a:prstGeom>
          <a:noFill/>
        </p:spPr>
        <p:txBody>
          <a:bodyPr wrap="square" rtlCol="0">
            <a:spAutoFit/>
          </a:bodyPr>
          <a:lstStyle/>
          <a:p>
            <a:pPr algn="ctr"/>
            <a:r>
              <a:rPr lang="en-US" sz="1600" b="1" dirty="0">
                <a:solidFill>
                  <a:schemeClr val="accent1"/>
                </a:solidFill>
              </a:rPr>
              <a:t>FINAL REPORT</a:t>
            </a:r>
          </a:p>
          <a:p>
            <a:pPr algn="ctr"/>
            <a:r>
              <a:rPr lang="en-US" sz="1600" b="1" dirty="0">
                <a:solidFill>
                  <a:schemeClr val="accent1"/>
                </a:solidFill>
              </a:rPr>
              <a:t>+</a:t>
            </a:r>
          </a:p>
          <a:p>
            <a:pPr algn="ctr"/>
            <a:r>
              <a:rPr lang="en-US" sz="1600" b="1" dirty="0">
                <a:solidFill>
                  <a:schemeClr val="accent1"/>
                </a:solidFill>
              </a:rPr>
              <a:t>VIDEO</a:t>
            </a:r>
          </a:p>
        </p:txBody>
      </p:sp>
    </p:spTree>
    <p:extLst>
      <p:ext uri="{BB962C8B-B14F-4D97-AF65-F5344CB8AC3E}">
        <p14:creationId xmlns:p14="http://schemas.microsoft.com/office/powerpoint/2010/main" val="296744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C3FE57-1ABD-D348-BCB3-76C9C0D31E48}"/>
              </a:ext>
            </a:extLst>
          </p:cNvPr>
          <p:cNvSpPr>
            <a:spLocks noGrp="1"/>
          </p:cNvSpPr>
          <p:nvPr>
            <p:ph type="sldNum" sz="quarter" idx="12"/>
          </p:nvPr>
        </p:nvSpPr>
        <p:spPr/>
        <p:txBody>
          <a:bodyPr/>
          <a:lstStyle/>
          <a:p>
            <a:fld id="{FDFEE96D-4A4A-EC49-B947-362549EE19D9}" type="slidenum">
              <a:rPr lang="en-US" smtClean="0"/>
              <a:t>11</a:t>
            </a:fld>
            <a:endParaRPr lang="en-US"/>
          </a:p>
        </p:txBody>
      </p:sp>
      <p:sp>
        <p:nvSpPr>
          <p:cNvPr id="3" name="Rounded Rectangle 2">
            <a:extLst>
              <a:ext uri="{FF2B5EF4-FFF2-40B4-BE49-F238E27FC236}">
                <a16:creationId xmlns:a16="http://schemas.microsoft.com/office/drawing/2014/main" id="{A081BC72-B1D9-AA48-8269-BC12954FBBE0}"/>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PROGRESS</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210459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F03953-8B10-FC40-ACF3-35E7DAEF5840}"/>
              </a:ext>
            </a:extLst>
          </p:cNvPr>
          <p:cNvSpPr>
            <a:spLocks noGrp="1"/>
          </p:cNvSpPr>
          <p:nvPr>
            <p:ph type="sldNum" sz="quarter" idx="12"/>
          </p:nvPr>
        </p:nvSpPr>
        <p:spPr/>
        <p:txBody>
          <a:bodyPr/>
          <a:lstStyle/>
          <a:p>
            <a:fld id="{FDFEE96D-4A4A-EC49-B947-362549EE19D9}" type="slidenum">
              <a:rPr lang="en-US" smtClean="0"/>
              <a:t>12</a:t>
            </a:fld>
            <a:endParaRPr lang="en-US"/>
          </a:p>
        </p:txBody>
      </p:sp>
      <p:sp>
        <p:nvSpPr>
          <p:cNvPr id="5" name="TextBox 4">
            <a:extLst>
              <a:ext uri="{FF2B5EF4-FFF2-40B4-BE49-F238E27FC236}">
                <a16:creationId xmlns:a16="http://schemas.microsoft.com/office/drawing/2014/main" id="{39225BAC-BD06-3C44-A934-BA668D58F2C4}"/>
              </a:ext>
            </a:extLst>
          </p:cNvPr>
          <p:cNvSpPr txBox="1"/>
          <p:nvPr/>
        </p:nvSpPr>
        <p:spPr>
          <a:xfrm>
            <a:off x="667655" y="1046184"/>
            <a:ext cx="8868231" cy="5139869"/>
          </a:xfrm>
          <a:prstGeom prst="rect">
            <a:avLst/>
          </a:prstGeom>
          <a:noFill/>
        </p:spPr>
        <p:txBody>
          <a:bodyPr wrap="square" rtlCol="0">
            <a:spAutoFit/>
          </a:bodyPr>
          <a:lstStyle/>
          <a:p>
            <a:pPr algn="ctr"/>
            <a:r>
              <a:rPr lang="en-US" sz="4000" b="1" u="sng" dirty="0">
                <a:solidFill>
                  <a:schemeClr val="accent1"/>
                </a:solidFill>
                <a:latin typeface="+mj-lt"/>
              </a:rPr>
              <a:t>DATA ACQUISITION</a:t>
            </a:r>
          </a:p>
          <a:p>
            <a:endParaRPr lang="en-US" sz="2400" dirty="0"/>
          </a:p>
          <a:p>
            <a:pPr marL="285750" indent="-285750">
              <a:buFont typeface="Wingdings" pitchFamily="2" charset="2"/>
              <a:buChar char="v"/>
            </a:pPr>
            <a:r>
              <a:rPr lang="en-US" sz="2400" dirty="0"/>
              <a:t>DATA FROM 5 DIFFERENT SOURCES</a:t>
            </a:r>
          </a:p>
          <a:p>
            <a:endParaRPr lang="en-US" sz="2400" dirty="0"/>
          </a:p>
          <a:p>
            <a:pPr marL="285750" indent="-285750">
              <a:buFont typeface="Wingdings" pitchFamily="2" charset="2"/>
              <a:buChar char="v"/>
            </a:pPr>
            <a:r>
              <a:rPr lang="en-US" sz="2400" dirty="0"/>
              <a:t>LAYERED DATA ON EVERY WEBSITE WITH SEVERAL LINKS IN EACH</a:t>
            </a:r>
          </a:p>
          <a:p>
            <a:endParaRPr lang="en-US" sz="2400" dirty="0"/>
          </a:p>
          <a:p>
            <a:pPr marL="285750" indent="-285750">
              <a:buFont typeface="Wingdings" pitchFamily="2" charset="2"/>
              <a:buChar char="v"/>
            </a:pPr>
            <a:r>
              <a:rPr lang="en-US" sz="2400" dirty="0"/>
              <a:t>EACH LINK HAS FURTHER LAYERS TO GET DATA FROM!!!</a:t>
            </a:r>
          </a:p>
          <a:p>
            <a:endParaRPr lang="en-US" sz="2400" dirty="0"/>
          </a:p>
          <a:p>
            <a:pPr marL="285750" indent="-285750">
              <a:buFont typeface="Wingdings" pitchFamily="2" charset="2"/>
              <a:buChar char="v"/>
            </a:pPr>
            <a:r>
              <a:rPr lang="en-US" sz="2400" dirty="0"/>
              <a:t>MANUALLY DOWNLOADING UNSTRUCTURED DATA</a:t>
            </a:r>
          </a:p>
          <a:p>
            <a:endParaRPr lang="en-US" sz="2400" dirty="0"/>
          </a:p>
          <a:p>
            <a:pPr marL="285750" indent="-285750">
              <a:buFont typeface="Wingdings" pitchFamily="2" charset="2"/>
              <a:buChar char="v"/>
            </a:pPr>
            <a:r>
              <a:rPr lang="en-US" sz="2400" dirty="0"/>
              <a:t>USING TOOLS LEARNED TO SCRAP THE REFERENCES FROM THE DATA.</a:t>
            </a:r>
          </a:p>
        </p:txBody>
      </p:sp>
      <p:cxnSp>
        <p:nvCxnSpPr>
          <p:cNvPr id="6" name="Straight Connector 5">
            <a:extLst>
              <a:ext uri="{FF2B5EF4-FFF2-40B4-BE49-F238E27FC236}">
                <a16:creationId xmlns:a16="http://schemas.microsoft.com/office/drawing/2014/main" id="{12D978DE-A6C8-CE4E-9F26-C8795A1FE4E0}"/>
              </a:ext>
            </a:extLst>
          </p:cNvPr>
          <p:cNvCxnSpPr>
            <a:cxnSpLocks/>
          </p:cNvCxnSpPr>
          <p:nvPr/>
        </p:nvCxnSpPr>
        <p:spPr>
          <a:xfrm>
            <a:off x="0" y="866319"/>
            <a:ext cx="973908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A31E377-8EAD-DF45-9010-637EA9C77637}"/>
              </a:ext>
            </a:extLst>
          </p:cNvPr>
          <p:cNvCxnSpPr>
            <a:cxnSpLocks/>
          </p:cNvCxnSpPr>
          <p:nvPr/>
        </p:nvCxnSpPr>
        <p:spPr>
          <a:xfrm>
            <a:off x="0" y="641348"/>
            <a:ext cx="973908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39F761-07AE-B843-8787-5D55BD7CEE5F}"/>
              </a:ext>
            </a:extLst>
          </p:cNvPr>
          <p:cNvCxnSpPr>
            <a:cxnSpLocks/>
          </p:cNvCxnSpPr>
          <p:nvPr/>
        </p:nvCxnSpPr>
        <p:spPr>
          <a:xfrm>
            <a:off x="2452914" y="6287651"/>
            <a:ext cx="973908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952A29A-5D5F-1847-93D5-AE05A1DA80A1}"/>
              </a:ext>
            </a:extLst>
          </p:cNvPr>
          <p:cNvCxnSpPr>
            <a:cxnSpLocks/>
          </p:cNvCxnSpPr>
          <p:nvPr/>
        </p:nvCxnSpPr>
        <p:spPr>
          <a:xfrm>
            <a:off x="2452914" y="6512624"/>
            <a:ext cx="9739086"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73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EDB241-A58E-1A44-B097-4759FF604599}"/>
              </a:ext>
            </a:extLst>
          </p:cNvPr>
          <p:cNvSpPr>
            <a:spLocks noGrp="1"/>
          </p:cNvSpPr>
          <p:nvPr>
            <p:ph type="sldNum" sz="quarter" idx="12"/>
          </p:nvPr>
        </p:nvSpPr>
        <p:spPr/>
        <p:txBody>
          <a:bodyPr/>
          <a:lstStyle/>
          <a:p>
            <a:fld id="{FDFEE96D-4A4A-EC49-B947-362549EE19D9}" type="slidenum">
              <a:rPr lang="en-US" smtClean="0"/>
              <a:t>13</a:t>
            </a:fld>
            <a:endParaRPr lang="en-US"/>
          </a:p>
        </p:txBody>
      </p:sp>
      <p:sp>
        <p:nvSpPr>
          <p:cNvPr id="4" name="TextBox 3">
            <a:extLst>
              <a:ext uri="{FF2B5EF4-FFF2-40B4-BE49-F238E27FC236}">
                <a16:creationId xmlns:a16="http://schemas.microsoft.com/office/drawing/2014/main" id="{F21AAAD3-864E-F545-B4A0-4C373D7516A9}"/>
              </a:ext>
            </a:extLst>
          </p:cNvPr>
          <p:cNvSpPr txBox="1"/>
          <p:nvPr/>
        </p:nvSpPr>
        <p:spPr>
          <a:xfrm>
            <a:off x="894895" y="1423555"/>
            <a:ext cx="8868231" cy="4031873"/>
          </a:xfrm>
          <a:prstGeom prst="rect">
            <a:avLst/>
          </a:prstGeom>
          <a:noFill/>
        </p:spPr>
        <p:txBody>
          <a:bodyPr wrap="square" rtlCol="0">
            <a:spAutoFit/>
          </a:bodyPr>
          <a:lstStyle/>
          <a:p>
            <a:r>
              <a:rPr lang="en-US" sz="4000" b="1" dirty="0">
                <a:solidFill>
                  <a:schemeClr val="accent1"/>
                </a:solidFill>
                <a:latin typeface="+mj-lt"/>
              </a:rPr>
              <a:t>				</a:t>
            </a:r>
            <a:r>
              <a:rPr lang="en-US" sz="4000" b="1" u="sng" dirty="0">
                <a:solidFill>
                  <a:schemeClr val="accent1"/>
                </a:solidFill>
                <a:latin typeface="+mj-lt"/>
              </a:rPr>
              <a:t>WEB SCRAPING</a:t>
            </a:r>
          </a:p>
          <a:p>
            <a:endParaRPr lang="en-US" sz="2400" dirty="0"/>
          </a:p>
          <a:p>
            <a:pPr marL="342900" indent="-342900">
              <a:buFont typeface="Wingdings" pitchFamily="2" charset="2"/>
              <a:buChar char="v"/>
            </a:pPr>
            <a:r>
              <a:rPr lang="en-US" sz="2400" dirty="0"/>
              <a:t>CRAWLING THE WEBSITES TO DOWNLOAD THE PDFs (UNSTRUCTURED) TO GET THE REFERENCES.</a:t>
            </a:r>
          </a:p>
          <a:p>
            <a:pPr marL="342900" indent="-342900">
              <a:buFont typeface="Wingdings" pitchFamily="2" charset="2"/>
              <a:buChar char="v"/>
            </a:pPr>
            <a:endParaRPr lang="en-US" sz="2400" dirty="0"/>
          </a:p>
          <a:p>
            <a:pPr marL="342900" indent="-342900">
              <a:buFont typeface="Wingdings" pitchFamily="2" charset="2"/>
              <a:buChar char="v"/>
            </a:pPr>
            <a:r>
              <a:rPr lang="en-US" sz="2400" dirty="0"/>
              <a:t>SCRAP AND STORE THE PDFs AVAILABLE RELATED TO RESEARCH IN DISEASES</a:t>
            </a:r>
          </a:p>
          <a:p>
            <a:pPr marL="342900" indent="-342900">
              <a:buFont typeface="Wingdings" pitchFamily="2" charset="2"/>
              <a:buChar char="v"/>
            </a:pPr>
            <a:endParaRPr lang="en-US" sz="2400" dirty="0"/>
          </a:p>
          <a:p>
            <a:pPr marL="342900" indent="-342900">
              <a:buFont typeface="Wingdings" pitchFamily="2" charset="2"/>
              <a:buChar char="v"/>
            </a:pPr>
            <a:r>
              <a:rPr lang="en-US" sz="2400" dirty="0"/>
              <a:t>SCRAPY (a powerful tool for scraping) USED TO GET REQUIRED DOCS.</a:t>
            </a:r>
          </a:p>
        </p:txBody>
      </p:sp>
      <p:pic>
        <p:nvPicPr>
          <p:cNvPr id="5" name="Picture 4">
            <a:extLst>
              <a:ext uri="{FF2B5EF4-FFF2-40B4-BE49-F238E27FC236}">
                <a16:creationId xmlns:a16="http://schemas.microsoft.com/office/drawing/2014/main" id="{E2A007B5-5146-3D4D-B3AB-63E1A562436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607" b="89956" l="3866" r="89948">
                        <a14:foregroundMark x1="30412" y1="20524" x2="30412" y2="20524"/>
                        <a14:foregroundMark x1="21649" y1="20524" x2="21649" y2="20524"/>
                        <a14:foregroundMark x1="18041" y1="18777" x2="18041" y2="18777"/>
                        <a14:foregroundMark x1="20876" y1="31441" x2="20876" y2="31441"/>
                        <a14:foregroundMark x1="29897" y1="26638" x2="29897" y2="26638"/>
                        <a14:foregroundMark x1="35052" y1="16594" x2="35052" y2="16594"/>
                        <a14:foregroundMark x1="20361" y1="17467" x2="20361" y2="17467"/>
                        <a14:foregroundMark x1="16753" y1="10480" x2="16753" y2="10480"/>
                        <a14:foregroundMark x1="3866" y1="12664" x2="3866" y2="12664"/>
                        <a14:foregroundMark x1="18557" y1="58515" x2="18557" y2="58515"/>
                        <a14:foregroundMark x1="25773" y1="55895" x2="25773" y2="55895"/>
                        <a14:foregroundMark x1="24485" y1="40611" x2="24485" y2="40611"/>
                        <a14:foregroundMark x1="32216" y1="23581" x2="32216" y2="23581"/>
                        <a14:foregroundMark x1="34536" y1="23581" x2="34536" y2="23581"/>
                        <a14:foregroundMark x1="34021" y1="15721" x2="34021" y2="15721"/>
                        <a14:foregroundMark x1="19072" y1="13537" x2="19072" y2="13537"/>
                        <a14:foregroundMark x1="31443" y1="10480" x2="31443" y2="10480"/>
                        <a14:foregroundMark x1="23196" y1="11790" x2="23196" y2="11790"/>
                        <a14:foregroundMark x1="25000" y1="15721" x2="25000" y2="15721"/>
                        <a14:foregroundMark x1="33247" y1="14410" x2="33247" y2="14410"/>
                        <a14:foregroundMark x1="35052" y1="15721" x2="35052" y2="15721"/>
                        <a14:foregroundMark x1="20361" y1="37555" x2="20361" y2="37555"/>
                        <a14:foregroundMark x1="25773" y1="30568" x2="25773" y2="30568"/>
                        <a14:foregroundMark x1="20876" y1="44541" x2="20876" y2="44541"/>
                        <a14:foregroundMark x1="22680" y1="52838" x2="22680" y2="52838"/>
                        <a14:foregroundMark x1="22680" y1="40611" x2="22680" y2="40611"/>
                        <a14:foregroundMark x1="20876" y1="49782" x2="20876" y2="49782"/>
                        <a14:foregroundMark x1="20876" y1="52838" x2="20876" y2="52838"/>
                        <a14:foregroundMark x1="20361" y1="58515" x2="20361" y2="58515"/>
                        <a14:foregroundMark x1="26804" y1="58515" x2="26804" y2="58515"/>
                        <a14:foregroundMark x1="23969" y1="53712" x2="23969" y2="53712"/>
                        <a14:foregroundMark x1="28093" y1="53712" x2="28093" y2="53712"/>
                        <a14:foregroundMark x1="23196" y1="52838" x2="23196" y2="52838"/>
                        <a14:foregroundMark x1="22680" y1="48472" x2="22680" y2="48472"/>
                        <a14:foregroundMark x1="23196" y1="40611" x2="23196" y2="40611"/>
                        <a14:foregroundMark x1="20876" y1="44541" x2="20876" y2="44541"/>
                        <a14:foregroundMark x1="20876" y1="43668" x2="20876" y2="43668"/>
                        <a14:foregroundMark x1="20361" y1="38865" x2="20361" y2="38865"/>
                        <a14:foregroundMark x1="24485" y1="37555" x2="24485" y2="37555"/>
                        <a14:foregroundMark x1="19845" y1="71616" x2="19845" y2="71616"/>
                      </a14:backgroundRemoval>
                    </a14:imgEffect>
                  </a14:imgLayer>
                </a14:imgProps>
              </a:ext>
            </a:extLst>
          </a:blip>
          <a:stretch>
            <a:fillRect/>
          </a:stretch>
        </p:blipFill>
        <p:spPr>
          <a:xfrm>
            <a:off x="7181862" y="1213886"/>
            <a:ext cx="2247436" cy="1320658"/>
          </a:xfrm>
          <a:prstGeom prst="rect">
            <a:avLst/>
          </a:prstGeom>
        </p:spPr>
      </p:pic>
      <p:cxnSp>
        <p:nvCxnSpPr>
          <p:cNvPr id="6" name="Straight Connector 5">
            <a:extLst>
              <a:ext uri="{FF2B5EF4-FFF2-40B4-BE49-F238E27FC236}">
                <a16:creationId xmlns:a16="http://schemas.microsoft.com/office/drawing/2014/main" id="{D52D0F43-B5BF-6D41-BD0E-7F87C0B7529E}"/>
              </a:ext>
            </a:extLst>
          </p:cNvPr>
          <p:cNvCxnSpPr>
            <a:cxnSpLocks/>
          </p:cNvCxnSpPr>
          <p:nvPr/>
        </p:nvCxnSpPr>
        <p:spPr>
          <a:xfrm flipV="1">
            <a:off x="0" y="1"/>
            <a:ext cx="4064000" cy="2685142"/>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52592F-535F-9A4F-85F8-082567C839C2}"/>
              </a:ext>
            </a:extLst>
          </p:cNvPr>
          <p:cNvCxnSpPr>
            <a:cxnSpLocks/>
          </p:cNvCxnSpPr>
          <p:nvPr/>
        </p:nvCxnSpPr>
        <p:spPr>
          <a:xfrm flipV="1">
            <a:off x="-9527" y="0"/>
            <a:ext cx="3478441" cy="22860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40FEE9-8EC9-5D4C-8727-2E0D3B284CE4}"/>
              </a:ext>
            </a:extLst>
          </p:cNvPr>
          <p:cNvCxnSpPr>
            <a:cxnSpLocks/>
          </p:cNvCxnSpPr>
          <p:nvPr/>
        </p:nvCxnSpPr>
        <p:spPr>
          <a:xfrm flipV="1">
            <a:off x="7598229" y="3817257"/>
            <a:ext cx="4593771" cy="3040743"/>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65CC59-7A2F-3844-B7AD-920DB34030AE}"/>
              </a:ext>
            </a:extLst>
          </p:cNvPr>
          <p:cNvCxnSpPr>
            <a:cxnSpLocks/>
          </p:cNvCxnSpPr>
          <p:nvPr/>
        </p:nvCxnSpPr>
        <p:spPr>
          <a:xfrm flipV="1">
            <a:off x="8543584" y="4436306"/>
            <a:ext cx="3617911" cy="2415615"/>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2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9FE58D-D100-0D43-AFD5-9B9044D8B14C}"/>
              </a:ext>
            </a:extLst>
          </p:cNvPr>
          <p:cNvSpPr>
            <a:spLocks noGrp="1"/>
          </p:cNvSpPr>
          <p:nvPr>
            <p:ph type="sldNum" sz="quarter" idx="12"/>
          </p:nvPr>
        </p:nvSpPr>
        <p:spPr/>
        <p:txBody>
          <a:bodyPr/>
          <a:lstStyle/>
          <a:p>
            <a:fld id="{FDFEE96D-4A4A-EC49-B947-362549EE19D9}" type="slidenum">
              <a:rPr lang="en-US" smtClean="0"/>
              <a:t>14</a:t>
            </a:fld>
            <a:endParaRPr lang="en-US"/>
          </a:p>
        </p:txBody>
      </p:sp>
      <p:sp>
        <p:nvSpPr>
          <p:cNvPr id="3" name="Rectangle 2">
            <a:extLst>
              <a:ext uri="{FF2B5EF4-FFF2-40B4-BE49-F238E27FC236}">
                <a16:creationId xmlns:a16="http://schemas.microsoft.com/office/drawing/2014/main" id="{F845113D-AA53-9D45-AC5E-CB49DB71A12C}"/>
              </a:ext>
            </a:extLst>
          </p:cNvPr>
          <p:cNvSpPr/>
          <p:nvPr/>
        </p:nvSpPr>
        <p:spPr>
          <a:xfrm>
            <a:off x="2768558" y="463251"/>
            <a:ext cx="4971233" cy="1200329"/>
          </a:xfrm>
          <a:prstGeom prst="rect">
            <a:avLst/>
          </a:prstGeom>
          <a:noFill/>
          <a:effectLst>
            <a:reflection blurRad="6350" stA="52000" endA="300" endPos="33000" dir="5400000" sy="-100000" algn="bl" rotWithShape="0"/>
          </a:effectLst>
        </p:spPr>
        <p:txBody>
          <a:bodyPr wrap="none" lIns="91440" tIns="45720" rIns="91440" bIns="45720">
            <a:spAutoFit/>
          </a:bodyPr>
          <a:lstStyle/>
          <a:p>
            <a:pPr algn="ctr"/>
            <a:r>
              <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NEXT STEPS</a:t>
            </a:r>
          </a:p>
        </p:txBody>
      </p:sp>
      <p:sp>
        <p:nvSpPr>
          <p:cNvPr id="4" name="TextBox 3">
            <a:extLst>
              <a:ext uri="{FF2B5EF4-FFF2-40B4-BE49-F238E27FC236}">
                <a16:creationId xmlns:a16="http://schemas.microsoft.com/office/drawing/2014/main" id="{DB7A0AB4-EC7C-7B46-8FD3-177B77864A61}"/>
              </a:ext>
            </a:extLst>
          </p:cNvPr>
          <p:cNvSpPr txBox="1"/>
          <p:nvPr/>
        </p:nvSpPr>
        <p:spPr>
          <a:xfrm>
            <a:off x="624114" y="2481943"/>
            <a:ext cx="10566625" cy="2677656"/>
          </a:xfrm>
          <a:prstGeom prst="rect">
            <a:avLst/>
          </a:prstGeom>
          <a:noFill/>
        </p:spPr>
        <p:txBody>
          <a:bodyPr wrap="square" rtlCol="0">
            <a:spAutoFit/>
          </a:bodyPr>
          <a:lstStyle/>
          <a:p>
            <a:pPr marL="285750" indent="-285750">
              <a:buFont typeface="Wingdings" pitchFamily="2" charset="2"/>
              <a:buChar char="v"/>
            </a:pPr>
            <a:r>
              <a:rPr lang="en-US" sz="2400" dirty="0"/>
              <a:t>EXTRACTING REFERENCES TO BUILD THE DATABASE</a:t>
            </a:r>
          </a:p>
          <a:p>
            <a:pPr marL="285750" indent="-285750">
              <a:buFont typeface="Wingdings" pitchFamily="2" charset="2"/>
              <a:buChar char="v"/>
            </a:pPr>
            <a:r>
              <a:rPr lang="en-US" sz="2400" dirty="0"/>
              <a:t>USING NLP TO GET CORRECT KEYWORDS</a:t>
            </a:r>
          </a:p>
          <a:p>
            <a:pPr marL="285750" indent="-285750">
              <a:buFont typeface="Wingdings" pitchFamily="2" charset="2"/>
              <a:buChar char="v"/>
            </a:pPr>
            <a:r>
              <a:rPr lang="en-US" sz="2400" dirty="0"/>
              <a:t>EDA ON GENOME BC’s DATA</a:t>
            </a:r>
          </a:p>
          <a:p>
            <a:pPr marL="285750" indent="-285750">
              <a:buFont typeface="Wingdings" pitchFamily="2" charset="2"/>
              <a:buChar char="v"/>
            </a:pPr>
            <a:r>
              <a:rPr lang="en-US" sz="2400" dirty="0"/>
              <a:t>GETTING IMPACTS FROM EACH PUBLICATION USING ANALYSIS</a:t>
            </a:r>
          </a:p>
          <a:p>
            <a:pPr marL="285750" indent="-285750">
              <a:buFont typeface="Wingdings" pitchFamily="2" charset="2"/>
              <a:buChar char="v"/>
            </a:pPr>
            <a:r>
              <a:rPr lang="en-US" sz="2400" dirty="0"/>
              <a:t>VISUALIZATION USING TABLEAU</a:t>
            </a:r>
          </a:p>
          <a:p>
            <a:pPr marL="285750" indent="-285750">
              <a:buFont typeface="Wingdings" pitchFamily="2" charset="2"/>
              <a:buChar char="v"/>
            </a:pPr>
            <a:r>
              <a:rPr lang="en-US" sz="2400" dirty="0"/>
              <a:t>AUTOMATE SCRAPING PROCESS TO TEST</a:t>
            </a:r>
          </a:p>
          <a:p>
            <a:pPr marL="285750" indent="-285750">
              <a:buFont typeface="Wingdings" pitchFamily="2" charset="2"/>
              <a:buChar char="v"/>
            </a:pPr>
            <a:endParaRPr lang="en-US" sz="2400" dirty="0"/>
          </a:p>
        </p:txBody>
      </p:sp>
    </p:spTree>
    <p:extLst>
      <p:ext uri="{BB962C8B-B14F-4D97-AF65-F5344CB8AC3E}">
        <p14:creationId xmlns:p14="http://schemas.microsoft.com/office/powerpoint/2010/main" val="260335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218B36-0426-024A-BEA4-25EF7B3BADAE}"/>
              </a:ext>
            </a:extLst>
          </p:cNvPr>
          <p:cNvSpPr>
            <a:spLocks noGrp="1"/>
          </p:cNvSpPr>
          <p:nvPr>
            <p:ph type="sldNum" sz="quarter" idx="12"/>
          </p:nvPr>
        </p:nvSpPr>
        <p:spPr/>
        <p:txBody>
          <a:bodyPr/>
          <a:lstStyle/>
          <a:p>
            <a:fld id="{FDFEE96D-4A4A-EC49-B947-362549EE19D9}" type="slidenum">
              <a:rPr lang="en-US" smtClean="0"/>
              <a:t>15</a:t>
            </a:fld>
            <a:endParaRPr lang="en-US"/>
          </a:p>
        </p:txBody>
      </p:sp>
      <p:sp>
        <p:nvSpPr>
          <p:cNvPr id="3" name="Rectangle 2">
            <a:extLst>
              <a:ext uri="{FF2B5EF4-FFF2-40B4-BE49-F238E27FC236}">
                <a16:creationId xmlns:a16="http://schemas.microsoft.com/office/drawing/2014/main" id="{0FAD735C-4D82-2647-9926-7C145B72F054}"/>
              </a:ext>
            </a:extLst>
          </p:cNvPr>
          <p:cNvSpPr/>
          <p:nvPr/>
        </p:nvSpPr>
        <p:spPr>
          <a:xfrm>
            <a:off x="3547563" y="0"/>
            <a:ext cx="398218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APPROACH</a:t>
            </a:r>
          </a:p>
        </p:txBody>
      </p:sp>
    </p:spTree>
    <p:extLst>
      <p:ext uri="{BB962C8B-B14F-4D97-AF65-F5344CB8AC3E}">
        <p14:creationId xmlns:p14="http://schemas.microsoft.com/office/powerpoint/2010/main" val="250028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041D73-04F5-064A-B8FF-7B91FDD3B996}"/>
              </a:ext>
            </a:extLst>
          </p:cNvPr>
          <p:cNvSpPr>
            <a:spLocks noGrp="1"/>
          </p:cNvSpPr>
          <p:nvPr>
            <p:ph type="sldNum" sz="quarter" idx="12"/>
          </p:nvPr>
        </p:nvSpPr>
        <p:spPr/>
        <p:txBody>
          <a:bodyPr/>
          <a:lstStyle/>
          <a:p>
            <a:fld id="{FDFEE96D-4A4A-EC49-B947-362549EE19D9}" type="slidenum">
              <a:rPr lang="en-US" smtClean="0"/>
              <a:t>16</a:t>
            </a:fld>
            <a:endParaRPr lang="en-US"/>
          </a:p>
        </p:txBody>
      </p:sp>
      <p:sp>
        <p:nvSpPr>
          <p:cNvPr id="3" name="Rounded Rectangle 2">
            <a:extLst>
              <a:ext uri="{FF2B5EF4-FFF2-40B4-BE49-F238E27FC236}">
                <a16:creationId xmlns:a16="http://schemas.microsoft.com/office/drawing/2014/main" id="{273B2432-A630-3A4F-987C-CCEBB72D98A2}"/>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CHALLENGES</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235409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CCF65-5BBB-B74B-9925-186D318E6EE1}"/>
              </a:ext>
            </a:extLst>
          </p:cNvPr>
          <p:cNvSpPr>
            <a:spLocks noGrp="1"/>
          </p:cNvSpPr>
          <p:nvPr>
            <p:ph type="sldNum" sz="quarter" idx="12"/>
          </p:nvPr>
        </p:nvSpPr>
        <p:spPr/>
        <p:txBody>
          <a:bodyPr/>
          <a:lstStyle/>
          <a:p>
            <a:fld id="{FDFEE96D-4A4A-EC49-B947-362549EE19D9}" type="slidenum">
              <a:rPr lang="en-US" smtClean="0"/>
              <a:t>17</a:t>
            </a:fld>
            <a:endParaRPr lang="en-US"/>
          </a:p>
        </p:txBody>
      </p:sp>
      <p:sp>
        <p:nvSpPr>
          <p:cNvPr id="3" name="TextBox 2">
            <a:extLst>
              <a:ext uri="{FF2B5EF4-FFF2-40B4-BE49-F238E27FC236}">
                <a16:creationId xmlns:a16="http://schemas.microsoft.com/office/drawing/2014/main" id="{29F01FAA-4DED-0C4B-B4BA-1E6A59356988}"/>
              </a:ext>
            </a:extLst>
          </p:cNvPr>
          <p:cNvSpPr txBox="1"/>
          <p:nvPr/>
        </p:nvSpPr>
        <p:spPr>
          <a:xfrm>
            <a:off x="496389" y="1595021"/>
            <a:ext cx="9856151" cy="4093428"/>
          </a:xfrm>
          <a:prstGeom prst="rect">
            <a:avLst/>
          </a:prstGeom>
          <a:noFill/>
        </p:spPr>
        <p:txBody>
          <a:bodyPr wrap="square" rtlCol="0">
            <a:spAutoFit/>
          </a:bodyPr>
          <a:lstStyle/>
          <a:p>
            <a:pPr marL="285750" indent="-285750">
              <a:buFont typeface="Wingdings" pitchFamily="2" charset="2"/>
              <a:buChar char="q"/>
            </a:pPr>
            <a:r>
              <a:rPr lang="en-US" sz="2000" b="1" dirty="0">
                <a:ln>
                  <a:solidFill>
                    <a:schemeClr val="accent6">
                      <a:lumMod val="60000"/>
                      <a:lumOff val="40000"/>
                    </a:schemeClr>
                  </a:solidFill>
                </a:ln>
              </a:rPr>
              <a:t>THE BIGGEST CHALLENGE IS TO GET DOWNSTREAM DOCUMENTS BY SEARCHING URL AND PDF. THE WEBSITES HAVE A LAYERED APPROACH BECAUSE OF WHICH IT FORMS A TREE LIKE STRUCTURE FOR DOCUMENTS.</a:t>
            </a:r>
          </a:p>
          <a:p>
            <a:endParaRPr lang="en-US" sz="2000" b="1" dirty="0">
              <a:ln>
                <a:solidFill>
                  <a:schemeClr val="accent6">
                    <a:lumMod val="60000"/>
                    <a:lumOff val="40000"/>
                  </a:schemeClr>
                </a:solidFill>
              </a:ln>
            </a:endParaRPr>
          </a:p>
          <a:p>
            <a:pPr marL="285750" indent="-285750">
              <a:buFont typeface="Wingdings" pitchFamily="2" charset="2"/>
              <a:buChar char="q"/>
            </a:pPr>
            <a:r>
              <a:rPr lang="en-US" sz="2000" b="1" dirty="0">
                <a:ln>
                  <a:solidFill>
                    <a:schemeClr val="accent6">
                      <a:lumMod val="60000"/>
                      <a:lumOff val="40000"/>
                    </a:schemeClr>
                  </a:solidFill>
                </a:ln>
              </a:rPr>
              <a:t>TRADITIONALLY, THE METHOD TO GET TO THIS LAYERED APPROACH IS BY GOING TO URL. WE ARE TRYING TO APPROACH THIS BY GIVING URL AND PDF BY GENERATING SOME QUERY.</a:t>
            </a:r>
          </a:p>
          <a:p>
            <a:endParaRPr lang="en-US" sz="2000" b="1" dirty="0">
              <a:ln>
                <a:solidFill>
                  <a:schemeClr val="accent6">
                    <a:lumMod val="60000"/>
                    <a:lumOff val="40000"/>
                  </a:schemeClr>
                </a:solidFill>
              </a:ln>
            </a:endParaRPr>
          </a:p>
          <a:p>
            <a:pPr marL="285750" indent="-285750">
              <a:buFont typeface="Wingdings" pitchFamily="2" charset="2"/>
              <a:buChar char="q"/>
            </a:pPr>
            <a:r>
              <a:rPr lang="en-US" sz="2000" b="1" dirty="0">
                <a:ln>
                  <a:solidFill>
                    <a:schemeClr val="accent6">
                      <a:lumMod val="60000"/>
                      <a:lumOff val="40000"/>
                    </a:schemeClr>
                  </a:solidFill>
                </a:ln>
              </a:rPr>
              <a:t>CRAWLING IS A TEDIOUS TASK FOR EVERY LINK AS THE HTML STRUCTURE IS COMPLETELY DIFFERENT.</a:t>
            </a:r>
          </a:p>
          <a:p>
            <a:endParaRPr lang="en-US" sz="2000" b="1" dirty="0">
              <a:ln>
                <a:solidFill>
                  <a:schemeClr val="accent6">
                    <a:lumMod val="60000"/>
                    <a:lumOff val="40000"/>
                  </a:schemeClr>
                </a:solidFill>
              </a:ln>
            </a:endParaRPr>
          </a:p>
          <a:p>
            <a:pPr marL="285750" indent="-285750">
              <a:buFont typeface="Wingdings" pitchFamily="2" charset="2"/>
              <a:buChar char="q"/>
            </a:pPr>
            <a:r>
              <a:rPr lang="en-US" sz="2000" b="1" dirty="0">
                <a:ln>
                  <a:solidFill>
                    <a:schemeClr val="accent6">
                      <a:lumMod val="60000"/>
                      <a:lumOff val="40000"/>
                    </a:schemeClr>
                  </a:solidFill>
                </a:ln>
              </a:rPr>
              <a:t>DATA IS NOT CONSISTENT AND REFERENCE FORMATS ARE DIFFERENT EVEN IN THE SAME WEBSITE.</a:t>
            </a:r>
          </a:p>
        </p:txBody>
      </p:sp>
      <p:sp>
        <p:nvSpPr>
          <p:cNvPr id="4" name="Frame 3">
            <a:extLst>
              <a:ext uri="{FF2B5EF4-FFF2-40B4-BE49-F238E27FC236}">
                <a16:creationId xmlns:a16="http://schemas.microsoft.com/office/drawing/2014/main" id="{DE1633E7-C037-A948-B40E-93B9E19A16AB}"/>
              </a:ext>
            </a:extLst>
          </p:cNvPr>
          <p:cNvSpPr/>
          <p:nvPr/>
        </p:nvSpPr>
        <p:spPr>
          <a:xfrm>
            <a:off x="250484" y="1280159"/>
            <a:ext cx="11244830" cy="5381897"/>
          </a:xfrm>
          <a:prstGeom prst="frame">
            <a:avLst>
              <a:gd name="adj1" fmla="val 3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320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C7ACED-8897-2F40-9C6B-C34703662CC5}"/>
              </a:ext>
            </a:extLst>
          </p:cNvPr>
          <p:cNvSpPr>
            <a:spLocks noGrp="1"/>
          </p:cNvSpPr>
          <p:nvPr>
            <p:ph type="sldNum" sz="quarter" idx="12"/>
          </p:nvPr>
        </p:nvSpPr>
        <p:spPr/>
        <p:txBody>
          <a:bodyPr/>
          <a:lstStyle/>
          <a:p>
            <a:fld id="{FDFEE96D-4A4A-EC49-B947-362549EE19D9}" type="slidenum">
              <a:rPr lang="en-US" smtClean="0"/>
              <a:t>18</a:t>
            </a:fld>
            <a:endParaRPr lang="en-US"/>
          </a:p>
        </p:txBody>
      </p:sp>
      <p:sp>
        <p:nvSpPr>
          <p:cNvPr id="3" name="Rectangle 2">
            <a:extLst>
              <a:ext uri="{FF2B5EF4-FFF2-40B4-BE49-F238E27FC236}">
                <a16:creationId xmlns:a16="http://schemas.microsoft.com/office/drawing/2014/main" id="{D1B541D4-DCD4-474D-9738-17459C726E10}"/>
              </a:ext>
            </a:extLst>
          </p:cNvPr>
          <p:cNvSpPr/>
          <p:nvPr/>
        </p:nvSpPr>
        <p:spPr>
          <a:xfrm>
            <a:off x="2686255" y="2967335"/>
            <a:ext cx="6819496" cy="1446550"/>
          </a:xfrm>
          <a:prstGeom prst="rect">
            <a:avLst/>
          </a:prstGeom>
          <a:noFill/>
        </p:spPr>
        <p:txBody>
          <a:bodyPr wrap="none" lIns="91440" tIns="45720" rIns="91440" bIns="45720">
            <a:spAutoFit/>
          </a:bodyPr>
          <a:lstStyle/>
          <a:p>
            <a:pPr algn="ctr"/>
            <a:r>
              <a:rPr lang="en-US" sz="8800" b="1" u="sng" cap="none" spc="0" dirty="0">
                <a:ln w="0"/>
                <a:solidFill>
                  <a:schemeClr val="accent1"/>
                </a:solidFill>
                <a:effectLst>
                  <a:outerShdw blurRad="38100" dist="25400" dir="5400000" algn="ctr" rotWithShape="0">
                    <a:srgbClr val="6E747A">
                      <a:alpha val="43000"/>
                    </a:srgbClr>
                  </a:outerShdw>
                </a:effectLst>
              </a:rPr>
              <a:t>QUESTIONS?</a:t>
            </a:r>
          </a:p>
        </p:txBody>
      </p:sp>
    </p:spTree>
    <p:extLst>
      <p:ext uri="{BB962C8B-B14F-4D97-AF65-F5344CB8AC3E}">
        <p14:creationId xmlns:p14="http://schemas.microsoft.com/office/powerpoint/2010/main" val="25941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5652A0-7E37-9D48-AC49-3B25A2917B68}"/>
              </a:ext>
            </a:extLst>
          </p:cNvPr>
          <p:cNvSpPr>
            <a:spLocks noGrp="1"/>
          </p:cNvSpPr>
          <p:nvPr>
            <p:ph type="sldNum" sz="quarter" idx="12"/>
          </p:nvPr>
        </p:nvSpPr>
        <p:spPr/>
        <p:txBody>
          <a:bodyPr/>
          <a:lstStyle/>
          <a:p>
            <a:fld id="{FDFEE96D-4A4A-EC49-B947-362549EE19D9}" type="slidenum">
              <a:rPr lang="en-US" smtClean="0"/>
              <a:t>2</a:t>
            </a:fld>
            <a:endParaRPr lang="en-US"/>
          </a:p>
        </p:txBody>
      </p:sp>
      <p:cxnSp>
        <p:nvCxnSpPr>
          <p:cNvPr id="3" name="Straight Connector 2">
            <a:extLst>
              <a:ext uri="{FF2B5EF4-FFF2-40B4-BE49-F238E27FC236}">
                <a16:creationId xmlns:a16="http://schemas.microsoft.com/office/drawing/2014/main" id="{7217F8AD-70CF-BB4C-A09C-DBBEDF11758B}"/>
              </a:ext>
            </a:extLst>
          </p:cNvPr>
          <p:cNvCxnSpPr/>
          <p:nvPr/>
        </p:nvCxnSpPr>
        <p:spPr>
          <a:xfrm>
            <a:off x="11684000" y="0"/>
            <a:ext cx="0" cy="685800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72C5A46-3C9D-BB41-87B3-1A5F9F935F59}"/>
              </a:ext>
            </a:extLst>
          </p:cNvPr>
          <p:cNvSpPr/>
          <p:nvPr/>
        </p:nvSpPr>
        <p:spPr>
          <a:xfrm>
            <a:off x="-3472" y="0"/>
            <a:ext cx="53267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387722E-8097-C84B-9B9C-1B3D51391375}"/>
              </a:ext>
            </a:extLst>
          </p:cNvPr>
          <p:cNvSpPr/>
          <p:nvPr/>
        </p:nvSpPr>
        <p:spPr>
          <a:xfrm>
            <a:off x="1084788" y="2854012"/>
            <a:ext cx="3150221" cy="923330"/>
          </a:xfrm>
          <a:prstGeom prst="rect">
            <a:avLst/>
          </a:prstGeom>
          <a:noFill/>
          <a:effectLst>
            <a:glow rad="228600">
              <a:schemeClr val="accent4">
                <a:satMod val="175000"/>
                <a:alpha val="40000"/>
              </a:schemeClr>
            </a:glow>
          </a:effectLst>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dist="76200" dir="1320000" sx="102000" sy="102000" algn="tl" rotWithShape="0">
                    <a:srgbClr val="4784A0">
                      <a:alpha val="40000"/>
                    </a:srgbClr>
                  </a:outerShdw>
                </a:effectLst>
              </a:rPr>
              <a:t>AGENDA</a:t>
            </a:r>
          </a:p>
        </p:txBody>
      </p:sp>
      <p:sp>
        <p:nvSpPr>
          <p:cNvPr id="9" name="TextBox 8">
            <a:extLst>
              <a:ext uri="{FF2B5EF4-FFF2-40B4-BE49-F238E27FC236}">
                <a16:creationId xmlns:a16="http://schemas.microsoft.com/office/drawing/2014/main" id="{8D876E74-630E-7146-86F1-46BD4FE89357}"/>
              </a:ext>
            </a:extLst>
          </p:cNvPr>
          <p:cNvSpPr txBox="1"/>
          <p:nvPr/>
        </p:nvSpPr>
        <p:spPr>
          <a:xfrm>
            <a:off x="5708469" y="1763486"/>
            <a:ext cx="5238205" cy="4585871"/>
          </a:xfrm>
          <a:prstGeom prst="rect">
            <a:avLst/>
          </a:prstGeom>
          <a:noFill/>
        </p:spPr>
        <p:txBody>
          <a:bodyPr wrap="square" rtlCol="0">
            <a:spAutoFit/>
          </a:bodyPr>
          <a:lstStyle/>
          <a:p>
            <a:pPr marL="285750" indent="-285750">
              <a:buFont typeface="Wingdings" pitchFamily="2" charset="2"/>
              <a:buChar char="Ø"/>
            </a:pPr>
            <a:r>
              <a:rPr lang="en-US" sz="2000" b="1" dirty="0"/>
              <a:t>INTRODUCTION</a:t>
            </a:r>
          </a:p>
          <a:p>
            <a:endParaRPr lang="en-US" sz="2000" b="1" dirty="0"/>
          </a:p>
          <a:p>
            <a:pPr marL="285750" indent="-285750">
              <a:buFont typeface="Wingdings" pitchFamily="2" charset="2"/>
              <a:buChar char="Ø"/>
            </a:pPr>
            <a:r>
              <a:rPr lang="en-US" sz="2000" b="1" dirty="0"/>
              <a:t>GOAL and MOTIVATION</a:t>
            </a:r>
          </a:p>
          <a:p>
            <a:endParaRPr lang="en-US" sz="2000" b="1" dirty="0"/>
          </a:p>
          <a:p>
            <a:pPr marL="285750" indent="-285750">
              <a:buFont typeface="Wingdings" pitchFamily="2" charset="2"/>
              <a:buChar char="Ø"/>
            </a:pPr>
            <a:r>
              <a:rPr lang="en-US" sz="2000" b="1" dirty="0"/>
              <a:t>SCHEDULE</a:t>
            </a:r>
          </a:p>
          <a:p>
            <a:pPr marL="285750" indent="-285750">
              <a:buFont typeface="Wingdings" pitchFamily="2" charset="2"/>
              <a:buChar char="Ø"/>
            </a:pPr>
            <a:endParaRPr lang="en-US" sz="2000" b="1" dirty="0"/>
          </a:p>
          <a:p>
            <a:pPr marL="285750" indent="-285750">
              <a:buFont typeface="Wingdings" pitchFamily="2" charset="2"/>
              <a:buChar char="Ø"/>
            </a:pPr>
            <a:r>
              <a:rPr lang="en-US" sz="2000" b="1" dirty="0"/>
              <a:t>PROGRESS</a:t>
            </a:r>
          </a:p>
          <a:p>
            <a:pPr marL="285750" indent="-285750">
              <a:buFont typeface="Wingdings" pitchFamily="2" charset="2"/>
              <a:buChar char="Ø"/>
            </a:pPr>
            <a:endParaRPr lang="en-US" sz="2000" b="1" dirty="0"/>
          </a:p>
          <a:p>
            <a:pPr marL="285750" indent="-285750">
              <a:buFont typeface="Wingdings" pitchFamily="2" charset="2"/>
              <a:buChar char="Ø"/>
            </a:pPr>
            <a:r>
              <a:rPr lang="en-US" sz="2000" b="1" dirty="0"/>
              <a:t>CHALLENGES</a:t>
            </a:r>
          </a:p>
          <a:p>
            <a:pPr marL="285750" indent="-285750">
              <a:buFont typeface="Wingdings" pitchFamily="2" charset="2"/>
              <a:buChar char="Ø"/>
            </a:pPr>
            <a:endParaRPr lang="en-US" sz="2000" b="1" dirty="0"/>
          </a:p>
          <a:p>
            <a:pPr marL="285750" indent="-285750">
              <a:buFont typeface="Wingdings" pitchFamily="2" charset="2"/>
              <a:buChar char="Ø"/>
            </a:pPr>
            <a:r>
              <a:rPr lang="en-US" sz="2000" b="1" dirty="0"/>
              <a:t>NEXT STEPS</a:t>
            </a:r>
          </a:p>
          <a:p>
            <a:pPr marL="285750" indent="-285750">
              <a:buFont typeface="Wingdings" pitchFamily="2" charset="2"/>
              <a:buChar char="Ø"/>
            </a:pPr>
            <a:endParaRPr lang="en-US" b="1" dirty="0"/>
          </a:p>
          <a:p>
            <a:pPr marL="285750" indent="-285750">
              <a:buFont typeface="Wingdings" pitchFamily="2" charset="2"/>
              <a:buChar char="Ø"/>
            </a:pPr>
            <a:endParaRPr lang="en-US" b="1" dirty="0"/>
          </a:p>
          <a:p>
            <a:pPr marL="285750" indent="-285750">
              <a:buFont typeface="Wingdings" pitchFamily="2" charset="2"/>
              <a:buChar char="Ø"/>
            </a:pPr>
            <a:endParaRPr lang="en-US" b="1" dirty="0"/>
          </a:p>
          <a:p>
            <a:pPr marL="285750" indent="-285750">
              <a:buFont typeface="Wingdings" pitchFamily="2" charset="2"/>
              <a:buChar char="Ø"/>
            </a:pPr>
            <a:endParaRPr lang="en-US" b="1" dirty="0"/>
          </a:p>
        </p:txBody>
      </p:sp>
    </p:spTree>
    <p:extLst>
      <p:ext uri="{BB962C8B-B14F-4D97-AF65-F5344CB8AC3E}">
        <p14:creationId xmlns:p14="http://schemas.microsoft.com/office/powerpoint/2010/main" val="420740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1885C6-6F5A-8F4D-8FE2-28937B853641}"/>
              </a:ext>
            </a:extLst>
          </p:cNvPr>
          <p:cNvSpPr>
            <a:spLocks noGrp="1"/>
          </p:cNvSpPr>
          <p:nvPr>
            <p:ph type="sldNum" sz="quarter" idx="12"/>
          </p:nvPr>
        </p:nvSpPr>
        <p:spPr/>
        <p:txBody>
          <a:bodyPr/>
          <a:lstStyle/>
          <a:p>
            <a:fld id="{FDFEE96D-4A4A-EC49-B947-362549EE19D9}" type="slidenum">
              <a:rPr lang="en-US" smtClean="0"/>
              <a:t>3</a:t>
            </a:fld>
            <a:endParaRPr lang="en-US"/>
          </a:p>
        </p:txBody>
      </p:sp>
      <p:sp>
        <p:nvSpPr>
          <p:cNvPr id="3" name="Rounded Rectangle 2">
            <a:extLst>
              <a:ext uri="{FF2B5EF4-FFF2-40B4-BE49-F238E27FC236}">
                <a16:creationId xmlns:a16="http://schemas.microsoft.com/office/drawing/2014/main" id="{14FFC96B-5E50-7249-8BB0-B12545FAD231}"/>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INTRODUCTION</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110677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0C2EFF-3B22-E94E-95C9-78C84234E5F9}"/>
              </a:ext>
            </a:extLst>
          </p:cNvPr>
          <p:cNvSpPr>
            <a:spLocks noGrp="1"/>
          </p:cNvSpPr>
          <p:nvPr>
            <p:ph type="sldNum" sz="quarter" idx="12"/>
          </p:nvPr>
        </p:nvSpPr>
        <p:spPr/>
        <p:txBody>
          <a:bodyPr/>
          <a:lstStyle/>
          <a:p>
            <a:fld id="{FDFEE96D-4A4A-EC49-B947-362549EE19D9}" type="slidenum">
              <a:rPr lang="en-US" smtClean="0"/>
              <a:t>4</a:t>
            </a:fld>
            <a:endParaRPr lang="en-US"/>
          </a:p>
        </p:txBody>
      </p:sp>
      <p:grpSp>
        <p:nvGrpSpPr>
          <p:cNvPr id="15" name="Group 14">
            <a:extLst>
              <a:ext uri="{FF2B5EF4-FFF2-40B4-BE49-F238E27FC236}">
                <a16:creationId xmlns:a16="http://schemas.microsoft.com/office/drawing/2014/main" id="{F78A6DF4-12C4-3A43-AE78-7D6C07F87519}"/>
              </a:ext>
            </a:extLst>
          </p:cNvPr>
          <p:cNvGrpSpPr/>
          <p:nvPr/>
        </p:nvGrpSpPr>
        <p:grpSpPr>
          <a:xfrm>
            <a:off x="374468" y="1351642"/>
            <a:ext cx="10224814" cy="5210629"/>
            <a:chOff x="127726" y="769257"/>
            <a:chExt cx="10224814" cy="5210629"/>
          </a:xfrm>
        </p:grpSpPr>
        <p:sp>
          <p:nvSpPr>
            <p:cNvPr id="3" name="TextBox 2">
              <a:extLst>
                <a:ext uri="{FF2B5EF4-FFF2-40B4-BE49-F238E27FC236}">
                  <a16:creationId xmlns:a16="http://schemas.microsoft.com/office/drawing/2014/main" id="{08E29625-1136-1043-AD61-1DFB10CEECBC}"/>
                </a:ext>
              </a:extLst>
            </p:cNvPr>
            <p:cNvSpPr txBox="1"/>
            <p:nvPr/>
          </p:nvSpPr>
          <p:spPr>
            <a:xfrm>
              <a:off x="548640" y="1997839"/>
              <a:ext cx="9196252" cy="2862322"/>
            </a:xfrm>
            <a:prstGeom prst="rect">
              <a:avLst/>
            </a:prstGeom>
            <a:noFill/>
          </p:spPr>
          <p:txBody>
            <a:bodyPr wrap="square" rtlCol="0">
              <a:spAutoFit/>
            </a:bodyPr>
            <a:lstStyle/>
            <a:p>
              <a:pPr marL="342900" indent="-342900" algn="just">
                <a:buFont typeface="Wingdings" pitchFamily="2" charset="2"/>
                <a:buChar char="v"/>
              </a:pPr>
              <a:r>
                <a:rPr lang="en-CA" sz="2000" b="1" dirty="0"/>
                <a:t>Since 2001, Genome British Columbia has been investing in life science research in BC to address challenges in key sectors such as health, forestry, fisheries, aquaculture, agri-food, energy, mining, and environment. </a:t>
              </a:r>
            </a:p>
            <a:p>
              <a:pPr marL="342900" indent="-342900" algn="just">
                <a:buFont typeface="Wingdings" pitchFamily="2" charset="2"/>
                <a:buChar char="v"/>
              </a:pPr>
              <a:endParaRPr lang="en-CA" sz="2000" b="1" dirty="0"/>
            </a:p>
            <a:p>
              <a:pPr marL="342900" indent="-342900" algn="just">
                <a:buFont typeface="Wingdings" pitchFamily="2" charset="2"/>
                <a:buChar char="v"/>
              </a:pPr>
              <a:r>
                <a:rPr lang="en-CA" sz="2000" b="1" dirty="0"/>
                <a:t>As part of Genome BC’s efforts to measure the impact of their funded research and demonstrate accountability to the stakeholders, we would like to identify how academic publications generated by funded research projects, translate to real world impacts. </a:t>
              </a:r>
            </a:p>
          </p:txBody>
        </p:sp>
        <p:cxnSp>
          <p:nvCxnSpPr>
            <p:cNvPr id="4" name="Straight Connector 3">
              <a:extLst>
                <a:ext uri="{FF2B5EF4-FFF2-40B4-BE49-F238E27FC236}">
                  <a16:creationId xmlns:a16="http://schemas.microsoft.com/office/drawing/2014/main" id="{7A50EF7D-1509-4E4D-9EE2-2A0C93820BEC}"/>
                </a:ext>
              </a:extLst>
            </p:cNvPr>
            <p:cNvCxnSpPr>
              <a:cxnSpLocks/>
            </p:cNvCxnSpPr>
            <p:nvPr/>
          </p:nvCxnSpPr>
          <p:spPr>
            <a:xfrm>
              <a:off x="10038080" y="769257"/>
              <a:ext cx="0" cy="5210629"/>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3A9CDD-45D0-0B44-84FF-F84D1E55C9DB}"/>
                </a:ext>
              </a:extLst>
            </p:cNvPr>
            <p:cNvCxnSpPr>
              <a:cxnSpLocks/>
            </p:cNvCxnSpPr>
            <p:nvPr/>
          </p:nvCxnSpPr>
          <p:spPr>
            <a:xfrm>
              <a:off x="345440" y="769257"/>
              <a:ext cx="0" cy="5210629"/>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5A9AE9-4055-6F41-B8BA-AF1530A9BC58}"/>
                </a:ext>
              </a:extLst>
            </p:cNvPr>
            <p:cNvCxnSpPr>
              <a:cxnSpLocks/>
            </p:cNvCxnSpPr>
            <p:nvPr/>
          </p:nvCxnSpPr>
          <p:spPr>
            <a:xfrm>
              <a:off x="127726" y="1369782"/>
              <a:ext cx="10181272"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A75D621-F28E-674B-A03D-FB95D03A6D90}"/>
                </a:ext>
              </a:extLst>
            </p:cNvPr>
            <p:cNvCxnSpPr>
              <a:cxnSpLocks/>
            </p:cNvCxnSpPr>
            <p:nvPr/>
          </p:nvCxnSpPr>
          <p:spPr>
            <a:xfrm>
              <a:off x="171268" y="5252353"/>
              <a:ext cx="10181272" cy="0"/>
            </a:xfrm>
            <a:prstGeom prst="line">
              <a:avLst/>
            </a:prstGeom>
            <a:ln w="412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564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CFA003-E9AB-6E42-B131-14E1E707E9A6}"/>
              </a:ext>
            </a:extLst>
          </p:cNvPr>
          <p:cNvSpPr>
            <a:spLocks noGrp="1"/>
          </p:cNvSpPr>
          <p:nvPr>
            <p:ph type="sldNum" sz="quarter" idx="12"/>
          </p:nvPr>
        </p:nvSpPr>
        <p:spPr/>
        <p:txBody>
          <a:bodyPr/>
          <a:lstStyle/>
          <a:p>
            <a:fld id="{FDFEE96D-4A4A-EC49-B947-362549EE19D9}" type="slidenum">
              <a:rPr lang="en-US" smtClean="0"/>
              <a:t>5</a:t>
            </a:fld>
            <a:endParaRPr lang="en-US"/>
          </a:p>
        </p:txBody>
      </p:sp>
      <p:sp>
        <p:nvSpPr>
          <p:cNvPr id="3" name="Rounded Rectangle 2">
            <a:extLst>
              <a:ext uri="{FF2B5EF4-FFF2-40B4-BE49-F238E27FC236}">
                <a16:creationId xmlns:a16="http://schemas.microsoft.com/office/drawing/2014/main" id="{882A3154-0152-BA45-9E9E-A984AF1A0E44}"/>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OVERVIEW</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226235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270B5-FB1E-744E-A6B7-D79CE46F2FEA}"/>
              </a:ext>
            </a:extLst>
          </p:cNvPr>
          <p:cNvSpPr>
            <a:spLocks noGrp="1"/>
          </p:cNvSpPr>
          <p:nvPr>
            <p:ph type="sldNum" sz="quarter" idx="12"/>
          </p:nvPr>
        </p:nvSpPr>
        <p:spPr/>
        <p:txBody>
          <a:bodyPr/>
          <a:lstStyle/>
          <a:p>
            <a:fld id="{FDFEE96D-4A4A-EC49-B947-362549EE19D9}" type="slidenum">
              <a:rPr lang="en-US" smtClean="0"/>
              <a:t>6</a:t>
            </a:fld>
            <a:endParaRPr lang="en-US"/>
          </a:p>
        </p:txBody>
      </p:sp>
      <p:sp>
        <p:nvSpPr>
          <p:cNvPr id="3" name="Rectangle 2">
            <a:extLst>
              <a:ext uri="{FF2B5EF4-FFF2-40B4-BE49-F238E27FC236}">
                <a16:creationId xmlns:a16="http://schemas.microsoft.com/office/drawing/2014/main" id="{DD17A800-0052-0648-8C66-C5C5BBE332C5}"/>
              </a:ext>
            </a:extLst>
          </p:cNvPr>
          <p:cNvSpPr/>
          <p:nvPr/>
        </p:nvSpPr>
        <p:spPr>
          <a:xfrm>
            <a:off x="6458856" y="1626945"/>
            <a:ext cx="4840728" cy="923330"/>
          </a:xfrm>
          <a:prstGeom prst="rect">
            <a:avLst/>
          </a:prstGeom>
          <a:noFill/>
        </p:spPr>
        <p:txBody>
          <a:bodyPr wrap="square" lIns="91440" tIns="45720" rIns="91440" bIns="45720">
            <a:spAutoFit/>
          </a:bodyPr>
          <a:lstStyle/>
          <a:p>
            <a:pPr algn="ctr"/>
            <a:r>
              <a:rPr lang="en-US" sz="5400" b="1" u="sng" cap="none" spc="50" dirty="0">
                <a:ln w="9525" cmpd="sng">
                  <a:solidFill>
                    <a:schemeClr val="accent6">
                      <a:lumMod val="60000"/>
                      <a:lumOff val="40000"/>
                    </a:schemeClr>
                  </a:solidFill>
                  <a:prstDash val="solid"/>
                </a:ln>
                <a:solidFill>
                  <a:schemeClr val="accent6">
                    <a:lumMod val="60000"/>
                    <a:lumOff val="40000"/>
                  </a:schemeClr>
                </a:solidFill>
                <a:effectLst>
                  <a:glow rad="38100">
                    <a:schemeClr val="accent1">
                      <a:alpha val="40000"/>
                    </a:schemeClr>
                  </a:glow>
                </a:effectLst>
              </a:rPr>
              <a:t>MOTIVATION</a:t>
            </a:r>
          </a:p>
        </p:txBody>
      </p:sp>
      <p:sp>
        <p:nvSpPr>
          <p:cNvPr id="4" name="TextBox 3">
            <a:extLst>
              <a:ext uri="{FF2B5EF4-FFF2-40B4-BE49-F238E27FC236}">
                <a16:creationId xmlns:a16="http://schemas.microsoft.com/office/drawing/2014/main" id="{9DF4C1D9-F7C0-4D42-AFD6-0EAACFF18923}"/>
              </a:ext>
            </a:extLst>
          </p:cNvPr>
          <p:cNvSpPr txBox="1"/>
          <p:nvPr/>
        </p:nvSpPr>
        <p:spPr>
          <a:xfrm>
            <a:off x="5994400" y="3048001"/>
            <a:ext cx="6197600" cy="2554545"/>
          </a:xfrm>
          <a:prstGeom prst="rect">
            <a:avLst/>
          </a:prstGeom>
          <a:noFill/>
        </p:spPr>
        <p:txBody>
          <a:bodyPr wrap="square" rtlCol="0">
            <a:spAutoFit/>
          </a:bodyPr>
          <a:lstStyle/>
          <a:p>
            <a:pPr marL="285750" indent="-285750">
              <a:buFont typeface="Wingdings" pitchFamily="2" charset="2"/>
              <a:buChar char="q"/>
            </a:pPr>
            <a:r>
              <a:rPr lang="en-US" sz="2000" b="1" dirty="0"/>
              <a:t>Checking the impact of research publication in Healthcare for future implementation.</a:t>
            </a:r>
          </a:p>
          <a:p>
            <a:pPr marL="285750" indent="-285750">
              <a:buFont typeface="Wingdings" pitchFamily="2" charset="2"/>
              <a:buChar char="q"/>
            </a:pPr>
            <a:endParaRPr lang="en-US" sz="2000" b="1" dirty="0"/>
          </a:p>
          <a:p>
            <a:pPr marL="285750" indent="-285750">
              <a:buFont typeface="Wingdings" pitchFamily="2" charset="2"/>
              <a:buChar char="q"/>
            </a:pPr>
            <a:r>
              <a:rPr lang="en-US" sz="2000" b="1" dirty="0"/>
              <a:t>Make healthcare research more impactful and beneficial to people.</a:t>
            </a:r>
          </a:p>
          <a:p>
            <a:pPr marL="285750" indent="-285750">
              <a:buFont typeface="Wingdings" pitchFamily="2" charset="2"/>
              <a:buChar char="q"/>
            </a:pPr>
            <a:endParaRPr lang="en-US" sz="2000" b="1" dirty="0"/>
          </a:p>
          <a:p>
            <a:pPr marL="285750" indent="-285750">
              <a:buFont typeface="Wingdings" pitchFamily="2" charset="2"/>
              <a:buChar char="q"/>
            </a:pPr>
            <a:r>
              <a:rPr lang="en-US" sz="2000" b="1" dirty="0"/>
              <a:t>Help researchers understand the real world impacts of healthcare publications.</a:t>
            </a:r>
          </a:p>
        </p:txBody>
      </p:sp>
      <p:sp>
        <p:nvSpPr>
          <p:cNvPr id="5" name="Rectangle 4">
            <a:extLst>
              <a:ext uri="{FF2B5EF4-FFF2-40B4-BE49-F238E27FC236}">
                <a16:creationId xmlns:a16="http://schemas.microsoft.com/office/drawing/2014/main" id="{3B31929D-6D5E-BF4E-8CD5-4225A33EE968}"/>
              </a:ext>
            </a:extLst>
          </p:cNvPr>
          <p:cNvSpPr/>
          <p:nvPr/>
        </p:nvSpPr>
        <p:spPr>
          <a:xfrm>
            <a:off x="0" y="0"/>
            <a:ext cx="5994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ffectLst>
                <a:glow rad="101600">
                  <a:schemeClr val="tx1">
                    <a:alpha val="60000"/>
                  </a:schemeClr>
                </a:glow>
                <a:outerShdw blurRad="50800" dist="50800" dir="5400000" sx="130000" sy="130000" algn="ctr" rotWithShape="0">
                  <a:schemeClr val="tx1"/>
                </a:outerShdw>
              </a:effectLst>
            </a:endParaRPr>
          </a:p>
        </p:txBody>
      </p:sp>
      <p:sp>
        <p:nvSpPr>
          <p:cNvPr id="6" name="TextBox 5">
            <a:extLst>
              <a:ext uri="{FF2B5EF4-FFF2-40B4-BE49-F238E27FC236}">
                <a16:creationId xmlns:a16="http://schemas.microsoft.com/office/drawing/2014/main" id="{E277AB2F-D294-7142-A59B-026E77D71404}"/>
              </a:ext>
            </a:extLst>
          </p:cNvPr>
          <p:cNvSpPr txBox="1"/>
          <p:nvPr/>
        </p:nvSpPr>
        <p:spPr>
          <a:xfrm>
            <a:off x="1941283" y="1626945"/>
            <a:ext cx="2354945" cy="923330"/>
          </a:xfrm>
          <a:prstGeom prst="rect">
            <a:avLst/>
          </a:prstGeom>
          <a:noFill/>
        </p:spPr>
        <p:txBody>
          <a:bodyPr wrap="square" rtlCol="0">
            <a:spAutoFit/>
          </a:bodyPr>
          <a:lstStyle/>
          <a:p>
            <a:r>
              <a:rPr lang="en-US" sz="5400" b="1" u="sng" dirty="0">
                <a:solidFill>
                  <a:srgbClr val="4784A0"/>
                </a:solidFill>
                <a:effectLst>
                  <a:glow rad="342900">
                    <a:schemeClr val="tx1">
                      <a:alpha val="43000"/>
                    </a:schemeClr>
                  </a:glow>
                </a:effectLst>
              </a:rPr>
              <a:t>GOAL</a:t>
            </a:r>
            <a:endParaRPr lang="en-US" sz="4400" b="1" u="sng" dirty="0">
              <a:solidFill>
                <a:srgbClr val="4784A0"/>
              </a:solidFill>
              <a:effectLst>
                <a:glow rad="342900">
                  <a:schemeClr val="tx1">
                    <a:alpha val="43000"/>
                  </a:schemeClr>
                </a:glow>
              </a:effectLst>
            </a:endParaRPr>
          </a:p>
        </p:txBody>
      </p:sp>
      <p:sp>
        <p:nvSpPr>
          <p:cNvPr id="7" name="TextBox 6">
            <a:extLst>
              <a:ext uri="{FF2B5EF4-FFF2-40B4-BE49-F238E27FC236}">
                <a16:creationId xmlns:a16="http://schemas.microsoft.com/office/drawing/2014/main" id="{EB65819B-FF1B-9143-A977-3FA28F7A2B7A}"/>
              </a:ext>
            </a:extLst>
          </p:cNvPr>
          <p:cNvSpPr txBox="1"/>
          <p:nvPr/>
        </p:nvSpPr>
        <p:spPr>
          <a:xfrm>
            <a:off x="1" y="3048001"/>
            <a:ext cx="5994400" cy="3200876"/>
          </a:xfrm>
          <a:prstGeom prst="rect">
            <a:avLst/>
          </a:prstGeom>
          <a:noFill/>
        </p:spPr>
        <p:txBody>
          <a:bodyPr wrap="square" rtlCol="0">
            <a:spAutoFit/>
          </a:bodyPr>
          <a:lstStyle/>
          <a:p>
            <a:pPr marL="342900" indent="-342900">
              <a:buFont typeface="Wingdings" pitchFamily="2" charset="2"/>
              <a:buChar char="q"/>
            </a:pPr>
            <a:r>
              <a:rPr lang="en-CA" sz="2000" b="1" dirty="0"/>
              <a:t>The goal of this project is to create a system that automates the process of matching academic publications that have arisen from Genome BC funded projects, to publicly available downstream documents.</a:t>
            </a:r>
          </a:p>
          <a:p>
            <a:endParaRPr lang="en-CA" sz="2000" b="1" dirty="0"/>
          </a:p>
          <a:p>
            <a:pPr marL="342900" indent="-342900">
              <a:buFont typeface="Wingdings" pitchFamily="2" charset="2"/>
              <a:buChar char="q"/>
            </a:pPr>
            <a:r>
              <a:rPr lang="en-CA" sz="2000" b="1" dirty="0"/>
              <a:t> We need to assess whether the academic outcome had any influence in decision making. </a:t>
            </a:r>
          </a:p>
          <a:p>
            <a:pPr algn="just"/>
            <a:endParaRPr lang="en-CA" sz="2200" b="1" dirty="0"/>
          </a:p>
        </p:txBody>
      </p:sp>
    </p:spTree>
    <p:extLst>
      <p:ext uri="{BB962C8B-B14F-4D97-AF65-F5344CB8AC3E}">
        <p14:creationId xmlns:p14="http://schemas.microsoft.com/office/powerpoint/2010/main" val="396695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05BFD0-1A0C-F04F-B64D-467A71373EBC}"/>
              </a:ext>
            </a:extLst>
          </p:cNvPr>
          <p:cNvSpPr>
            <a:spLocks noGrp="1"/>
          </p:cNvSpPr>
          <p:nvPr>
            <p:ph type="sldNum" sz="quarter" idx="12"/>
          </p:nvPr>
        </p:nvSpPr>
        <p:spPr/>
        <p:txBody>
          <a:bodyPr/>
          <a:lstStyle/>
          <a:p>
            <a:fld id="{FDFEE96D-4A4A-EC49-B947-362549EE19D9}" type="slidenum">
              <a:rPr lang="en-US" smtClean="0"/>
              <a:t>7</a:t>
            </a:fld>
            <a:endParaRPr lang="en-US"/>
          </a:p>
        </p:txBody>
      </p:sp>
      <p:sp>
        <p:nvSpPr>
          <p:cNvPr id="3" name="Rounded Rectangle 2">
            <a:extLst>
              <a:ext uri="{FF2B5EF4-FFF2-40B4-BE49-F238E27FC236}">
                <a16:creationId xmlns:a16="http://schemas.microsoft.com/office/drawing/2014/main" id="{E2A6F7BB-5728-8548-A8C9-FE0F79562FDE}"/>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IMPACT</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188079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8B951F-4911-3847-AA69-8EB14BBE331A}"/>
              </a:ext>
            </a:extLst>
          </p:cNvPr>
          <p:cNvSpPr>
            <a:spLocks noGrp="1"/>
          </p:cNvSpPr>
          <p:nvPr>
            <p:ph type="sldNum" sz="quarter" idx="12"/>
          </p:nvPr>
        </p:nvSpPr>
        <p:spPr/>
        <p:txBody>
          <a:bodyPr/>
          <a:lstStyle/>
          <a:p>
            <a:fld id="{FDFEE96D-4A4A-EC49-B947-362549EE19D9}" type="slidenum">
              <a:rPr lang="en-US" smtClean="0"/>
              <a:t>8</a:t>
            </a:fld>
            <a:endParaRPr lang="en-US"/>
          </a:p>
        </p:txBody>
      </p:sp>
      <p:sp>
        <p:nvSpPr>
          <p:cNvPr id="3" name="TextBox 2">
            <a:extLst>
              <a:ext uri="{FF2B5EF4-FFF2-40B4-BE49-F238E27FC236}">
                <a16:creationId xmlns:a16="http://schemas.microsoft.com/office/drawing/2014/main" id="{AAC63A8A-0F6E-3C42-99F2-67A6414CB0D0}"/>
              </a:ext>
            </a:extLst>
          </p:cNvPr>
          <p:cNvSpPr txBox="1"/>
          <p:nvPr/>
        </p:nvSpPr>
        <p:spPr>
          <a:xfrm>
            <a:off x="653143" y="1410789"/>
            <a:ext cx="7419703" cy="1200329"/>
          </a:xfrm>
          <a:prstGeom prst="rect">
            <a:avLst/>
          </a:prstGeom>
          <a:noFill/>
        </p:spPr>
        <p:txBody>
          <a:bodyPr wrap="square" rtlCol="0">
            <a:spAutoFit/>
          </a:bodyPr>
          <a:lstStyle/>
          <a:p>
            <a:r>
              <a:rPr lang="en-US" dirty="0"/>
              <a:t>WE HAVE THE RELATIONSHIP BETWEEN THE PUBLISHED ARTICLES AND DOWNSTREAM DOCUMENTS. </a:t>
            </a:r>
          </a:p>
          <a:p>
            <a:r>
              <a:rPr lang="en-US" dirty="0"/>
              <a:t>HOW THIS RELATIONSHIP AFFECTS THE NEW RESEARCHWORK AND APPLICATION.</a:t>
            </a:r>
          </a:p>
        </p:txBody>
      </p:sp>
    </p:spTree>
    <p:extLst>
      <p:ext uri="{BB962C8B-B14F-4D97-AF65-F5344CB8AC3E}">
        <p14:creationId xmlns:p14="http://schemas.microsoft.com/office/powerpoint/2010/main" val="232217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E1DC3A-1B9E-634C-9B87-5D4272E270DE}"/>
              </a:ext>
            </a:extLst>
          </p:cNvPr>
          <p:cNvSpPr>
            <a:spLocks noGrp="1"/>
          </p:cNvSpPr>
          <p:nvPr>
            <p:ph type="sldNum" sz="quarter" idx="12"/>
          </p:nvPr>
        </p:nvSpPr>
        <p:spPr/>
        <p:txBody>
          <a:bodyPr/>
          <a:lstStyle/>
          <a:p>
            <a:fld id="{FDFEE96D-4A4A-EC49-B947-362549EE19D9}" type="slidenum">
              <a:rPr lang="en-US" smtClean="0"/>
              <a:t>9</a:t>
            </a:fld>
            <a:endParaRPr lang="en-US"/>
          </a:p>
        </p:txBody>
      </p:sp>
      <p:sp>
        <p:nvSpPr>
          <p:cNvPr id="3" name="Rounded Rectangle 2">
            <a:extLst>
              <a:ext uri="{FF2B5EF4-FFF2-40B4-BE49-F238E27FC236}">
                <a16:creationId xmlns:a16="http://schemas.microsoft.com/office/drawing/2014/main" id="{00EDBA97-5C42-BE4E-9415-B3691C24F20A}"/>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SCHEDULE</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1719885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rgbClr val="000000"/>
      </a:dk1>
      <a:lt1>
        <a:srgbClr val="FFFFFF"/>
      </a:lt1>
      <a:dk2>
        <a:srgbClr val="0E5580"/>
      </a:dk2>
      <a:lt2>
        <a:srgbClr val="EBEBEB"/>
      </a:lt2>
      <a:accent1>
        <a:srgbClr val="88D6B6"/>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{2FE487AA-F689-0A48-829B-E6107031F1AD}tf10001062</Template>
  <TotalTime>590</TotalTime>
  <Words>477</Words>
  <Application>Microsoft Macintosh PowerPoint</Application>
  <PresentationFormat>Widescreen</PresentationFormat>
  <Paragraphs>128</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Chalkboard SE</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Shray Khanna</dc:creator>
  <cp:lastModifiedBy>Shray Khanna</cp:lastModifiedBy>
  <cp:revision>23</cp:revision>
  <dcterms:created xsi:type="dcterms:W3CDTF">2019-03-03T09:41:25Z</dcterms:created>
  <dcterms:modified xsi:type="dcterms:W3CDTF">2019-03-03T22:23:30Z</dcterms:modified>
</cp:coreProperties>
</file>