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layout9.xml" ContentType="application/vnd.openxmlformats-officedocument.drawingml.diagramLayout+xml"/>
  <Default Extension="rels" ContentType="application/vnd.openxmlformats-package.relationships+xml"/>
  <Default Extension="xml" ContentType="application/xml"/>
  <Override PartName="/ppt/slideLayouts/slideLayout13.xml" ContentType="application/vnd.openxmlformats-officedocument.presentationml.slideLayout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commentAuthors.xml" ContentType="application/vnd.openxmlformats-officedocument.presentationml.commentAuthors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diagrams/drawing6.xml" ContentType="application/vnd.ms-office.drawingml.diagramDrawing+xml"/>
  <Override PartName="/ppt/diagrams/drawing7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diagrams/drawing5.xml" ContentType="application/vnd.ms-office.drawingml.diagramDrawing+xml"/>
  <Override PartName="/ppt/diagrams/drawing4.xml" ContentType="application/vnd.ms-office.drawingml.diagramDrawing+xml"/>
  <Default Extension="jpg" ContentType="image/jpeg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3" r:id="rId4"/>
    <p:sldId id="268" r:id="rId5"/>
    <p:sldId id="267" r:id="rId6"/>
    <p:sldId id="266" r:id="rId7"/>
    <p:sldId id="265" r:id="rId8"/>
    <p:sldId id="264" r:id="rId9"/>
    <p:sldId id="270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xmlns="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619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Relationship Id="rId4" Type="http://schemas.openxmlformats.org/officeDocument/2006/relationships/image" Target="../media/image5.jpe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31.jpeg"/><Relationship Id="rId1" Type="http://schemas.openxmlformats.org/officeDocument/2006/relationships/image" Target="../media/image2.jpg"/><Relationship Id="rId4" Type="http://schemas.openxmlformats.org/officeDocument/2006/relationships/image" Target="../media/image5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4EAC51-132B-4A94-AEFB-08CF68C95ED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BE5B14C8-FA76-4C07-90B8-CBF7247AACF4}">
      <dgm:prSet phldrT="[文字]"/>
      <dgm:spPr/>
      <dgm:t>
        <a:bodyPr/>
        <a:lstStyle/>
        <a:p>
          <a:r>
            <a:rPr lang="zh-TW" altLang="en-US" dirty="0" smtClean="0"/>
            <a:t>高等程式設計</a:t>
          </a:r>
          <a:endParaRPr lang="zh-TW" altLang="en-US" dirty="0"/>
        </a:p>
      </dgm:t>
    </dgm:pt>
    <dgm:pt modelId="{2626747B-FDAB-438E-BEB5-CAFCA5244EB4}" type="parTrans" cxnId="{233F9D7A-585B-4BE8-BAC3-3894B7B412CB}">
      <dgm:prSet/>
      <dgm:spPr/>
      <dgm:t>
        <a:bodyPr/>
        <a:lstStyle/>
        <a:p>
          <a:endParaRPr lang="zh-TW" altLang="en-US"/>
        </a:p>
      </dgm:t>
    </dgm:pt>
    <dgm:pt modelId="{D0A90E98-7C77-49A9-BD86-9843277F0AB2}" type="sibTrans" cxnId="{233F9D7A-585B-4BE8-BAC3-3894B7B412CB}">
      <dgm:prSet/>
      <dgm:spPr/>
      <dgm:t>
        <a:bodyPr/>
        <a:lstStyle/>
        <a:p>
          <a:endParaRPr lang="zh-TW" altLang="en-US"/>
        </a:p>
      </dgm:t>
    </dgm:pt>
    <dgm:pt modelId="{17762173-C2C8-45C5-9123-9A409A0FF951}">
      <dgm:prSet phldrT="[文字]"/>
      <dgm:spPr/>
      <dgm:t>
        <a:bodyPr/>
        <a:lstStyle/>
        <a:p>
          <a:r>
            <a:rPr lang="zh-TW" altLang="en-US" dirty="0" smtClean="0"/>
            <a:t>基礎</a:t>
          </a:r>
          <a:r>
            <a:rPr lang="en-US" altLang="zh-TW" dirty="0" smtClean="0"/>
            <a:t>(</a:t>
          </a:r>
          <a:r>
            <a:rPr lang="zh-TW" altLang="en-US" dirty="0" smtClean="0"/>
            <a:t>個人</a:t>
          </a:r>
          <a:r>
            <a:rPr lang="en-US" altLang="zh-TW" dirty="0" smtClean="0"/>
            <a:t>)</a:t>
          </a:r>
          <a:endParaRPr lang="zh-TW" altLang="en-US" dirty="0"/>
        </a:p>
      </dgm:t>
    </dgm:pt>
    <dgm:pt modelId="{5649EBEB-3FE4-49CF-B707-D298F4749217}" type="parTrans" cxnId="{B0D384A3-883B-4445-A2AB-1126E97640A9}">
      <dgm:prSet/>
      <dgm:spPr/>
      <dgm:t>
        <a:bodyPr/>
        <a:lstStyle/>
        <a:p>
          <a:endParaRPr lang="zh-TW" altLang="en-US"/>
        </a:p>
      </dgm:t>
    </dgm:pt>
    <dgm:pt modelId="{8B393BB1-01F4-4F06-810A-93518F2F4609}" type="sibTrans" cxnId="{B0D384A3-883B-4445-A2AB-1126E97640A9}">
      <dgm:prSet/>
      <dgm:spPr/>
      <dgm:t>
        <a:bodyPr/>
        <a:lstStyle/>
        <a:p>
          <a:endParaRPr lang="zh-TW" altLang="en-US"/>
        </a:p>
      </dgm:t>
    </dgm:pt>
    <dgm:pt modelId="{2C0526F6-A853-4C2E-BCAD-D85DC5787E75}">
      <dgm:prSet phldrT="[文字]"/>
      <dgm:spPr/>
      <dgm:t>
        <a:bodyPr/>
        <a:lstStyle/>
        <a:p>
          <a:r>
            <a:rPr lang="zh-TW" altLang="en-US" dirty="0" smtClean="0"/>
            <a:t>上</a:t>
          </a:r>
          <a:r>
            <a:rPr lang="en-US" altLang="zh-TW" dirty="0" smtClean="0"/>
            <a:t>e-Tutor</a:t>
          </a:r>
          <a:r>
            <a:rPr lang="zh-TW" altLang="en-US" dirty="0" smtClean="0"/>
            <a:t>解題目</a:t>
          </a:r>
          <a:r>
            <a:rPr lang="en-US" altLang="zh-TW" dirty="0" smtClean="0"/>
            <a:t>&amp;</a:t>
          </a:r>
          <a:r>
            <a:rPr lang="zh-TW" altLang="en-US" dirty="0" smtClean="0"/>
            <a:t>報告</a:t>
          </a:r>
          <a:endParaRPr lang="zh-TW" altLang="en-US" dirty="0"/>
        </a:p>
      </dgm:t>
    </dgm:pt>
    <dgm:pt modelId="{C5E02836-AFA5-4D7F-8124-02FA51F0D36C}" type="parTrans" cxnId="{A8D0356E-D7B6-4836-B099-8C598E991CDB}">
      <dgm:prSet/>
      <dgm:spPr/>
      <dgm:t>
        <a:bodyPr/>
        <a:lstStyle/>
        <a:p>
          <a:endParaRPr lang="zh-TW" altLang="en-US"/>
        </a:p>
      </dgm:t>
    </dgm:pt>
    <dgm:pt modelId="{AC01B321-95E1-4DB0-B25A-347437D92DCC}" type="sibTrans" cxnId="{A8D0356E-D7B6-4836-B099-8C598E991CDB}">
      <dgm:prSet/>
      <dgm:spPr/>
      <dgm:t>
        <a:bodyPr/>
        <a:lstStyle/>
        <a:p>
          <a:endParaRPr lang="zh-TW" altLang="en-US"/>
        </a:p>
      </dgm:t>
    </dgm:pt>
    <dgm:pt modelId="{D0EBE544-55BE-4447-8C50-600DBFB9B1CC}">
      <dgm:prSet phldrT="[文字]"/>
      <dgm:spPr/>
      <dgm:t>
        <a:bodyPr/>
        <a:lstStyle/>
        <a:p>
          <a:r>
            <a:rPr lang="zh-TW" altLang="en-US" dirty="0" smtClean="0"/>
            <a:t>文章研究</a:t>
          </a:r>
          <a:endParaRPr lang="zh-TW" altLang="en-US" dirty="0"/>
        </a:p>
      </dgm:t>
    </dgm:pt>
    <dgm:pt modelId="{D68E5880-6450-4D49-9054-6257DC1EA39D}" type="parTrans" cxnId="{EF66F9F3-9922-40A5-BF9B-DE68FEF3B712}">
      <dgm:prSet/>
      <dgm:spPr/>
      <dgm:t>
        <a:bodyPr/>
        <a:lstStyle/>
        <a:p>
          <a:endParaRPr lang="zh-TW" altLang="en-US"/>
        </a:p>
      </dgm:t>
    </dgm:pt>
    <dgm:pt modelId="{1CEB67D1-40C0-43ED-98D0-F38D19915940}" type="sibTrans" cxnId="{EF66F9F3-9922-40A5-BF9B-DE68FEF3B712}">
      <dgm:prSet/>
      <dgm:spPr/>
      <dgm:t>
        <a:bodyPr/>
        <a:lstStyle/>
        <a:p>
          <a:endParaRPr lang="zh-TW" altLang="en-US"/>
        </a:p>
      </dgm:t>
    </dgm:pt>
    <dgm:pt modelId="{793192F8-DA62-4392-B2A0-BA7D9803D74E}">
      <dgm:prSet phldrT="[文字]"/>
      <dgm:spPr/>
      <dgm:t>
        <a:bodyPr/>
        <a:lstStyle/>
        <a:p>
          <a:r>
            <a:rPr lang="zh-TW" altLang="en-US" dirty="0" smtClean="0"/>
            <a:t>作業</a:t>
          </a:r>
          <a:r>
            <a:rPr lang="en-US" altLang="zh-TW" dirty="0" smtClean="0"/>
            <a:t>/</a:t>
          </a:r>
          <a:r>
            <a:rPr lang="zh-TW" altLang="en-US" dirty="0" smtClean="0"/>
            <a:t>小考</a:t>
          </a:r>
          <a:r>
            <a:rPr lang="en-US" altLang="zh-TW" dirty="0" smtClean="0"/>
            <a:t>/</a:t>
          </a:r>
          <a:r>
            <a:rPr lang="zh-TW" altLang="zh-TW" dirty="0" smtClean="0"/>
            <a:t>課堂表現</a:t>
          </a:r>
          <a:endParaRPr lang="zh-TW" altLang="en-US" dirty="0"/>
        </a:p>
      </dgm:t>
    </dgm:pt>
    <dgm:pt modelId="{DD8D1C30-6418-4D60-858D-7F5EF8A8E02F}" type="parTrans" cxnId="{3545EA25-A6E8-420D-8898-F32072A27D5A}">
      <dgm:prSet/>
      <dgm:spPr/>
      <dgm:t>
        <a:bodyPr/>
        <a:lstStyle/>
        <a:p>
          <a:endParaRPr lang="zh-TW" altLang="en-US"/>
        </a:p>
      </dgm:t>
    </dgm:pt>
    <dgm:pt modelId="{665B7E2F-52A9-45E2-A138-9811AD8DD03E}" type="sibTrans" cxnId="{3545EA25-A6E8-420D-8898-F32072A27D5A}">
      <dgm:prSet/>
      <dgm:spPr/>
      <dgm:t>
        <a:bodyPr/>
        <a:lstStyle/>
        <a:p>
          <a:endParaRPr lang="zh-TW" altLang="en-US"/>
        </a:p>
      </dgm:t>
    </dgm:pt>
    <dgm:pt modelId="{EF77DC84-023C-460F-B797-D661566763CF}">
      <dgm:prSet phldrT="[文字]"/>
      <dgm:spPr/>
      <dgm:t>
        <a:bodyPr/>
        <a:lstStyle/>
        <a:p>
          <a:r>
            <a:rPr lang="zh-TW" altLang="en-US" dirty="0" smtClean="0"/>
            <a:t>進階</a:t>
          </a:r>
          <a:r>
            <a:rPr lang="en-US" altLang="zh-TW" dirty="0" smtClean="0"/>
            <a:t>(</a:t>
          </a:r>
          <a:r>
            <a:rPr lang="zh-TW" altLang="en-US" dirty="0" smtClean="0"/>
            <a:t>團體</a:t>
          </a:r>
          <a:r>
            <a:rPr lang="en-US" altLang="zh-TW" dirty="0" smtClean="0"/>
            <a:t>)</a:t>
          </a:r>
          <a:endParaRPr lang="zh-TW" altLang="en-US" dirty="0"/>
        </a:p>
      </dgm:t>
    </dgm:pt>
    <dgm:pt modelId="{84908621-7FFE-4C9E-A11A-74CB8AEF8EA5}" type="parTrans" cxnId="{B36EFD71-A70D-42FE-9101-60CAB9964D9C}">
      <dgm:prSet/>
      <dgm:spPr/>
      <dgm:t>
        <a:bodyPr/>
        <a:lstStyle/>
        <a:p>
          <a:endParaRPr lang="zh-TW" altLang="en-US"/>
        </a:p>
      </dgm:t>
    </dgm:pt>
    <dgm:pt modelId="{24ECC913-3CAD-40DD-8424-E199384EF8E0}" type="sibTrans" cxnId="{B36EFD71-A70D-42FE-9101-60CAB9964D9C}">
      <dgm:prSet/>
      <dgm:spPr/>
      <dgm:t>
        <a:bodyPr/>
        <a:lstStyle/>
        <a:p>
          <a:endParaRPr lang="zh-TW" altLang="en-US"/>
        </a:p>
      </dgm:t>
    </dgm:pt>
    <dgm:pt modelId="{1D8B8618-32A2-41FB-B151-51B8E19A78CA}">
      <dgm:prSet phldrT="[文字]"/>
      <dgm:spPr/>
      <dgm:t>
        <a:bodyPr/>
        <a:lstStyle/>
        <a:p>
          <a:r>
            <a:rPr lang="en-US" altLang="zh-TW" dirty="0" smtClean="0"/>
            <a:t>TSP</a:t>
          </a:r>
          <a:r>
            <a:rPr lang="zh-TW" altLang="en-US" dirty="0" smtClean="0"/>
            <a:t> </a:t>
          </a:r>
          <a:r>
            <a:rPr lang="en-US" altLang="zh-TW" dirty="0" smtClean="0"/>
            <a:t>Project</a:t>
          </a:r>
          <a:endParaRPr lang="zh-TW" altLang="en-US" dirty="0"/>
        </a:p>
      </dgm:t>
    </dgm:pt>
    <dgm:pt modelId="{C4B917A9-30E5-4F3C-8CC4-40449A5B2699}" type="parTrans" cxnId="{8E4E15D3-0B4A-4C2D-92D5-A4A97D497DD5}">
      <dgm:prSet/>
      <dgm:spPr/>
      <dgm:t>
        <a:bodyPr/>
        <a:lstStyle/>
        <a:p>
          <a:endParaRPr lang="zh-TW" altLang="en-US"/>
        </a:p>
      </dgm:t>
    </dgm:pt>
    <dgm:pt modelId="{B635CD36-1AAB-4882-AAD1-B0AA66256D59}" type="sibTrans" cxnId="{8E4E15D3-0B4A-4C2D-92D5-A4A97D497DD5}">
      <dgm:prSet/>
      <dgm:spPr/>
      <dgm:t>
        <a:bodyPr/>
        <a:lstStyle/>
        <a:p>
          <a:endParaRPr lang="zh-TW" altLang="en-US"/>
        </a:p>
      </dgm:t>
    </dgm:pt>
    <dgm:pt modelId="{68DFE86E-D102-49F1-A379-D0DC3EF0B84C}" type="pres">
      <dgm:prSet presAssocID="{1A4EAC51-132B-4A94-AEFB-08CF68C95ED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D82954C7-2259-4C10-88A5-A3CEFE9D129F}" type="pres">
      <dgm:prSet presAssocID="{BE5B14C8-FA76-4C07-90B8-CBF7247AACF4}" presName="root1" presStyleCnt="0"/>
      <dgm:spPr/>
    </dgm:pt>
    <dgm:pt modelId="{383F92E1-C487-4678-94E6-A04A4FA2726A}" type="pres">
      <dgm:prSet presAssocID="{BE5B14C8-FA76-4C07-90B8-CBF7247AACF4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1AAF4CA-C2A1-47D8-BFD5-5782CA5B48BB}" type="pres">
      <dgm:prSet presAssocID="{BE5B14C8-FA76-4C07-90B8-CBF7247AACF4}" presName="level2hierChild" presStyleCnt="0"/>
      <dgm:spPr/>
    </dgm:pt>
    <dgm:pt modelId="{98B43409-BA41-4093-9BB0-954586D9D6F2}" type="pres">
      <dgm:prSet presAssocID="{5649EBEB-3FE4-49CF-B707-D298F4749217}" presName="conn2-1" presStyleLbl="parChTrans1D2" presStyleIdx="0" presStyleCnt="2"/>
      <dgm:spPr/>
      <dgm:t>
        <a:bodyPr/>
        <a:lstStyle/>
        <a:p>
          <a:endParaRPr lang="zh-TW" altLang="en-US"/>
        </a:p>
      </dgm:t>
    </dgm:pt>
    <dgm:pt modelId="{8A9298B3-6674-40BA-BF78-2C529869879F}" type="pres">
      <dgm:prSet presAssocID="{5649EBEB-3FE4-49CF-B707-D298F4749217}" presName="connTx" presStyleLbl="parChTrans1D2" presStyleIdx="0" presStyleCnt="2"/>
      <dgm:spPr/>
      <dgm:t>
        <a:bodyPr/>
        <a:lstStyle/>
        <a:p>
          <a:endParaRPr lang="zh-TW" altLang="en-US"/>
        </a:p>
      </dgm:t>
    </dgm:pt>
    <dgm:pt modelId="{C4085B35-278B-4C42-BEF9-E93957A77C1C}" type="pres">
      <dgm:prSet presAssocID="{17762173-C2C8-45C5-9123-9A409A0FF951}" presName="root2" presStyleCnt="0"/>
      <dgm:spPr/>
    </dgm:pt>
    <dgm:pt modelId="{29951837-7E2D-46F1-8FA7-DBA56524A658}" type="pres">
      <dgm:prSet presAssocID="{17762173-C2C8-45C5-9123-9A409A0FF951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7EC4C00-C09A-445E-ACF7-CB6EFDF5B3BE}" type="pres">
      <dgm:prSet presAssocID="{17762173-C2C8-45C5-9123-9A409A0FF951}" presName="level3hierChild" presStyleCnt="0"/>
      <dgm:spPr/>
    </dgm:pt>
    <dgm:pt modelId="{35B175AC-D1B0-4602-AB6E-F723A6D533BF}" type="pres">
      <dgm:prSet presAssocID="{C5E02836-AFA5-4D7F-8124-02FA51F0D36C}" presName="conn2-1" presStyleLbl="parChTrans1D3" presStyleIdx="0" presStyleCnt="4"/>
      <dgm:spPr/>
      <dgm:t>
        <a:bodyPr/>
        <a:lstStyle/>
        <a:p>
          <a:endParaRPr lang="zh-TW" altLang="en-US"/>
        </a:p>
      </dgm:t>
    </dgm:pt>
    <dgm:pt modelId="{6ACB503F-F00D-48B7-BDB2-77127E76E244}" type="pres">
      <dgm:prSet presAssocID="{C5E02836-AFA5-4D7F-8124-02FA51F0D36C}" presName="connTx" presStyleLbl="parChTrans1D3" presStyleIdx="0" presStyleCnt="4"/>
      <dgm:spPr/>
      <dgm:t>
        <a:bodyPr/>
        <a:lstStyle/>
        <a:p>
          <a:endParaRPr lang="zh-TW" altLang="en-US"/>
        </a:p>
      </dgm:t>
    </dgm:pt>
    <dgm:pt modelId="{35AD2D59-3712-4B6C-B08B-0DC13DFA7528}" type="pres">
      <dgm:prSet presAssocID="{2C0526F6-A853-4C2E-BCAD-D85DC5787E75}" presName="root2" presStyleCnt="0"/>
      <dgm:spPr/>
    </dgm:pt>
    <dgm:pt modelId="{0AE8BECD-304D-4C7D-B315-8985253A1A51}" type="pres">
      <dgm:prSet presAssocID="{2C0526F6-A853-4C2E-BCAD-D85DC5787E75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AA697FD-FE36-4604-A32F-ADEEF9FB5497}" type="pres">
      <dgm:prSet presAssocID="{2C0526F6-A853-4C2E-BCAD-D85DC5787E75}" presName="level3hierChild" presStyleCnt="0"/>
      <dgm:spPr/>
    </dgm:pt>
    <dgm:pt modelId="{532A8342-BB7A-4BE5-BC6C-66D8D2665473}" type="pres">
      <dgm:prSet presAssocID="{D68E5880-6450-4D49-9054-6257DC1EA39D}" presName="conn2-1" presStyleLbl="parChTrans1D3" presStyleIdx="1" presStyleCnt="4"/>
      <dgm:spPr/>
      <dgm:t>
        <a:bodyPr/>
        <a:lstStyle/>
        <a:p>
          <a:endParaRPr lang="zh-TW" altLang="en-US"/>
        </a:p>
      </dgm:t>
    </dgm:pt>
    <dgm:pt modelId="{2336222B-5AB7-41F0-83C5-F51A1113AC08}" type="pres">
      <dgm:prSet presAssocID="{D68E5880-6450-4D49-9054-6257DC1EA39D}" presName="connTx" presStyleLbl="parChTrans1D3" presStyleIdx="1" presStyleCnt="4"/>
      <dgm:spPr/>
      <dgm:t>
        <a:bodyPr/>
        <a:lstStyle/>
        <a:p>
          <a:endParaRPr lang="zh-TW" altLang="en-US"/>
        </a:p>
      </dgm:t>
    </dgm:pt>
    <dgm:pt modelId="{3161D912-5339-40B2-AE87-3AF0332703B3}" type="pres">
      <dgm:prSet presAssocID="{D0EBE544-55BE-4447-8C50-600DBFB9B1CC}" presName="root2" presStyleCnt="0"/>
      <dgm:spPr/>
    </dgm:pt>
    <dgm:pt modelId="{8F1AA511-2A84-483D-AE8E-E88DA184706E}" type="pres">
      <dgm:prSet presAssocID="{D0EBE544-55BE-4447-8C50-600DBFB9B1CC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96AEECE-D77B-43E9-9E70-FEC1CDB1D217}" type="pres">
      <dgm:prSet presAssocID="{D0EBE544-55BE-4447-8C50-600DBFB9B1CC}" presName="level3hierChild" presStyleCnt="0"/>
      <dgm:spPr/>
    </dgm:pt>
    <dgm:pt modelId="{2B5F6AD0-397A-4A1A-BA16-4FB07BB61773}" type="pres">
      <dgm:prSet presAssocID="{DD8D1C30-6418-4D60-858D-7F5EF8A8E02F}" presName="conn2-1" presStyleLbl="parChTrans1D3" presStyleIdx="2" presStyleCnt="4"/>
      <dgm:spPr/>
      <dgm:t>
        <a:bodyPr/>
        <a:lstStyle/>
        <a:p>
          <a:endParaRPr lang="zh-TW" altLang="en-US"/>
        </a:p>
      </dgm:t>
    </dgm:pt>
    <dgm:pt modelId="{16893A4F-049C-439F-B610-DEDBA9FB0A96}" type="pres">
      <dgm:prSet presAssocID="{DD8D1C30-6418-4D60-858D-7F5EF8A8E02F}" presName="connTx" presStyleLbl="parChTrans1D3" presStyleIdx="2" presStyleCnt="4"/>
      <dgm:spPr/>
      <dgm:t>
        <a:bodyPr/>
        <a:lstStyle/>
        <a:p>
          <a:endParaRPr lang="zh-TW" altLang="en-US"/>
        </a:p>
      </dgm:t>
    </dgm:pt>
    <dgm:pt modelId="{3E8CFBD2-6A82-4F81-859D-24EDB966CC7D}" type="pres">
      <dgm:prSet presAssocID="{793192F8-DA62-4392-B2A0-BA7D9803D74E}" presName="root2" presStyleCnt="0"/>
      <dgm:spPr/>
    </dgm:pt>
    <dgm:pt modelId="{B52A8AE6-A1C5-4F29-BBC9-1AC9A7FEF288}" type="pres">
      <dgm:prSet presAssocID="{793192F8-DA62-4392-B2A0-BA7D9803D74E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54D4713-6038-4BD6-8192-C59A78A2AA55}" type="pres">
      <dgm:prSet presAssocID="{793192F8-DA62-4392-B2A0-BA7D9803D74E}" presName="level3hierChild" presStyleCnt="0"/>
      <dgm:spPr/>
    </dgm:pt>
    <dgm:pt modelId="{5E2A142F-6CA3-4C94-AA91-27B733324739}" type="pres">
      <dgm:prSet presAssocID="{84908621-7FFE-4C9E-A11A-74CB8AEF8EA5}" presName="conn2-1" presStyleLbl="parChTrans1D2" presStyleIdx="1" presStyleCnt="2"/>
      <dgm:spPr/>
      <dgm:t>
        <a:bodyPr/>
        <a:lstStyle/>
        <a:p>
          <a:endParaRPr lang="zh-TW" altLang="en-US"/>
        </a:p>
      </dgm:t>
    </dgm:pt>
    <dgm:pt modelId="{0B731873-D970-4B8C-977E-E01D47903923}" type="pres">
      <dgm:prSet presAssocID="{84908621-7FFE-4C9E-A11A-74CB8AEF8EA5}" presName="connTx" presStyleLbl="parChTrans1D2" presStyleIdx="1" presStyleCnt="2"/>
      <dgm:spPr/>
      <dgm:t>
        <a:bodyPr/>
        <a:lstStyle/>
        <a:p>
          <a:endParaRPr lang="zh-TW" altLang="en-US"/>
        </a:p>
      </dgm:t>
    </dgm:pt>
    <dgm:pt modelId="{858F36AD-A7B3-42CB-8599-DFBC3367566F}" type="pres">
      <dgm:prSet presAssocID="{EF77DC84-023C-460F-B797-D661566763CF}" presName="root2" presStyleCnt="0"/>
      <dgm:spPr/>
    </dgm:pt>
    <dgm:pt modelId="{3FF46FCD-3AFF-4141-BE0E-3BF1106C6EF3}" type="pres">
      <dgm:prSet presAssocID="{EF77DC84-023C-460F-B797-D661566763CF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A7DF489-A121-4D88-AE21-A9A1E4D6AEB6}" type="pres">
      <dgm:prSet presAssocID="{EF77DC84-023C-460F-B797-D661566763CF}" presName="level3hierChild" presStyleCnt="0"/>
      <dgm:spPr/>
    </dgm:pt>
    <dgm:pt modelId="{A2DC2D1D-5448-4088-8C41-B8E3888C630C}" type="pres">
      <dgm:prSet presAssocID="{C4B917A9-30E5-4F3C-8CC4-40449A5B2699}" presName="conn2-1" presStyleLbl="parChTrans1D3" presStyleIdx="3" presStyleCnt="4"/>
      <dgm:spPr/>
      <dgm:t>
        <a:bodyPr/>
        <a:lstStyle/>
        <a:p>
          <a:endParaRPr lang="zh-TW" altLang="en-US"/>
        </a:p>
      </dgm:t>
    </dgm:pt>
    <dgm:pt modelId="{538DE9E2-F7AF-47DF-88CD-9C0C02C29DA1}" type="pres">
      <dgm:prSet presAssocID="{C4B917A9-30E5-4F3C-8CC4-40449A5B2699}" presName="connTx" presStyleLbl="parChTrans1D3" presStyleIdx="3" presStyleCnt="4"/>
      <dgm:spPr/>
      <dgm:t>
        <a:bodyPr/>
        <a:lstStyle/>
        <a:p>
          <a:endParaRPr lang="zh-TW" altLang="en-US"/>
        </a:p>
      </dgm:t>
    </dgm:pt>
    <dgm:pt modelId="{02EAFE77-5E39-43B6-A1BC-1C44BE290E9E}" type="pres">
      <dgm:prSet presAssocID="{1D8B8618-32A2-41FB-B151-51B8E19A78CA}" presName="root2" presStyleCnt="0"/>
      <dgm:spPr/>
    </dgm:pt>
    <dgm:pt modelId="{CC260579-B00A-49C4-BC4C-B7F4763DD2F8}" type="pres">
      <dgm:prSet presAssocID="{1D8B8618-32A2-41FB-B151-51B8E19A78CA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88BB355-4238-4446-A8B4-7535DAB75D23}" type="pres">
      <dgm:prSet presAssocID="{1D8B8618-32A2-41FB-B151-51B8E19A78CA}" presName="level3hierChild" presStyleCnt="0"/>
      <dgm:spPr/>
    </dgm:pt>
  </dgm:ptLst>
  <dgm:cxnLst>
    <dgm:cxn modelId="{CC02EFCA-71EA-4357-81A6-FDD7E726481D}" type="presOf" srcId="{BE5B14C8-FA76-4C07-90B8-CBF7247AACF4}" destId="{383F92E1-C487-4678-94E6-A04A4FA2726A}" srcOrd="0" destOrd="0" presId="urn:microsoft.com/office/officeart/2005/8/layout/hierarchy2"/>
    <dgm:cxn modelId="{D95694BB-5E85-4994-A53C-8EF7BBBA248F}" type="presOf" srcId="{C4B917A9-30E5-4F3C-8CC4-40449A5B2699}" destId="{A2DC2D1D-5448-4088-8C41-B8E3888C630C}" srcOrd="0" destOrd="0" presId="urn:microsoft.com/office/officeart/2005/8/layout/hierarchy2"/>
    <dgm:cxn modelId="{9978D8D5-2C61-44BF-A78A-1F006E8370B0}" type="presOf" srcId="{84908621-7FFE-4C9E-A11A-74CB8AEF8EA5}" destId="{0B731873-D970-4B8C-977E-E01D47903923}" srcOrd="1" destOrd="0" presId="urn:microsoft.com/office/officeart/2005/8/layout/hierarchy2"/>
    <dgm:cxn modelId="{233F9D7A-585B-4BE8-BAC3-3894B7B412CB}" srcId="{1A4EAC51-132B-4A94-AEFB-08CF68C95EDD}" destId="{BE5B14C8-FA76-4C07-90B8-CBF7247AACF4}" srcOrd="0" destOrd="0" parTransId="{2626747B-FDAB-438E-BEB5-CAFCA5244EB4}" sibTransId="{D0A90E98-7C77-49A9-BD86-9843277F0AB2}"/>
    <dgm:cxn modelId="{491DD23F-8EE0-4FD6-90D2-C597D1A2D0E1}" type="presOf" srcId="{84908621-7FFE-4C9E-A11A-74CB8AEF8EA5}" destId="{5E2A142F-6CA3-4C94-AA91-27B733324739}" srcOrd="0" destOrd="0" presId="urn:microsoft.com/office/officeart/2005/8/layout/hierarchy2"/>
    <dgm:cxn modelId="{3545EA25-A6E8-420D-8898-F32072A27D5A}" srcId="{17762173-C2C8-45C5-9123-9A409A0FF951}" destId="{793192F8-DA62-4392-B2A0-BA7D9803D74E}" srcOrd="2" destOrd="0" parTransId="{DD8D1C30-6418-4D60-858D-7F5EF8A8E02F}" sibTransId="{665B7E2F-52A9-45E2-A138-9811AD8DD03E}"/>
    <dgm:cxn modelId="{2BBF924E-FBEF-4C7B-9515-1606357941D7}" type="presOf" srcId="{C4B917A9-30E5-4F3C-8CC4-40449A5B2699}" destId="{538DE9E2-F7AF-47DF-88CD-9C0C02C29DA1}" srcOrd="1" destOrd="0" presId="urn:microsoft.com/office/officeart/2005/8/layout/hierarchy2"/>
    <dgm:cxn modelId="{D4A68AFF-9AD3-4CC5-A6F4-ACE2C02A6B63}" type="presOf" srcId="{DD8D1C30-6418-4D60-858D-7F5EF8A8E02F}" destId="{2B5F6AD0-397A-4A1A-BA16-4FB07BB61773}" srcOrd="0" destOrd="0" presId="urn:microsoft.com/office/officeart/2005/8/layout/hierarchy2"/>
    <dgm:cxn modelId="{6F1FA1DB-8053-4F16-ABEB-AE93F70978A8}" type="presOf" srcId="{5649EBEB-3FE4-49CF-B707-D298F4749217}" destId="{8A9298B3-6674-40BA-BF78-2C529869879F}" srcOrd="1" destOrd="0" presId="urn:microsoft.com/office/officeart/2005/8/layout/hierarchy2"/>
    <dgm:cxn modelId="{9FD1F277-78F3-4347-AFB4-5FCBF1649AD8}" type="presOf" srcId="{17762173-C2C8-45C5-9123-9A409A0FF951}" destId="{29951837-7E2D-46F1-8FA7-DBA56524A658}" srcOrd="0" destOrd="0" presId="urn:microsoft.com/office/officeart/2005/8/layout/hierarchy2"/>
    <dgm:cxn modelId="{C7C3C6F4-734E-4F34-B39E-81924A81E804}" type="presOf" srcId="{793192F8-DA62-4392-B2A0-BA7D9803D74E}" destId="{B52A8AE6-A1C5-4F29-BBC9-1AC9A7FEF288}" srcOrd="0" destOrd="0" presId="urn:microsoft.com/office/officeart/2005/8/layout/hierarchy2"/>
    <dgm:cxn modelId="{96B295F2-545B-481B-B2DF-6707677A63ED}" type="presOf" srcId="{EF77DC84-023C-460F-B797-D661566763CF}" destId="{3FF46FCD-3AFF-4141-BE0E-3BF1106C6EF3}" srcOrd="0" destOrd="0" presId="urn:microsoft.com/office/officeart/2005/8/layout/hierarchy2"/>
    <dgm:cxn modelId="{80A19904-E009-457F-A68E-6F72E0DE3A75}" type="presOf" srcId="{D68E5880-6450-4D49-9054-6257DC1EA39D}" destId="{532A8342-BB7A-4BE5-BC6C-66D8D2665473}" srcOrd="0" destOrd="0" presId="urn:microsoft.com/office/officeart/2005/8/layout/hierarchy2"/>
    <dgm:cxn modelId="{27B9DEA3-1797-4539-A518-0F89BC8ECE4E}" type="presOf" srcId="{2C0526F6-A853-4C2E-BCAD-D85DC5787E75}" destId="{0AE8BECD-304D-4C7D-B315-8985253A1A51}" srcOrd="0" destOrd="0" presId="urn:microsoft.com/office/officeart/2005/8/layout/hierarchy2"/>
    <dgm:cxn modelId="{B0D384A3-883B-4445-A2AB-1126E97640A9}" srcId="{BE5B14C8-FA76-4C07-90B8-CBF7247AACF4}" destId="{17762173-C2C8-45C5-9123-9A409A0FF951}" srcOrd="0" destOrd="0" parTransId="{5649EBEB-3FE4-49CF-B707-D298F4749217}" sibTransId="{8B393BB1-01F4-4F06-810A-93518F2F4609}"/>
    <dgm:cxn modelId="{DE517D4C-4A69-41EB-B6CF-4C5F29346FB0}" type="presOf" srcId="{C5E02836-AFA5-4D7F-8124-02FA51F0D36C}" destId="{6ACB503F-F00D-48B7-BDB2-77127E76E244}" srcOrd="1" destOrd="0" presId="urn:microsoft.com/office/officeart/2005/8/layout/hierarchy2"/>
    <dgm:cxn modelId="{E143B381-1EBE-4451-B83F-300AFDA191A5}" type="presOf" srcId="{DD8D1C30-6418-4D60-858D-7F5EF8A8E02F}" destId="{16893A4F-049C-439F-B610-DEDBA9FB0A96}" srcOrd="1" destOrd="0" presId="urn:microsoft.com/office/officeart/2005/8/layout/hierarchy2"/>
    <dgm:cxn modelId="{0E3C5D3B-2339-438A-B3F9-177DF6FF078F}" type="presOf" srcId="{1D8B8618-32A2-41FB-B151-51B8E19A78CA}" destId="{CC260579-B00A-49C4-BC4C-B7F4763DD2F8}" srcOrd="0" destOrd="0" presId="urn:microsoft.com/office/officeart/2005/8/layout/hierarchy2"/>
    <dgm:cxn modelId="{B36EFD71-A70D-42FE-9101-60CAB9964D9C}" srcId="{BE5B14C8-FA76-4C07-90B8-CBF7247AACF4}" destId="{EF77DC84-023C-460F-B797-D661566763CF}" srcOrd="1" destOrd="0" parTransId="{84908621-7FFE-4C9E-A11A-74CB8AEF8EA5}" sibTransId="{24ECC913-3CAD-40DD-8424-E199384EF8E0}"/>
    <dgm:cxn modelId="{A8D0356E-D7B6-4836-B099-8C598E991CDB}" srcId="{17762173-C2C8-45C5-9123-9A409A0FF951}" destId="{2C0526F6-A853-4C2E-BCAD-D85DC5787E75}" srcOrd="0" destOrd="0" parTransId="{C5E02836-AFA5-4D7F-8124-02FA51F0D36C}" sibTransId="{AC01B321-95E1-4DB0-B25A-347437D92DCC}"/>
    <dgm:cxn modelId="{8E4E15D3-0B4A-4C2D-92D5-A4A97D497DD5}" srcId="{EF77DC84-023C-460F-B797-D661566763CF}" destId="{1D8B8618-32A2-41FB-B151-51B8E19A78CA}" srcOrd="0" destOrd="0" parTransId="{C4B917A9-30E5-4F3C-8CC4-40449A5B2699}" sibTransId="{B635CD36-1AAB-4882-AAD1-B0AA66256D59}"/>
    <dgm:cxn modelId="{EF66F9F3-9922-40A5-BF9B-DE68FEF3B712}" srcId="{17762173-C2C8-45C5-9123-9A409A0FF951}" destId="{D0EBE544-55BE-4447-8C50-600DBFB9B1CC}" srcOrd="1" destOrd="0" parTransId="{D68E5880-6450-4D49-9054-6257DC1EA39D}" sibTransId="{1CEB67D1-40C0-43ED-98D0-F38D19915940}"/>
    <dgm:cxn modelId="{8EFFC2B4-7DD5-4542-9963-D4A0E20E4AF6}" type="presOf" srcId="{C5E02836-AFA5-4D7F-8124-02FA51F0D36C}" destId="{35B175AC-D1B0-4602-AB6E-F723A6D533BF}" srcOrd="0" destOrd="0" presId="urn:microsoft.com/office/officeart/2005/8/layout/hierarchy2"/>
    <dgm:cxn modelId="{D12DEE81-DFB3-4E7D-8A60-79E426374FA1}" type="presOf" srcId="{D68E5880-6450-4D49-9054-6257DC1EA39D}" destId="{2336222B-5AB7-41F0-83C5-F51A1113AC08}" srcOrd="1" destOrd="0" presId="urn:microsoft.com/office/officeart/2005/8/layout/hierarchy2"/>
    <dgm:cxn modelId="{F854231B-4F8A-4635-8EB0-9189D84436DB}" type="presOf" srcId="{5649EBEB-3FE4-49CF-B707-D298F4749217}" destId="{98B43409-BA41-4093-9BB0-954586D9D6F2}" srcOrd="0" destOrd="0" presId="urn:microsoft.com/office/officeart/2005/8/layout/hierarchy2"/>
    <dgm:cxn modelId="{EB479E5F-47B4-4D86-AE67-6350CB26F5D7}" type="presOf" srcId="{1A4EAC51-132B-4A94-AEFB-08CF68C95EDD}" destId="{68DFE86E-D102-49F1-A379-D0DC3EF0B84C}" srcOrd="0" destOrd="0" presId="urn:microsoft.com/office/officeart/2005/8/layout/hierarchy2"/>
    <dgm:cxn modelId="{F04C1D58-9CD5-4FF5-B6E1-4B65A5CD3295}" type="presOf" srcId="{D0EBE544-55BE-4447-8C50-600DBFB9B1CC}" destId="{8F1AA511-2A84-483D-AE8E-E88DA184706E}" srcOrd="0" destOrd="0" presId="urn:microsoft.com/office/officeart/2005/8/layout/hierarchy2"/>
    <dgm:cxn modelId="{3DED5255-1BA5-41EF-9F73-5B24F9DF4F99}" type="presParOf" srcId="{68DFE86E-D102-49F1-A379-D0DC3EF0B84C}" destId="{D82954C7-2259-4C10-88A5-A3CEFE9D129F}" srcOrd="0" destOrd="0" presId="urn:microsoft.com/office/officeart/2005/8/layout/hierarchy2"/>
    <dgm:cxn modelId="{5B819D95-EB2B-43A4-9983-3913E76FA40F}" type="presParOf" srcId="{D82954C7-2259-4C10-88A5-A3CEFE9D129F}" destId="{383F92E1-C487-4678-94E6-A04A4FA2726A}" srcOrd="0" destOrd="0" presId="urn:microsoft.com/office/officeart/2005/8/layout/hierarchy2"/>
    <dgm:cxn modelId="{C74D34AC-75F1-4853-A789-1E3E8850BE0E}" type="presParOf" srcId="{D82954C7-2259-4C10-88A5-A3CEFE9D129F}" destId="{41AAF4CA-C2A1-47D8-BFD5-5782CA5B48BB}" srcOrd="1" destOrd="0" presId="urn:microsoft.com/office/officeart/2005/8/layout/hierarchy2"/>
    <dgm:cxn modelId="{9E971B51-9EB9-49AB-87EB-B1930689D85B}" type="presParOf" srcId="{41AAF4CA-C2A1-47D8-BFD5-5782CA5B48BB}" destId="{98B43409-BA41-4093-9BB0-954586D9D6F2}" srcOrd="0" destOrd="0" presId="urn:microsoft.com/office/officeart/2005/8/layout/hierarchy2"/>
    <dgm:cxn modelId="{C6DE1390-35EF-40A9-B864-3354588F6A4E}" type="presParOf" srcId="{98B43409-BA41-4093-9BB0-954586D9D6F2}" destId="{8A9298B3-6674-40BA-BF78-2C529869879F}" srcOrd="0" destOrd="0" presId="urn:microsoft.com/office/officeart/2005/8/layout/hierarchy2"/>
    <dgm:cxn modelId="{5EB3EE6C-6ACB-49A4-8365-10CF4AD85606}" type="presParOf" srcId="{41AAF4CA-C2A1-47D8-BFD5-5782CA5B48BB}" destId="{C4085B35-278B-4C42-BEF9-E93957A77C1C}" srcOrd="1" destOrd="0" presId="urn:microsoft.com/office/officeart/2005/8/layout/hierarchy2"/>
    <dgm:cxn modelId="{F6E22AB3-A5AF-45E4-BCAA-0EE6C0BE7BC2}" type="presParOf" srcId="{C4085B35-278B-4C42-BEF9-E93957A77C1C}" destId="{29951837-7E2D-46F1-8FA7-DBA56524A658}" srcOrd="0" destOrd="0" presId="urn:microsoft.com/office/officeart/2005/8/layout/hierarchy2"/>
    <dgm:cxn modelId="{5B217015-5920-4D4D-929C-05DBFDD510EE}" type="presParOf" srcId="{C4085B35-278B-4C42-BEF9-E93957A77C1C}" destId="{57EC4C00-C09A-445E-ACF7-CB6EFDF5B3BE}" srcOrd="1" destOrd="0" presId="urn:microsoft.com/office/officeart/2005/8/layout/hierarchy2"/>
    <dgm:cxn modelId="{AF235910-BC44-49D5-AADB-E9B9A57791FF}" type="presParOf" srcId="{57EC4C00-C09A-445E-ACF7-CB6EFDF5B3BE}" destId="{35B175AC-D1B0-4602-AB6E-F723A6D533BF}" srcOrd="0" destOrd="0" presId="urn:microsoft.com/office/officeart/2005/8/layout/hierarchy2"/>
    <dgm:cxn modelId="{B024C2F8-C456-4A61-A3C6-A03255FDB88C}" type="presParOf" srcId="{35B175AC-D1B0-4602-AB6E-F723A6D533BF}" destId="{6ACB503F-F00D-48B7-BDB2-77127E76E244}" srcOrd="0" destOrd="0" presId="urn:microsoft.com/office/officeart/2005/8/layout/hierarchy2"/>
    <dgm:cxn modelId="{8BEADEA7-AE66-4CE3-B6B2-FC60A83B9A4F}" type="presParOf" srcId="{57EC4C00-C09A-445E-ACF7-CB6EFDF5B3BE}" destId="{35AD2D59-3712-4B6C-B08B-0DC13DFA7528}" srcOrd="1" destOrd="0" presId="urn:microsoft.com/office/officeart/2005/8/layout/hierarchy2"/>
    <dgm:cxn modelId="{17B54458-10CB-4BE5-9DC5-EF7728BD4247}" type="presParOf" srcId="{35AD2D59-3712-4B6C-B08B-0DC13DFA7528}" destId="{0AE8BECD-304D-4C7D-B315-8985253A1A51}" srcOrd="0" destOrd="0" presId="urn:microsoft.com/office/officeart/2005/8/layout/hierarchy2"/>
    <dgm:cxn modelId="{64BDE9F0-3E70-4790-815E-87D0FA67A65B}" type="presParOf" srcId="{35AD2D59-3712-4B6C-B08B-0DC13DFA7528}" destId="{BAA697FD-FE36-4604-A32F-ADEEF9FB5497}" srcOrd="1" destOrd="0" presId="urn:microsoft.com/office/officeart/2005/8/layout/hierarchy2"/>
    <dgm:cxn modelId="{B5EB21F2-E6EF-4E1C-ADA6-CA8582BEE8E9}" type="presParOf" srcId="{57EC4C00-C09A-445E-ACF7-CB6EFDF5B3BE}" destId="{532A8342-BB7A-4BE5-BC6C-66D8D2665473}" srcOrd="2" destOrd="0" presId="urn:microsoft.com/office/officeart/2005/8/layout/hierarchy2"/>
    <dgm:cxn modelId="{AD3C0278-BD77-433A-9511-D0B8338DC89F}" type="presParOf" srcId="{532A8342-BB7A-4BE5-BC6C-66D8D2665473}" destId="{2336222B-5AB7-41F0-83C5-F51A1113AC08}" srcOrd="0" destOrd="0" presId="urn:microsoft.com/office/officeart/2005/8/layout/hierarchy2"/>
    <dgm:cxn modelId="{6BCB4D62-2568-47DA-AF8A-F530DBFD8B91}" type="presParOf" srcId="{57EC4C00-C09A-445E-ACF7-CB6EFDF5B3BE}" destId="{3161D912-5339-40B2-AE87-3AF0332703B3}" srcOrd="3" destOrd="0" presId="urn:microsoft.com/office/officeart/2005/8/layout/hierarchy2"/>
    <dgm:cxn modelId="{AA65EC33-64FD-428F-8B53-327C8845FD83}" type="presParOf" srcId="{3161D912-5339-40B2-AE87-3AF0332703B3}" destId="{8F1AA511-2A84-483D-AE8E-E88DA184706E}" srcOrd="0" destOrd="0" presId="urn:microsoft.com/office/officeart/2005/8/layout/hierarchy2"/>
    <dgm:cxn modelId="{296C1851-97C5-4FEE-8F1C-E77722418501}" type="presParOf" srcId="{3161D912-5339-40B2-AE87-3AF0332703B3}" destId="{796AEECE-D77B-43E9-9E70-FEC1CDB1D217}" srcOrd="1" destOrd="0" presId="urn:microsoft.com/office/officeart/2005/8/layout/hierarchy2"/>
    <dgm:cxn modelId="{87457AC7-3604-4FAE-B04C-E82BD32E74E4}" type="presParOf" srcId="{57EC4C00-C09A-445E-ACF7-CB6EFDF5B3BE}" destId="{2B5F6AD0-397A-4A1A-BA16-4FB07BB61773}" srcOrd="4" destOrd="0" presId="urn:microsoft.com/office/officeart/2005/8/layout/hierarchy2"/>
    <dgm:cxn modelId="{84726ACD-063D-4D38-A483-33A68DE5416C}" type="presParOf" srcId="{2B5F6AD0-397A-4A1A-BA16-4FB07BB61773}" destId="{16893A4F-049C-439F-B610-DEDBA9FB0A96}" srcOrd="0" destOrd="0" presId="urn:microsoft.com/office/officeart/2005/8/layout/hierarchy2"/>
    <dgm:cxn modelId="{EB0A6509-1B9F-4BB1-8101-509C3C950F72}" type="presParOf" srcId="{57EC4C00-C09A-445E-ACF7-CB6EFDF5B3BE}" destId="{3E8CFBD2-6A82-4F81-859D-24EDB966CC7D}" srcOrd="5" destOrd="0" presId="urn:microsoft.com/office/officeart/2005/8/layout/hierarchy2"/>
    <dgm:cxn modelId="{F46B1100-0B7D-4953-9895-175080F4BC2D}" type="presParOf" srcId="{3E8CFBD2-6A82-4F81-859D-24EDB966CC7D}" destId="{B52A8AE6-A1C5-4F29-BBC9-1AC9A7FEF288}" srcOrd="0" destOrd="0" presId="urn:microsoft.com/office/officeart/2005/8/layout/hierarchy2"/>
    <dgm:cxn modelId="{61717B2A-777E-4EF1-A0C6-671764E38209}" type="presParOf" srcId="{3E8CFBD2-6A82-4F81-859D-24EDB966CC7D}" destId="{554D4713-6038-4BD6-8192-C59A78A2AA55}" srcOrd="1" destOrd="0" presId="urn:microsoft.com/office/officeart/2005/8/layout/hierarchy2"/>
    <dgm:cxn modelId="{B0D9DDDA-932D-4D11-9046-10613951C010}" type="presParOf" srcId="{41AAF4CA-C2A1-47D8-BFD5-5782CA5B48BB}" destId="{5E2A142F-6CA3-4C94-AA91-27B733324739}" srcOrd="2" destOrd="0" presId="urn:microsoft.com/office/officeart/2005/8/layout/hierarchy2"/>
    <dgm:cxn modelId="{FB818377-5AD0-440F-942A-DD49B598401F}" type="presParOf" srcId="{5E2A142F-6CA3-4C94-AA91-27B733324739}" destId="{0B731873-D970-4B8C-977E-E01D47903923}" srcOrd="0" destOrd="0" presId="urn:microsoft.com/office/officeart/2005/8/layout/hierarchy2"/>
    <dgm:cxn modelId="{1CD23EFE-2D96-443C-894D-D00ABC289761}" type="presParOf" srcId="{41AAF4CA-C2A1-47D8-BFD5-5782CA5B48BB}" destId="{858F36AD-A7B3-42CB-8599-DFBC3367566F}" srcOrd="3" destOrd="0" presId="urn:microsoft.com/office/officeart/2005/8/layout/hierarchy2"/>
    <dgm:cxn modelId="{8557374A-D95E-41B4-86B9-DF12BC29E531}" type="presParOf" srcId="{858F36AD-A7B3-42CB-8599-DFBC3367566F}" destId="{3FF46FCD-3AFF-4141-BE0E-3BF1106C6EF3}" srcOrd="0" destOrd="0" presId="urn:microsoft.com/office/officeart/2005/8/layout/hierarchy2"/>
    <dgm:cxn modelId="{904E9B00-F81B-4533-89B0-42E2663F5B61}" type="presParOf" srcId="{858F36AD-A7B3-42CB-8599-DFBC3367566F}" destId="{6A7DF489-A121-4D88-AE21-A9A1E4D6AEB6}" srcOrd="1" destOrd="0" presId="urn:microsoft.com/office/officeart/2005/8/layout/hierarchy2"/>
    <dgm:cxn modelId="{8F819006-5326-4E04-8544-288A7A11544A}" type="presParOf" srcId="{6A7DF489-A121-4D88-AE21-A9A1E4D6AEB6}" destId="{A2DC2D1D-5448-4088-8C41-B8E3888C630C}" srcOrd="0" destOrd="0" presId="urn:microsoft.com/office/officeart/2005/8/layout/hierarchy2"/>
    <dgm:cxn modelId="{C4D5B8D9-E874-470A-B7E6-37F2C8D5F3AB}" type="presParOf" srcId="{A2DC2D1D-5448-4088-8C41-B8E3888C630C}" destId="{538DE9E2-F7AF-47DF-88CD-9C0C02C29DA1}" srcOrd="0" destOrd="0" presId="urn:microsoft.com/office/officeart/2005/8/layout/hierarchy2"/>
    <dgm:cxn modelId="{E3BEDD09-2816-4370-880B-EEB946AFFC5D}" type="presParOf" srcId="{6A7DF489-A121-4D88-AE21-A9A1E4D6AEB6}" destId="{02EAFE77-5E39-43B6-A1BC-1C44BE290E9E}" srcOrd="1" destOrd="0" presId="urn:microsoft.com/office/officeart/2005/8/layout/hierarchy2"/>
    <dgm:cxn modelId="{A563E455-8FD0-4379-A36A-47861B58F7AC}" type="presParOf" srcId="{02EAFE77-5E39-43B6-A1BC-1C44BE290E9E}" destId="{CC260579-B00A-49C4-BC4C-B7F4763DD2F8}" srcOrd="0" destOrd="0" presId="urn:microsoft.com/office/officeart/2005/8/layout/hierarchy2"/>
    <dgm:cxn modelId="{FE447E09-E1D6-4833-9375-16EDEBFDC85F}" type="presParOf" srcId="{02EAFE77-5E39-43B6-A1BC-1C44BE290E9E}" destId="{388BB355-4238-4446-A8B4-7535DAB75D2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D70BE9-44A8-4906-B6F7-3E45B3AD639C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C849214E-BD7E-4D83-A754-B2058E14C02F}">
      <dgm:prSet phldrT="[文字]" custT="1"/>
      <dgm:spPr/>
      <dgm:t>
        <a:bodyPr/>
        <a:lstStyle/>
        <a:p>
          <a:r>
            <a:rPr lang="en-US" altLang="zh-TW" sz="2400" dirty="0" smtClean="0"/>
            <a:t>TSP</a:t>
          </a:r>
          <a:endParaRPr lang="zh-TW" altLang="en-US" sz="2400" dirty="0"/>
        </a:p>
      </dgm:t>
    </dgm:pt>
    <dgm:pt modelId="{7DFE8BF7-C9F3-43E6-88EE-F9F4EC95AAD8}" type="parTrans" cxnId="{72E5D1B2-5276-437A-AEB9-A78CA1BFD72D}">
      <dgm:prSet/>
      <dgm:spPr/>
      <dgm:t>
        <a:bodyPr/>
        <a:lstStyle/>
        <a:p>
          <a:endParaRPr lang="zh-TW" altLang="en-US"/>
        </a:p>
      </dgm:t>
    </dgm:pt>
    <dgm:pt modelId="{01856EF9-51E4-483F-BF1E-1651F1264410}" type="sibTrans" cxnId="{72E5D1B2-5276-437A-AEB9-A78CA1BFD72D}">
      <dgm:prSet/>
      <dgm:spPr/>
      <dgm:t>
        <a:bodyPr/>
        <a:lstStyle/>
        <a:p>
          <a:endParaRPr lang="zh-TW" altLang="en-US"/>
        </a:p>
      </dgm:t>
    </dgm:pt>
    <dgm:pt modelId="{B7E74B3E-A7F3-492B-B187-FBF91162B46C}">
      <dgm:prSet phldrT="[文字]" custT="1"/>
      <dgm:spPr/>
      <dgm:t>
        <a:bodyPr/>
        <a:lstStyle/>
        <a:p>
          <a:r>
            <a:rPr lang="en-US" altLang="zh-TW" sz="2000" dirty="0" smtClean="0"/>
            <a:t>GITHUB</a:t>
          </a:r>
          <a:endParaRPr lang="zh-TW" altLang="en-US" sz="2000" dirty="0"/>
        </a:p>
      </dgm:t>
    </dgm:pt>
    <dgm:pt modelId="{C8322C27-90EB-42AB-922A-40C6BCF11549}" type="parTrans" cxnId="{CCE7D4B2-2BA1-447B-8E49-B143FDFE67D2}">
      <dgm:prSet/>
      <dgm:spPr/>
      <dgm:t>
        <a:bodyPr/>
        <a:lstStyle/>
        <a:p>
          <a:endParaRPr lang="zh-TW" altLang="en-US"/>
        </a:p>
      </dgm:t>
    </dgm:pt>
    <dgm:pt modelId="{F008871A-05AB-4725-9B55-378DD6F785FA}" type="sibTrans" cxnId="{CCE7D4B2-2BA1-447B-8E49-B143FDFE67D2}">
      <dgm:prSet/>
      <dgm:spPr/>
      <dgm:t>
        <a:bodyPr/>
        <a:lstStyle/>
        <a:p>
          <a:endParaRPr lang="zh-TW" altLang="en-US"/>
        </a:p>
      </dgm:t>
    </dgm:pt>
    <dgm:pt modelId="{D5FE5E9C-6C8A-4F9E-A597-93653F58238E}">
      <dgm:prSet phldrT="[文字]" custT="1"/>
      <dgm:spPr/>
      <dgm:t>
        <a:bodyPr/>
        <a:lstStyle/>
        <a:p>
          <a:r>
            <a:rPr lang="en-US" altLang="zh-TW" sz="2400" dirty="0" smtClean="0"/>
            <a:t>PSO</a:t>
          </a:r>
          <a:endParaRPr lang="zh-TW" altLang="en-US" sz="2400" dirty="0"/>
        </a:p>
      </dgm:t>
    </dgm:pt>
    <dgm:pt modelId="{074D5240-7FC8-41A3-AA8B-9A6D5955B587}" type="parTrans" cxnId="{47F371E0-8A2F-4E68-BE7B-C8A32A0FDBDD}">
      <dgm:prSet/>
      <dgm:spPr/>
      <dgm:t>
        <a:bodyPr/>
        <a:lstStyle/>
        <a:p>
          <a:endParaRPr lang="zh-TW" altLang="en-US"/>
        </a:p>
      </dgm:t>
    </dgm:pt>
    <dgm:pt modelId="{8E3AFEC8-AE29-48D7-90CE-7A2C48FB7F07}" type="sibTrans" cxnId="{47F371E0-8A2F-4E68-BE7B-C8A32A0FDBDD}">
      <dgm:prSet/>
      <dgm:spPr/>
      <dgm:t>
        <a:bodyPr/>
        <a:lstStyle/>
        <a:p>
          <a:endParaRPr lang="zh-TW" altLang="en-US"/>
        </a:p>
      </dgm:t>
    </dgm:pt>
    <dgm:pt modelId="{FF427D3B-411D-44F3-84B9-A0C2962B3D08}">
      <dgm:prSet phldrT="[文字]" custT="1"/>
      <dgm:spPr/>
      <dgm:t>
        <a:bodyPr/>
        <a:lstStyle/>
        <a:p>
          <a:r>
            <a:rPr lang="en-US" altLang="zh-TW" sz="2400" dirty="0" smtClean="0"/>
            <a:t>GA</a:t>
          </a:r>
          <a:endParaRPr lang="zh-TW" altLang="en-US" sz="2400" dirty="0"/>
        </a:p>
      </dgm:t>
    </dgm:pt>
    <dgm:pt modelId="{BC0088C3-253C-4CD9-8136-97AAB853588C}" type="parTrans" cxnId="{9DBCD531-CA83-4ABD-BFF3-C67DDB7DA54F}">
      <dgm:prSet/>
      <dgm:spPr/>
      <dgm:t>
        <a:bodyPr/>
        <a:lstStyle/>
        <a:p>
          <a:endParaRPr lang="zh-TW" altLang="en-US"/>
        </a:p>
      </dgm:t>
    </dgm:pt>
    <dgm:pt modelId="{4C4C788A-7025-4621-B8B8-A4F606AE9081}" type="sibTrans" cxnId="{9DBCD531-CA83-4ABD-BFF3-C67DDB7DA54F}">
      <dgm:prSet/>
      <dgm:spPr/>
      <dgm:t>
        <a:bodyPr/>
        <a:lstStyle/>
        <a:p>
          <a:endParaRPr lang="zh-TW" altLang="en-US"/>
        </a:p>
      </dgm:t>
    </dgm:pt>
    <dgm:pt modelId="{4D2C6C27-A79D-416D-8B9D-FF599E4E72EB}">
      <dgm:prSet phldrT="[文字]" custT="1"/>
      <dgm:spPr/>
      <dgm:t>
        <a:bodyPr/>
        <a:lstStyle/>
        <a:p>
          <a:r>
            <a:rPr lang="en-US" altLang="zh-TW" sz="1600" dirty="0" smtClean="0"/>
            <a:t>Divide-and-Conquer</a:t>
          </a:r>
          <a:endParaRPr lang="zh-TW" altLang="en-US" sz="1600" dirty="0"/>
        </a:p>
      </dgm:t>
    </dgm:pt>
    <dgm:pt modelId="{6D46E95C-3C96-4118-B054-6E191F98F6EB}" type="parTrans" cxnId="{36365BC4-73EB-443E-A436-A6C269E1AA37}">
      <dgm:prSet/>
      <dgm:spPr/>
      <dgm:t>
        <a:bodyPr/>
        <a:lstStyle/>
        <a:p>
          <a:endParaRPr lang="zh-TW" altLang="en-US"/>
        </a:p>
      </dgm:t>
    </dgm:pt>
    <dgm:pt modelId="{BACB8457-AC2F-43B2-AAF1-6DACF813E64A}" type="sibTrans" cxnId="{36365BC4-73EB-443E-A436-A6C269E1AA37}">
      <dgm:prSet/>
      <dgm:spPr/>
      <dgm:t>
        <a:bodyPr/>
        <a:lstStyle/>
        <a:p>
          <a:endParaRPr lang="zh-TW" altLang="en-US"/>
        </a:p>
      </dgm:t>
    </dgm:pt>
    <dgm:pt modelId="{81317EE2-C4C3-4E2F-B6C8-512CCEC29A99}">
      <dgm:prSet phldrT="[文字]" custT="1"/>
      <dgm:spPr/>
      <dgm:t>
        <a:bodyPr/>
        <a:lstStyle/>
        <a:p>
          <a:r>
            <a:rPr lang="en-US" altLang="zh-TW" sz="2000" dirty="0" smtClean="0"/>
            <a:t>Cluster</a:t>
          </a:r>
          <a:r>
            <a:rPr lang="en-US" altLang="zh-TW" sz="1300" dirty="0" smtClean="0"/>
            <a:t> </a:t>
          </a:r>
          <a:r>
            <a:rPr lang="en-US" altLang="zh-TW" sz="2000" dirty="0" smtClean="0"/>
            <a:t>Analysis</a:t>
          </a:r>
          <a:endParaRPr lang="zh-TW" altLang="en-US" sz="2000" dirty="0"/>
        </a:p>
      </dgm:t>
    </dgm:pt>
    <dgm:pt modelId="{2EC50419-2456-42D9-B06B-9E4BECE5FA15}" type="parTrans" cxnId="{3ADC6A2C-34D1-451B-A947-92077CC08846}">
      <dgm:prSet/>
      <dgm:spPr/>
      <dgm:t>
        <a:bodyPr/>
        <a:lstStyle/>
        <a:p>
          <a:endParaRPr lang="zh-TW" altLang="en-US"/>
        </a:p>
      </dgm:t>
    </dgm:pt>
    <dgm:pt modelId="{DB25293F-410A-45B8-AE84-021EBCA7C3D2}" type="sibTrans" cxnId="{3ADC6A2C-34D1-451B-A947-92077CC08846}">
      <dgm:prSet/>
      <dgm:spPr/>
      <dgm:t>
        <a:bodyPr/>
        <a:lstStyle/>
        <a:p>
          <a:endParaRPr lang="zh-TW" altLang="en-US"/>
        </a:p>
      </dgm:t>
    </dgm:pt>
    <dgm:pt modelId="{602E7EB1-325D-45A8-8EA6-685730E7D0B6}">
      <dgm:prSet phldrT="[文字]" custT="1"/>
      <dgm:spPr/>
      <dgm:t>
        <a:bodyPr/>
        <a:lstStyle/>
        <a:p>
          <a:r>
            <a:rPr lang="en-US" altLang="zh-TW" sz="1800" dirty="0" smtClean="0"/>
            <a:t>Tree</a:t>
          </a:r>
          <a:r>
            <a:rPr lang="en-US" altLang="zh-TW" sz="1300" dirty="0" smtClean="0"/>
            <a:t> </a:t>
          </a:r>
          <a:r>
            <a:rPr lang="en-US" altLang="zh-TW" sz="1800" dirty="0" smtClean="0"/>
            <a:t>Searching</a:t>
          </a:r>
          <a:endParaRPr lang="zh-TW" altLang="en-US" sz="1800" dirty="0"/>
        </a:p>
      </dgm:t>
    </dgm:pt>
    <dgm:pt modelId="{AA06AD72-D201-451C-A145-DCBB7D71E47A}" type="parTrans" cxnId="{D6F84236-8E57-48B0-B681-26425C32D1EF}">
      <dgm:prSet/>
      <dgm:spPr/>
      <dgm:t>
        <a:bodyPr/>
        <a:lstStyle/>
        <a:p>
          <a:endParaRPr lang="zh-TW" altLang="en-US"/>
        </a:p>
      </dgm:t>
    </dgm:pt>
    <dgm:pt modelId="{C10E2A14-B9A9-4FE9-8ED2-DE334E370661}" type="sibTrans" cxnId="{D6F84236-8E57-48B0-B681-26425C32D1EF}">
      <dgm:prSet/>
      <dgm:spPr/>
      <dgm:t>
        <a:bodyPr/>
        <a:lstStyle/>
        <a:p>
          <a:endParaRPr lang="zh-TW" altLang="en-US"/>
        </a:p>
      </dgm:t>
    </dgm:pt>
    <dgm:pt modelId="{DB3C556D-5B6C-4529-B9A5-B9C78DF27695}">
      <dgm:prSet phldrT="[文字]" custT="1"/>
      <dgm:spPr/>
      <dgm:t>
        <a:bodyPr/>
        <a:lstStyle/>
        <a:p>
          <a:r>
            <a:rPr lang="en-US" altLang="zh-TW" sz="1600" dirty="0" smtClean="0"/>
            <a:t>Dynamic</a:t>
          </a:r>
          <a:r>
            <a:rPr lang="en-US" altLang="zh-TW" sz="1300" dirty="0" smtClean="0"/>
            <a:t> </a:t>
          </a:r>
          <a:r>
            <a:rPr lang="en-US" altLang="zh-TW" sz="1600" dirty="0" smtClean="0"/>
            <a:t>Programming</a:t>
          </a:r>
          <a:endParaRPr lang="zh-TW" altLang="en-US" sz="1600" dirty="0"/>
        </a:p>
      </dgm:t>
    </dgm:pt>
    <dgm:pt modelId="{2150E51D-35D1-4F45-9803-3B2D3937A777}" type="parTrans" cxnId="{4AD74CE1-2D38-427D-8F4B-B6924EC10423}">
      <dgm:prSet/>
      <dgm:spPr/>
      <dgm:t>
        <a:bodyPr/>
        <a:lstStyle/>
        <a:p>
          <a:endParaRPr lang="zh-TW" altLang="en-US"/>
        </a:p>
      </dgm:t>
    </dgm:pt>
    <dgm:pt modelId="{2A3E30D8-A75E-430F-8717-EB95E209D3F0}" type="sibTrans" cxnId="{4AD74CE1-2D38-427D-8F4B-B6924EC10423}">
      <dgm:prSet/>
      <dgm:spPr/>
      <dgm:t>
        <a:bodyPr/>
        <a:lstStyle/>
        <a:p>
          <a:endParaRPr lang="zh-TW" altLang="en-US"/>
        </a:p>
      </dgm:t>
    </dgm:pt>
    <dgm:pt modelId="{ACADF45D-71FE-42C7-ABC1-79C4553D4C06}" type="pres">
      <dgm:prSet presAssocID="{43D70BE9-44A8-4906-B6F7-3E45B3AD639C}" presName="Name0" presStyleCnt="0">
        <dgm:presLayoutVars>
          <dgm:dir/>
          <dgm:resizeHandles val="exact"/>
        </dgm:presLayoutVars>
      </dgm:prSet>
      <dgm:spPr/>
    </dgm:pt>
    <dgm:pt modelId="{61FBD62E-70B4-4989-9254-3BCCF7370745}" type="pres">
      <dgm:prSet presAssocID="{C849214E-BD7E-4D83-A754-B2058E14C02F}" presName="parTxOnly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EEEC68B-E468-4DF3-B2D0-91AFFD1BAC94}" type="pres">
      <dgm:prSet presAssocID="{01856EF9-51E4-483F-BF1E-1651F1264410}" presName="parSpace" presStyleCnt="0"/>
      <dgm:spPr/>
    </dgm:pt>
    <dgm:pt modelId="{09CF6A1B-304C-437B-AB4B-A5060AEAA62C}" type="pres">
      <dgm:prSet presAssocID="{B7E74B3E-A7F3-492B-B187-FBF91162B46C}" presName="parTxOnly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B4057DB-EAD3-4C06-AA5A-E268C7C39DF2}" type="pres">
      <dgm:prSet presAssocID="{F008871A-05AB-4725-9B55-378DD6F785FA}" presName="parSpace" presStyleCnt="0"/>
      <dgm:spPr/>
    </dgm:pt>
    <dgm:pt modelId="{FF557693-2EDE-403A-AEF0-9B4D9B02D690}" type="pres">
      <dgm:prSet presAssocID="{D5FE5E9C-6C8A-4F9E-A597-93653F58238E}" presName="parTxOnly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61D2940-A79A-4BE8-9531-E1806DEF337C}" type="pres">
      <dgm:prSet presAssocID="{8E3AFEC8-AE29-48D7-90CE-7A2C48FB7F07}" presName="parSpace" presStyleCnt="0"/>
      <dgm:spPr/>
    </dgm:pt>
    <dgm:pt modelId="{1FCF13D9-13C8-41E2-8F7F-C077C8C22258}" type="pres">
      <dgm:prSet presAssocID="{FF427D3B-411D-44F3-84B9-A0C2962B3D08}" presName="parTxOnly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0462799-5DCA-4C84-B49C-56450A05C249}" type="pres">
      <dgm:prSet presAssocID="{4C4C788A-7025-4621-B8B8-A4F606AE9081}" presName="parSpace" presStyleCnt="0"/>
      <dgm:spPr/>
    </dgm:pt>
    <dgm:pt modelId="{E76D4AD5-8B36-469E-BABF-2DDACEA97BC2}" type="pres">
      <dgm:prSet presAssocID="{4D2C6C27-A79D-416D-8B9D-FF599E4E72EB}" presName="parTxOnly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D229C07-1189-42F9-AE5F-D413B86A6ABF}" type="pres">
      <dgm:prSet presAssocID="{BACB8457-AC2F-43B2-AAF1-6DACF813E64A}" presName="parSpace" presStyleCnt="0"/>
      <dgm:spPr/>
    </dgm:pt>
    <dgm:pt modelId="{07069AFC-1CC6-4633-BA7C-B4C81BA1CC84}" type="pres">
      <dgm:prSet presAssocID="{81317EE2-C4C3-4E2F-B6C8-512CCEC29A99}" presName="parTxOnly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9D84938-EB3D-43CA-A564-0D89215FBE58}" type="pres">
      <dgm:prSet presAssocID="{DB25293F-410A-45B8-AE84-021EBCA7C3D2}" presName="parSpace" presStyleCnt="0"/>
      <dgm:spPr/>
    </dgm:pt>
    <dgm:pt modelId="{A81EB904-3F2E-4D1A-8FA9-DDA6DCBD526D}" type="pres">
      <dgm:prSet presAssocID="{602E7EB1-325D-45A8-8EA6-685730E7D0B6}" presName="parTxOnly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02AFCB9-7B95-4DE4-8DB5-B009146EE3BB}" type="pres">
      <dgm:prSet presAssocID="{C10E2A14-B9A9-4FE9-8ED2-DE334E370661}" presName="parSpace" presStyleCnt="0"/>
      <dgm:spPr/>
    </dgm:pt>
    <dgm:pt modelId="{220EBB68-8FCF-44EA-83E7-7203F96DB3FC}" type="pres">
      <dgm:prSet presAssocID="{DB3C556D-5B6C-4529-B9A5-B9C78DF27695}" presName="parTxOnly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CCE7D4B2-2BA1-447B-8E49-B143FDFE67D2}" srcId="{43D70BE9-44A8-4906-B6F7-3E45B3AD639C}" destId="{B7E74B3E-A7F3-492B-B187-FBF91162B46C}" srcOrd="1" destOrd="0" parTransId="{C8322C27-90EB-42AB-922A-40C6BCF11549}" sibTransId="{F008871A-05AB-4725-9B55-378DD6F785FA}"/>
    <dgm:cxn modelId="{3ADC6A2C-34D1-451B-A947-92077CC08846}" srcId="{43D70BE9-44A8-4906-B6F7-3E45B3AD639C}" destId="{81317EE2-C4C3-4E2F-B6C8-512CCEC29A99}" srcOrd="5" destOrd="0" parTransId="{2EC50419-2456-42D9-B06B-9E4BECE5FA15}" sibTransId="{DB25293F-410A-45B8-AE84-021EBCA7C3D2}"/>
    <dgm:cxn modelId="{59AE0809-B1AC-4873-9067-4A7E46BE52D1}" type="presOf" srcId="{C849214E-BD7E-4D83-A754-B2058E14C02F}" destId="{61FBD62E-70B4-4989-9254-3BCCF7370745}" srcOrd="0" destOrd="0" presId="urn:microsoft.com/office/officeart/2005/8/layout/hChevron3"/>
    <dgm:cxn modelId="{4AD74CE1-2D38-427D-8F4B-B6924EC10423}" srcId="{43D70BE9-44A8-4906-B6F7-3E45B3AD639C}" destId="{DB3C556D-5B6C-4529-B9A5-B9C78DF27695}" srcOrd="7" destOrd="0" parTransId="{2150E51D-35D1-4F45-9803-3B2D3937A777}" sibTransId="{2A3E30D8-A75E-430F-8717-EB95E209D3F0}"/>
    <dgm:cxn modelId="{B480D550-675D-4E0E-8BC2-AC8D1609E405}" type="presOf" srcId="{4D2C6C27-A79D-416D-8B9D-FF599E4E72EB}" destId="{E76D4AD5-8B36-469E-BABF-2DDACEA97BC2}" srcOrd="0" destOrd="0" presId="urn:microsoft.com/office/officeart/2005/8/layout/hChevron3"/>
    <dgm:cxn modelId="{72E5D1B2-5276-437A-AEB9-A78CA1BFD72D}" srcId="{43D70BE9-44A8-4906-B6F7-3E45B3AD639C}" destId="{C849214E-BD7E-4D83-A754-B2058E14C02F}" srcOrd="0" destOrd="0" parTransId="{7DFE8BF7-C9F3-43E6-88EE-F9F4EC95AAD8}" sibTransId="{01856EF9-51E4-483F-BF1E-1651F1264410}"/>
    <dgm:cxn modelId="{75243AED-2032-4E78-913D-04F199599833}" type="presOf" srcId="{D5FE5E9C-6C8A-4F9E-A597-93653F58238E}" destId="{FF557693-2EDE-403A-AEF0-9B4D9B02D690}" srcOrd="0" destOrd="0" presId="urn:microsoft.com/office/officeart/2005/8/layout/hChevron3"/>
    <dgm:cxn modelId="{47F371E0-8A2F-4E68-BE7B-C8A32A0FDBDD}" srcId="{43D70BE9-44A8-4906-B6F7-3E45B3AD639C}" destId="{D5FE5E9C-6C8A-4F9E-A597-93653F58238E}" srcOrd="2" destOrd="0" parTransId="{074D5240-7FC8-41A3-AA8B-9A6D5955B587}" sibTransId="{8E3AFEC8-AE29-48D7-90CE-7A2C48FB7F07}"/>
    <dgm:cxn modelId="{65A8F53D-BD0D-4DEE-BDA7-B3CC0A2A3DDD}" type="presOf" srcId="{43D70BE9-44A8-4906-B6F7-3E45B3AD639C}" destId="{ACADF45D-71FE-42C7-ABC1-79C4553D4C06}" srcOrd="0" destOrd="0" presId="urn:microsoft.com/office/officeart/2005/8/layout/hChevron3"/>
    <dgm:cxn modelId="{68771113-40C7-4C96-8AFE-CB9BB3945A64}" type="presOf" srcId="{602E7EB1-325D-45A8-8EA6-685730E7D0B6}" destId="{A81EB904-3F2E-4D1A-8FA9-DDA6DCBD526D}" srcOrd="0" destOrd="0" presId="urn:microsoft.com/office/officeart/2005/8/layout/hChevron3"/>
    <dgm:cxn modelId="{C7E56FDB-CB97-4EA6-B005-A8D59CBD47B7}" type="presOf" srcId="{B7E74B3E-A7F3-492B-B187-FBF91162B46C}" destId="{09CF6A1B-304C-437B-AB4B-A5060AEAA62C}" srcOrd="0" destOrd="0" presId="urn:microsoft.com/office/officeart/2005/8/layout/hChevron3"/>
    <dgm:cxn modelId="{70936599-768F-4383-963B-ECC04BD3AC34}" type="presOf" srcId="{DB3C556D-5B6C-4529-B9A5-B9C78DF27695}" destId="{220EBB68-8FCF-44EA-83E7-7203F96DB3FC}" srcOrd="0" destOrd="0" presId="urn:microsoft.com/office/officeart/2005/8/layout/hChevron3"/>
    <dgm:cxn modelId="{36365BC4-73EB-443E-A436-A6C269E1AA37}" srcId="{43D70BE9-44A8-4906-B6F7-3E45B3AD639C}" destId="{4D2C6C27-A79D-416D-8B9D-FF599E4E72EB}" srcOrd="4" destOrd="0" parTransId="{6D46E95C-3C96-4118-B054-6E191F98F6EB}" sibTransId="{BACB8457-AC2F-43B2-AAF1-6DACF813E64A}"/>
    <dgm:cxn modelId="{D6F84236-8E57-48B0-B681-26425C32D1EF}" srcId="{43D70BE9-44A8-4906-B6F7-3E45B3AD639C}" destId="{602E7EB1-325D-45A8-8EA6-685730E7D0B6}" srcOrd="6" destOrd="0" parTransId="{AA06AD72-D201-451C-A145-DCBB7D71E47A}" sibTransId="{C10E2A14-B9A9-4FE9-8ED2-DE334E370661}"/>
    <dgm:cxn modelId="{235D630B-0DDA-4A0C-96E0-9BBA1090DD34}" type="presOf" srcId="{81317EE2-C4C3-4E2F-B6C8-512CCEC29A99}" destId="{07069AFC-1CC6-4633-BA7C-B4C81BA1CC84}" srcOrd="0" destOrd="0" presId="urn:microsoft.com/office/officeart/2005/8/layout/hChevron3"/>
    <dgm:cxn modelId="{413DF888-4F57-4F11-BA13-220691E01BCC}" type="presOf" srcId="{FF427D3B-411D-44F3-84B9-A0C2962B3D08}" destId="{1FCF13D9-13C8-41E2-8F7F-C077C8C22258}" srcOrd="0" destOrd="0" presId="urn:microsoft.com/office/officeart/2005/8/layout/hChevron3"/>
    <dgm:cxn modelId="{9DBCD531-CA83-4ABD-BFF3-C67DDB7DA54F}" srcId="{43D70BE9-44A8-4906-B6F7-3E45B3AD639C}" destId="{FF427D3B-411D-44F3-84B9-A0C2962B3D08}" srcOrd="3" destOrd="0" parTransId="{BC0088C3-253C-4CD9-8136-97AAB853588C}" sibTransId="{4C4C788A-7025-4621-B8B8-A4F606AE9081}"/>
    <dgm:cxn modelId="{F881932F-B928-4197-9950-A51980E13368}" type="presParOf" srcId="{ACADF45D-71FE-42C7-ABC1-79C4553D4C06}" destId="{61FBD62E-70B4-4989-9254-3BCCF7370745}" srcOrd="0" destOrd="0" presId="urn:microsoft.com/office/officeart/2005/8/layout/hChevron3"/>
    <dgm:cxn modelId="{2D8B7DF0-E4EF-4E8B-A437-318C002A2FF5}" type="presParOf" srcId="{ACADF45D-71FE-42C7-ABC1-79C4553D4C06}" destId="{5EEEC68B-E468-4DF3-B2D0-91AFFD1BAC94}" srcOrd="1" destOrd="0" presId="urn:microsoft.com/office/officeart/2005/8/layout/hChevron3"/>
    <dgm:cxn modelId="{3D108992-5193-4DDB-A89D-E80E32D75BAC}" type="presParOf" srcId="{ACADF45D-71FE-42C7-ABC1-79C4553D4C06}" destId="{09CF6A1B-304C-437B-AB4B-A5060AEAA62C}" srcOrd="2" destOrd="0" presId="urn:microsoft.com/office/officeart/2005/8/layout/hChevron3"/>
    <dgm:cxn modelId="{F1D301AB-266C-4F03-B635-1FAF33F261A0}" type="presParOf" srcId="{ACADF45D-71FE-42C7-ABC1-79C4553D4C06}" destId="{6B4057DB-EAD3-4C06-AA5A-E268C7C39DF2}" srcOrd="3" destOrd="0" presId="urn:microsoft.com/office/officeart/2005/8/layout/hChevron3"/>
    <dgm:cxn modelId="{C07F0531-E085-4A7C-82CB-A70A07FFBFC4}" type="presParOf" srcId="{ACADF45D-71FE-42C7-ABC1-79C4553D4C06}" destId="{FF557693-2EDE-403A-AEF0-9B4D9B02D690}" srcOrd="4" destOrd="0" presId="urn:microsoft.com/office/officeart/2005/8/layout/hChevron3"/>
    <dgm:cxn modelId="{E5653847-C433-403B-8040-B8894E4CF912}" type="presParOf" srcId="{ACADF45D-71FE-42C7-ABC1-79C4553D4C06}" destId="{461D2940-A79A-4BE8-9531-E1806DEF337C}" srcOrd="5" destOrd="0" presId="urn:microsoft.com/office/officeart/2005/8/layout/hChevron3"/>
    <dgm:cxn modelId="{175A7ACB-20F2-432A-A0B7-4B4ACB7057FF}" type="presParOf" srcId="{ACADF45D-71FE-42C7-ABC1-79C4553D4C06}" destId="{1FCF13D9-13C8-41E2-8F7F-C077C8C22258}" srcOrd="6" destOrd="0" presId="urn:microsoft.com/office/officeart/2005/8/layout/hChevron3"/>
    <dgm:cxn modelId="{AC1D3F57-5310-4F97-B862-FBB1E995CD49}" type="presParOf" srcId="{ACADF45D-71FE-42C7-ABC1-79C4553D4C06}" destId="{D0462799-5DCA-4C84-B49C-56450A05C249}" srcOrd="7" destOrd="0" presId="urn:microsoft.com/office/officeart/2005/8/layout/hChevron3"/>
    <dgm:cxn modelId="{941FA526-027B-457C-B70A-82A66295C082}" type="presParOf" srcId="{ACADF45D-71FE-42C7-ABC1-79C4553D4C06}" destId="{E76D4AD5-8B36-469E-BABF-2DDACEA97BC2}" srcOrd="8" destOrd="0" presId="urn:microsoft.com/office/officeart/2005/8/layout/hChevron3"/>
    <dgm:cxn modelId="{5CBA8E0D-5785-4136-975B-27A9D773DFE6}" type="presParOf" srcId="{ACADF45D-71FE-42C7-ABC1-79C4553D4C06}" destId="{AD229C07-1189-42F9-AE5F-D413B86A6ABF}" srcOrd="9" destOrd="0" presId="urn:microsoft.com/office/officeart/2005/8/layout/hChevron3"/>
    <dgm:cxn modelId="{CEF9069F-6B86-4013-93D2-793E8E416501}" type="presParOf" srcId="{ACADF45D-71FE-42C7-ABC1-79C4553D4C06}" destId="{07069AFC-1CC6-4633-BA7C-B4C81BA1CC84}" srcOrd="10" destOrd="0" presId="urn:microsoft.com/office/officeart/2005/8/layout/hChevron3"/>
    <dgm:cxn modelId="{CA22DA4E-757C-4A61-8D79-6107F1548F37}" type="presParOf" srcId="{ACADF45D-71FE-42C7-ABC1-79C4553D4C06}" destId="{F9D84938-EB3D-43CA-A564-0D89215FBE58}" srcOrd="11" destOrd="0" presId="urn:microsoft.com/office/officeart/2005/8/layout/hChevron3"/>
    <dgm:cxn modelId="{9EC2EB79-FB62-4045-A12C-79C1877822EC}" type="presParOf" srcId="{ACADF45D-71FE-42C7-ABC1-79C4553D4C06}" destId="{A81EB904-3F2E-4D1A-8FA9-DDA6DCBD526D}" srcOrd="12" destOrd="0" presId="urn:microsoft.com/office/officeart/2005/8/layout/hChevron3"/>
    <dgm:cxn modelId="{E150C86A-2D0F-4C26-AA48-078DD7731AEE}" type="presParOf" srcId="{ACADF45D-71FE-42C7-ABC1-79C4553D4C06}" destId="{C02AFCB9-7B95-4DE4-8DB5-B009146EE3BB}" srcOrd="13" destOrd="0" presId="urn:microsoft.com/office/officeart/2005/8/layout/hChevron3"/>
    <dgm:cxn modelId="{B1CE3C98-34E5-4F00-A553-AE72ECB75439}" type="presParOf" srcId="{ACADF45D-71FE-42C7-ABC1-79C4553D4C06}" destId="{220EBB68-8FCF-44EA-83E7-7203F96DB3FC}" srcOrd="1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AB023A9-C81C-4ABC-9AE6-1EB9759DCB43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06B46544-78FC-4C0C-BEDD-3CB411CFF99F}">
      <dgm:prSet phldrT="[文字]"/>
      <dgm:spPr/>
      <dgm:t>
        <a:bodyPr/>
        <a:lstStyle/>
        <a:p>
          <a:r>
            <a:rPr lang="zh-TW" altLang="en-US" dirty="0" smtClean="0"/>
            <a:t>老師講授</a:t>
          </a:r>
          <a:endParaRPr lang="zh-TW" altLang="en-US" dirty="0"/>
        </a:p>
      </dgm:t>
    </dgm:pt>
    <dgm:pt modelId="{9D40C094-13A6-4696-B1DC-449648834F9E}" type="parTrans" cxnId="{EF1AF0E0-5365-4186-9EB2-F1AABA82D284}">
      <dgm:prSet/>
      <dgm:spPr/>
      <dgm:t>
        <a:bodyPr/>
        <a:lstStyle/>
        <a:p>
          <a:endParaRPr lang="zh-TW" altLang="en-US"/>
        </a:p>
      </dgm:t>
    </dgm:pt>
    <dgm:pt modelId="{B5DD7E52-3816-4D0B-B38E-B17018BBFD59}" type="sibTrans" cxnId="{EF1AF0E0-5365-4186-9EB2-F1AABA82D284}">
      <dgm:prSet/>
      <dgm:spPr/>
      <dgm:t>
        <a:bodyPr/>
        <a:lstStyle/>
        <a:p>
          <a:endParaRPr lang="zh-TW" altLang="en-US"/>
        </a:p>
      </dgm:t>
    </dgm:pt>
    <dgm:pt modelId="{551F3EBA-41CF-4D0A-A47D-442777F939F5}">
      <dgm:prSet phldrT="[文字]"/>
      <dgm:spPr/>
      <dgm:t>
        <a:bodyPr/>
        <a:lstStyle/>
        <a:p>
          <a:r>
            <a:rPr lang="zh-TW" altLang="en-US" dirty="0" smtClean="0"/>
            <a:t>隨機小考</a:t>
          </a:r>
          <a:endParaRPr lang="zh-TW" altLang="en-US" dirty="0"/>
        </a:p>
      </dgm:t>
    </dgm:pt>
    <dgm:pt modelId="{6737BD7D-37C7-4DDF-9B84-4E1729EF9037}" type="parTrans" cxnId="{19C1AABD-FE00-4E5D-A233-B29F90813882}">
      <dgm:prSet/>
      <dgm:spPr/>
      <dgm:t>
        <a:bodyPr/>
        <a:lstStyle/>
        <a:p>
          <a:endParaRPr lang="zh-TW" altLang="en-US"/>
        </a:p>
      </dgm:t>
    </dgm:pt>
    <dgm:pt modelId="{FCDB865C-6FAA-44DE-A540-1C3553D94E67}" type="sibTrans" cxnId="{19C1AABD-FE00-4E5D-A233-B29F90813882}">
      <dgm:prSet/>
      <dgm:spPr/>
      <dgm:t>
        <a:bodyPr/>
        <a:lstStyle/>
        <a:p>
          <a:endParaRPr lang="zh-TW" altLang="en-US"/>
        </a:p>
      </dgm:t>
    </dgm:pt>
    <dgm:pt modelId="{3ADD3728-4B42-4F56-BDFA-47D182A216BE}">
      <dgm:prSet phldrT="[文字]"/>
      <dgm:spPr/>
      <dgm:t>
        <a:bodyPr/>
        <a:lstStyle/>
        <a:p>
          <a:r>
            <a:rPr lang="zh-TW" altLang="en-US" dirty="0" smtClean="0"/>
            <a:t>回家練習</a:t>
          </a:r>
          <a:endParaRPr lang="zh-TW" altLang="en-US" dirty="0"/>
        </a:p>
      </dgm:t>
    </dgm:pt>
    <dgm:pt modelId="{F4CFFDA5-9C25-4C25-BC64-283F66666CEF}" type="parTrans" cxnId="{69B78443-42AF-41E1-9EC1-39BDBE4E9AD3}">
      <dgm:prSet/>
      <dgm:spPr/>
      <dgm:t>
        <a:bodyPr/>
        <a:lstStyle/>
        <a:p>
          <a:endParaRPr lang="zh-TW" altLang="en-US"/>
        </a:p>
      </dgm:t>
    </dgm:pt>
    <dgm:pt modelId="{92AAB212-0926-42F8-8B8F-74478A8992B5}" type="sibTrans" cxnId="{69B78443-42AF-41E1-9EC1-39BDBE4E9AD3}">
      <dgm:prSet/>
      <dgm:spPr/>
      <dgm:t>
        <a:bodyPr/>
        <a:lstStyle/>
        <a:p>
          <a:endParaRPr lang="zh-TW" altLang="en-US"/>
        </a:p>
      </dgm:t>
    </dgm:pt>
    <dgm:pt modelId="{E00438E5-40DB-4DC9-ADD6-11380BD784D6}">
      <dgm:prSet phldrT="[文字]"/>
      <dgm:spPr/>
      <dgm:t>
        <a:bodyPr/>
        <a:lstStyle/>
        <a:p>
          <a:r>
            <a:rPr lang="zh-TW" altLang="en-US" dirty="0" smtClean="0"/>
            <a:t>課堂抽問</a:t>
          </a:r>
          <a:endParaRPr lang="zh-TW" altLang="en-US" dirty="0"/>
        </a:p>
      </dgm:t>
    </dgm:pt>
    <dgm:pt modelId="{4AFBE77A-6FC0-4353-BA53-205305C0C7B7}" type="parTrans" cxnId="{080CCB26-D539-4E2C-8211-CAC09809649F}">
      <dgm:prSet/>
      <dgm:spPr/>
      <dgm:t>
        <a:bodyPr/>
        <a:lstStyle/>
        <a:p>
          <a:endParaRPr lang="zh-TW" altLang="en-US"/>
        </a:p>
      </dgm:t>
    </dgm:pt>
    <dgm:pt modelId="{445F0A94-BD7E-4EE1-A870-8C9B4A224FA9}" type="sibTrans" cxnId="{080CCB26-D539-4E2C-8211-CAC09809649F}">
      <dgm:prSet/>
      <dgm:spPr/>
      <dgm:t>
        <a:bodyPr/>
        <a:lstStyle/>
        <a:p>
          <a:endParaRPr lang="zh-TW" altLang="en-US"/>
        </a:p>
      </dgm:t>
    </dgm:pt>
    <dgm:pt modelId="{E9B8809F-6FE3-41F4-A8A4-BCA230C96068}" type="pres">
      <dgm:prSet presAssocID="{CAB023A9-C81C-4ABC-9AE6-1EB9759DCB43}" presName="compositeShape" presStyleCnt="0">
        <dgm:presLayoutVars>
          <dgm:chMax val="7"/>
          <dgm:dir/>
          <dgm:resizeHandles val="exact"/>
        </dgm:presLayoutVars>
      </dgm:prSet>
      <dgm:spPr/>
    </dgm:pt>
    <dgm:pt modelId="{60883D25-56DE-4868-9240-5299FE532800}" type="pres">
      <dgm:prSet presAssocID="{CAB023A9-C81C-4ABC-9AE6-1EB9759DCB43}" presName="wedge1" presStyleLbl="node1" presStyleIdx="0" presStyleCnt="4"/>
      <dgm:spPr/>
      <dgm:t>
        <a:bodyPr/>
        <a:lstStyle/>
        <a:p>
          <a:endParaRPr lang="zh-TW" altLang="en-US"/>
        </a:p>
      </dgm:t>
    </dgm:pt>
    <dgm:pt modelId="{A2B5DF22-7C7C-4551-8A31-BD2974310CE7}" type="pres">
      <dgm:prSet presAssocID="{CAB023A9-C81C-4ABC-9AE6-1EB9759DCB43}" presName="dummy1a" presStyleCnt="0"/>
      <dgm:spPr/>
    </dgm:pt>
    <dgm:pt modelId="{F1B7451B-0462-4ADE-BC49-51B129138C14}" type="pres">
      <dgm:prSet presAssocID="{CAB023A9-C81C-4ABC-9AE6-1EB9759DCB43}" presName="dummy1b" presStyleCnt="0"/>
      <dgm:spPr/>
    </dgm:pt>
    <dgm:pt modelId="{CC2B054F-361A-4802-9D2B-5BF5D03ECE4F}" type="pres">
      <dgm:prSet presAssocID="{CAB023A9-C81C-4ABC-9AE6-1EB9759DCB43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BEA3F1D-8E8D-4B70-AAB7-14C92DE35479}" type="pres">
      <dgm:prSet presAssocID="{CAB023A9-C81C-4ABC-9AE6-1EB9759DCB43}" presName="wedge2" presStyleLbl="node1" presStyleIdx="1" presStyleCnt="4"/>
      <dgm:spPr/>
      <dgm:t>
        <a:bodyPr/>
        <a:lstStyle/>
        <a:p>
          <a:endParaRPr lang="zh-TW" altLang="en-US"/>
        </a:p>
      </dgm:t>
    </dgm:pt>
    <dgm:pt modelId="{ED2100E5-0FFD-43DF-BAD7-EB7FED1FAEE6}" type="pres">
      <dgm:prSet presAssocID="{CAB023A9-C81C-4ABC-9AE6-1EB9759DCB43}" presName="dummy2a" presStyleCnt="0"/>
      <dgm:spPr/>
    </dgm:pt>
    <dgm:pt modelId="{B6EA9914-C252-48D4-9D1F-349A447F8FF4}" type="pres">
      <dgm:prSet presAssocID="{CAB023A9-C81C-4ABC-9AE6-1EB9759DCB43}" presName="dummy2b" presStyleCnt="0"/>
      <dgm:spPr/>
    </dgm:pt>
    <dgm:pt modelId="{A0BF9862-8F05-406B-9CC6-4345CF8F93D6}" type="pres">
      <dgm:prSet presAssocID="{CAB023A9-C81C-4ABC-9AE6-1EB9759DCB43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7421EDB-AD23-499F-8421-946E9A2E56A2}" type="pres">
      <dgm:prSet presAssocID="{CAB023A9-C81C-4ABC-9AE6-1EB9759DCB43}" presName="wedge3" presStyleLbl="node1" presStyleIdx="2" presStyleCnt="4"/>
      <dgm:spPr/>
      <dgm:t>
        <a:bodyPr/>
        <a:lstStyle/>
        <a:p>
          <a:endParaRPr lang="zh-TW" altLang="en-US"/>
        </a:p>
      </dgm:t>
    </dgm:pt>
    <dgm:pt modelId="{B5E336C9-66C4-44A7-895E-F2DC3D52EACF}" type="pres">
      <dgm:prSet presAssocID="{CAB023A9-C81C-4ABC-9AE6-1EB9759DCB43}" presName="dummy3a" presStyleCnt="0"/>
      <dgm:spPr/>
    </dgm:pt>
    <dgm:pt modelId="{8B4FDA21-52DE-4431-A8A8-D0CF9C442889}" type="pres">
      <dgm:prSet presAssocID="{CAB023A9-C81C-4ABC-9AE6-1EB9759DCB43}" presName="dummy3b" presStyleCnt="0"/>
      <dgm:spPr/>
    </dgm:pt>
    <dgm:pt modelId="{3616172A-5EA5-4047-A7CB-E18C52F07C2E}" type="pres">
      <dgm:prSet presAssocID="{CAB023A9-C81C-4ABC-9AE6-1EB9759DCB43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D951E61-EE7F-48A6-9DFF-04B2B04EB5F1}" type="pres">
      <dgm:prSet presAssocID="{CAB023A9-C81C-4ABC-9AE6-1EB9759DCB43}" presName="wedge4" presStyleLbl="node1" presStyleIdx="3" presStyleCnt="4"/>
      <dgm:spPr/>
      <dgm:t>
        <a:bodyPr/>
        <a:lstStyle/>
        <a:p>
          <a:endParaRPr lang="zh-TW" altLang="en-US"/>
        </a:p>
      </dgm:t>
    </dgm:pt>
    <dgm:pt modelId="{553DFC68-54BA-4641-899A-26DCC9B58BD9}" type="pres">
      <dgm:prSet presAssocID="{CAB023A9-C81C-4ABC-9AE6-1EB9759DCB43}" presName="dummy4a" presStyleCnt="0"/>
      <dgm:spPr/>
    </dgm:pt>
    <dgm:pt modelId="{CEF40156-A128-48CD-8175-E6A653340E89}" type="pres">
      <dgm:prSet presAssocID="{CAB023A9-C81C-4ABC-9AE6-1EB9759DCB43}" presName="dummy4b" presStyleCnt="0"/>
      <dgm:spPr/>
    </dgm:pt>
    <dgm:pt modelId="{02AFC0DF-5023-4461-ADB6-AA3A0081E820}" type="pres">
      <dgm:prSet presAssocID="{CAB023A9-C81C-4ABC-9AE6-1EB9759DCB43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39C120F-3D80-46CC-AEB9-5A492A61C71B}" type="pres">
      <dgm:prSet presAssocID="{B5DD7E52-3816-4D0B-B38E-B17018BBFD59}" presName="arrowWedge1" presStyleLbl="fgSibTrans2D1" presStyleIdx="0" presStyleCnt="4"/>
      <dgm:spPr/>
    </dgm:pt>
    <dgm:pt modelId="{A5BA2658-7296-4ADF-AB39-7DF0371EF459}" type="pres">
      <dgm:prSet presAssocID="{445F0A94-BD7E-4EE1-A870-8C9B4A224FA9}" presName="arrowWedge2" presStyleLbl="fgSibTrans2D1" presStyleIdx="1" presStyleCnt="4"/>
      <dgm:spPr/>
    </dgm:pt>
    <dgm:pt modelId="{B4E8B3C7-6F2A-4963-884A-75B5D3F9F53E}" type="pres">
      <dgm:prSet presAssocID="{FCDB865C-6FAA-44DE-A540-1C3553D94E67}" presName="arrowWedge3" presStyleLbl="fgSibTrans2D1" presStyleIdx="2" presStyleCnt="4"/>
      <dgm:spPr/>
    </dgm:pt>
    <dgm:pt modelId="{BB3D7E74-3052-4E67-852A-05796229AC8A}" type="pres">
      <dgm:prSet presAssocID="{92AAB212-0926-42F8-8B8F-74478A8992B5}" presName="arrowWedge4" presStyleLbl="fgSibTrans2D1" presStyleIdx="3" presStyleCnt="4"/>
      <dgm:spPr/>
    </dgm:pt>
  </dgm:ptLst>
  <dgm:cxnLst>
    <dgm:cxn modelId="{BEC2E0AA-B78C-459A-9042-140453E9969B}" type="presOf" srcId="{E00438E5-40DB-4DC9-ADD6-11380BD784D6}" destId="{6BEA3F1D-8E8D-4B70-AAB7-14C92DE35479}" srcOrd="0" destOrd="0" presId="urn:microsoft.com/office/officeart/2005/8/layout/cycle8"/>
    <dgm:cxn modelId="{69B78443-42AF-41E1-9EC1-39BDBE4E9AD3}" srcId="{CAB023A9-C81C-4ABC-9AE6-1EB9759DCB43}" destId="{3ADD3728-4B42-4F56-BDFA-47D182A216BE}" srcOrd="3" destOrd="0" parTransId="{F4CFFDA5-9C25-4C25-BC64-283F66666CEF}" sibTransId="{92AAB212-0926-42F8-8B8F-74478A8992B5}"/>
    <dgm:cxn modelId="{59A87A26-00DD-4EFE-ADEE-F431A0CDC61B}" type="presOf" srcId="{3ADD3728-4B42-4F56-BDFA-47D182A216BE}" destId="{BD951E61-EE7F-48A6-9DFF-04B2B04EB5F1}" srcOrd="0" destOrd="0" presId="urn:microsoft.com/office/officeart/2005/8/layout/cycle8"/>
    <dgm:cxn modelId="{60C91BA6-CE53-43D4-BAFF-B9CA96842E7D}" type="presOf" srcId="{CAB023A9-C81C-4ABC-9AE6-1EB9759DCB43}" destId="{E9B8809F-6FE3-41F4-A8A4-BCA230C96068}" srcOrd="0" destOrd="0" presId="urn:microsoft.com/office/officeart/2005/8/layout/cycle8"/>
    <dgm:cxn modelId="{216B0C1C-1AD9-4984-AE15-4B868CC1534E}" type="presOf" srcId="{E00438E5-40DB-4DC9-ADD6-11380BD784D6}" destId="{A0BF9862-8F05-406B-9CC6-4345CF8F93D6}" srcOrd="1" destOrd="0" presId="urn:microsoft.com/office/officeart/2005/8/layout/cycle8"/>
    <dgm:cxn modelId="{AE86DB0D-24D5-4B9A-83CE-EA81BB21E318}" type="presOf" srcId="{3ADD3728-4B42-4F56-BDFA-47D182A216BE}" destId="{02AFC0DF-5023-4461-ADB6-AA3A0081E820}" srcOrd="1" destOrd="0" presId="urn:microsoft.com/office/officeart/2005/8/layout/cycle8"/>
    <dgm:cxn modelId="{C36F803A-98D4-44CD-8CCE-FCD91A055FDA}" type="presOf" srcId="{551F3EBA-41CF-4D0A-A47D-442777F939F5}" destId="{3616172A-5EA5-4047-A7CB-E18C52F07C2E}" srcOrd="1" destOrd="0" presId="urn:microsoft.com/office/officeart/2005/8/layout/cycle8"/>
    <dgm:cxn modelId="{19C1AABD-FE00-4E5D-A233-B29F90813882}" srcId="{CAB023A9-C81C-4ABC-9AE6-1EB9759DCB43}" destId="{551F3EBA-41CF-4D0A-A47D-442777F939F5}" srcOrd="2" destOrd="0" parTransId="{6737BD7D-37C7-4DDF-9B84-4E1729EF9037}" sibTransId="{FCDB865C-6FAA-44DE-A540-1C3553D94E67}"/>
    <dgm:cxn modelId="{A403AFE8-CC61-4E7A-B277-CF77D7286EBC}" type="presOf" srcId="{06B46544-78FC-4C0C-BEDD-3CB411CFF99F}" destId="{CC2B054F-361A-4802-9D2B-5BF5D03ECE4F}" srcOrd="1" destOrd="0" presId="urn:microsoft.com/office/officeart/2005/8/layout/cycle8"/>
    <dgm:cxn modelId="{EF1AF0E0-5365-4186-9EB2-F1AABA82D284}" srcId="{CAB023A9-C81C-4ABC-9AE6-1EB9759DCB43}" destId="{06B46544-78FC-4C0C-BEDD-3CB411CFF99F}" srcOrd="0" destOrd="0" parTransId="{9D40C094-13A6-4696-B1DC-449648834F9E}" sibTransId="{B5DD7E52-3816-4D0B-B38E-B17018BBFD59}"/>
    <dgm:cxn modelId="{1CC319A8-F0C1-4A8D-8B9F-E62FB15D1582}" type="presOf" srcId="{06B46544-78FC-4C0C-BEDD-3CB411CFF99F}" destId="{60883D25-56DE-4868-9240-5299FE532800}" srcOrd="0" destOrd="0" presId="urn:microsoft.com/office/officeart/2005/8/layout/cycle8"/>
    <dgm:cxn modelId="{080CCB26-D539-4E2C-8211-CAC09809649F}" srcId="{CAB023A9-C81C-4ABC-9AE6-1EB9759DCB43}" destId="{E00438E5-40DB-4DC9-ADD6-11380BD784D6}" srcOrd="1" destOrd="0" parTransId="{4AFBE77A-6FC0-4353-BA53-205305C0C7B7}" sibTransId="{445F0A94-BD7E-4EE1-A870-8C9B4A224FA9}"/>
    <dgm:cxn modelId="{FB12F55B-612F-46FE-AF2E-B86983F8CDA7}" type="presOf" srcId="{551F3EBA-41CF-4D0A-A47D-442777F939F5}" destId="{37421EDB-AD23-499F-8421-946E9A2E56A2}" srcOrd="0" destOrd="0" presId="urn:microsoft.com/office/officeart/2005/8/layout/cycle8"/>
    <dgm:cxn modelId="{854A30F8-0CFF-4EDB-AAE8-BAAA044B373A}" type="presParOf" srcId="{E9B8809F-6FE3-41F4-A8A4-BCA230C96068}" destId="{60883D25-56DE-4868-9240-5299FE532800}" srcOrd="0" destOrd="0" presId="urn:microsoft.com/office/officeart/2005/8/layout/cycle8"/>
    <dgm:cxn modelId="{135FA804-B8F0-4663-B80A-637820895B91}" type="presParOf" srcId="{E9B8809F-6FE3-41F4-A8A4-BCA230C96068}" destId="{A2B5DF22-7C7C-4551-8A31-BD2974310CE7}" srcOrd="1" destOrd="0" presId="urn:microsoft.com/office/officeart/2005/8/layout/cycle8"/>
    <dgm:cxn modelId="{9A642862-359E-40E0-95CB-83076332ED3D}" type="presParOf" srcId="{E9B8809F-6FE3-41F4-A8A4-BCA230C96068}" destId="{F1B7451B-0462-4ADE-BC49-51B129138C14}" srcOrd="2" destOrd="0" presId="urn:microsoft.com/office/officeart/2005/8/layout/cycle8"/>
    <dgm:cxn modelId="{2CAE7403-1625-4D08-AD4B-4C15A68CBC4A}" type="presParOf" srcId="{E9B8809F-6FE3-41F4-A8A4-BCA230C96068}" destId="{CC2B054F-361A-4802-9D2B-5BF5D03ECE4F}" srcOrd="3" destOrd="0" presId="urn:microsoft.com/office/officeart/2005/8/layout/cycle8"/>
    <dgm:cxn modelId="{DFD1485F-0A3D-488F-938E-9B663681C334}" type="presParOf" srcId="{E9B8809F-6FE3-41F4-A8A4-BCA230C96068}" destId="{6BEA3F1D-8E8D-4B70-AAB7-14C92DE35479}" srcOrd="4" destOrd="0" presId="urn:microsoft.com/office/officeart/2005/8/layout/cycle8"/>
    <dgm:cxn modelId="{3AAD5B67-C3E4-47FA-B1A2-FD179E19BF1A}" type="presParOf" srcId="{E9B8809F-6FE3-41F4-A8A4-BCA230C96068}" destId="{ED2100E5-0FFD-43DF-BAD7-EB7FED1FAEE6}" srcOrd="5" destOrd="0" presId="urn:microsoft.com/office/officeart/2005/8/layout/cycle8"/>
    <dgm:cxn modelId="{1CCC6C48-6945-4DEE-A1D5-B316F801BB70}" type="presParOf" srcId="{E9B8809F-6FE3-41F4-A8A4-BCA230C96068}" destId="{B6EA9914-C252-48D4-9D1F-349A447F8FF4}" srcOrd="6" destOrd="0" presId="urn:microsoft.com/office/officeart/2005/8/layout/cycle8"/>
    <dgm:cxn modelId="{4802A57F-5150-4879-AE03-41ED7EF0F625}" type="presParOf" srcId="{E9B8809F-6FE3-41F4-A8A4-BCA230C96068}" destId="{A0BF9862-8F05-406B-9CC6-4345CF8F93D6}" srcOrd="7" destOrd="0" presId="urn:microsoft.com/office/officeart/2005/8/layout/cycle8"/>
    <dgm:cxn modelId="{D1E488B9-9FCA-4CA5-AEAD-E50A9122790E}" type="presParOf" srcId="{E9B8809F-6FE3-41F4-A8A4-BCA230C96068}" destId="{37421EDB-AD23-499F-8421-946E9A2E56A2}" srcOrd="8" destOrd="0" presId="urn:microsoft.com/office/officeart/2005/8/layout/cycle8"/>
    <dgm:cxn modelId="{AC0FC353-3650-4FF7-BE02-AAFAB7280A5B}" type="presParOf" srcId="{E9B8809F-6FE3-41F4-A8A4-BCA230C96068}" destId="{B5E336C9-66C4-44A7-895E-F2DC3D52EACF}" srcOrd="9" destOrd="0" presId="urn:microsoft.com/office/officeart/2005/8/layout/cycle8"/>
    <dgm:cxn modelId="{9E8F5F70-4663-42E2-B9E9-B356BC9192D9}" type="presParOf" srcId="{E9B8809F-6FE3-41F4-A8A4-BCA230C96068}" destId="{8B4FDA21-52DE-4431-A8A8-D0CF9C442889}" srcOrd="10" destOrd="0" presId="urn:microsoft.com/office/officeart/2005/8/layout/cycle8"/>
    <dgm:cxn modelId="{C0791909-DA2D-47D5-B076-88491A66792C}" type="presParOf" srcId="{E9B8809F-6FE3-41F4-A8A4-BCA230C96068}" destId="{3616172A-5EA5-4047-A7CB-E18C52F07C2E}" srcOrd="11" destOrd="0" presId="urn:microsoft.com/office/officeart/2005/8/layout/cycle8"/>
    <dgm:cxn modelId="{6D714C31-376C-46FD-B114-5CC63E22428F}" type="presParOf" srcId="{E9B8809F-6FE3-41F4-A8A4-BCA230C96068}" destId="{BD951E61-EE7F-48A6-9DFF-04B2B04EB5F1}" srcOrd="12" destOrd="0" presId="urn:microsoft.com/office/officeart/2005/8/layout/cycle8"/>
    <dgm:cxn modelId="{43924232-ABDF-45E7-AB33-D7403698ADDC}" type="presParOf" srcId="{E9B8809F-6FE3-41F4-A8A4-BCA230C96068}" destId="{553DFC68-54BA-4641-899A-26DCC9B58BD9}" srcOrd="13" destOrd="0" presId="urn:microsoft.com/office/officeart/2005/8/layout/cycle8"/>
    <dgm:cxn modelId="{E714F0B9-0585-41BB-BA10-FEB51885FA14}" type="presParOf" srcId="{E9B8809F-6FE3-41F4-A8A4-BCA230C96068}" destId="{CEF40156-A128-48CD-8175-E6A653340E89}" srcOrd="14" destOrd="0" presId="urn:microsoft.com/office/officeart/2005/8/layout/cycle8"/>
    <dgm:cxn modelId="{9A524260-BEE6-4C05-B5F5-D27A758767C3}" type="presParOf" srcId="{E9B8809F-6FE3-41F4-A8A4-BCA230C96068}" destId="{02AFC0DF-5023-4461-ADB6-AA3A0081E820}" srcOrd="15" destOrd="0" presId="urn:microsoft.com/office/officeart/2005/8/layout/cycle8"/>
    <dgm:cxn modelId="{E6F0B050-CBA9-4DF1-9194-13FF0516F049}" type="presParOf" srcId="{E9B8809F-6FE3-41F4-A8A4-BCA230C96068}" destId="{E39C120F-3D80-46CC-AEB9-5A492A61C71B}" srcOrd="16" destOrd="0" presId="urn:microsoft.com/office/officeart/2005/8/layout/cycle8"/>
    <dgm:cxn modelId="{2E371C1B-A91B-4777-82D3-5DBB76915A53}" type="presParOf" srcId="{E9B8809F-6FE3-41F4-A8A4-BCA230C96068}" destId="{A5BA2658-7296-4ADF-AB39-7DF0371EF459}" srcOrd="17" destOrd="0" presId="urn:microsoft.com/office/officeart/2005/8/layout/cycle8"/>
    <dgm:cxn modelId="{FD87474B-4D29-4874-B9AB-62FC06D1F84E}" type="presParOf" srcId="{E9B8809F-6FE3-41F4-A8A4-BCA230C96068}" destId="{B4E8B3C7-6F2A-4963-884A-75B5D3F9F53E}" srcOrd="18" destOrd="0" presId="urn:microsoft.com/office/officeart/2005/8/layout/cycle8"/>
    <dgm:cxn modelId="{C315D9D2-D9ED-4932-8723-A3B6476FC607}" type="presParOf" srcId="{E9B8809F-6FE3-41F4-A8A4-BCA230C96068}" destId="{BB3D7E74-3052-4E67-852A-05796229AC8A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B1A29B3-7C77-4856-B4E4-B367E96E3375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0099DB2-C1CB-4BF4-82FD-93427EB83F7A}">
      <dgm:prSet phldrT="[文字]"/>
      <dgm:spPr/>
      <dgm:t>
        <a:bodyPr/>
        <a:lstStyle/>
        <a:p>
          <a:r>
            <a:rPr lang="zh-TW" altLang="en-US" dirty="0" smtClean="0"/>
            <a:t>理解力</a:t>
          </a:r>
          <a:endParaRPr lang="zh-TW" altLang="en-US" dirty="0"/>
        </a:p>
      </dgm:t>
    </dgm:pt>
    <dgm:pt modelId="{1F8D18CB-CEC4-46A9-BB95-5BA8004C1205}" type="parTrans" cxnId="{1624DB22-B08B-4258-8E31-46F41DED0108}">
      <dgm:prSet/>
      <dgm:spPr/>
      <dgm:t>
        <a:bodyPr/>
        <a:lstStyle/>
        <a:p>
          <a:endParaRPr lang="zh-TW" altLang="en-US"/>
        </a:p>
      </dgm:t>
    </dgm:pt>
    <dgm:pt modelId="{BA882307-3A0D-4E6D-A3CD-D4881FC368F7}" type="sibTrans" cxnId="{1624DB22-B08B-4258-8E31-46F41DED0108}">
      <dgm:prSet/>
      <dgm:spPr/>
      <dgm:t>
        <a:bodyPr/>
        <a:lstStyle/>
        <a:p>
          <a:endParaRPr lang="zh-TW" altLang="en-US"/>
        </a:p>
      </dgm:t>
    </dgm:pt>
    <dgm:pt modelId="{F0E8905C-9EB6-4931-BF49-82A4CC84B338}">
      <dgm:prSet phldrT="[文字]"/>
      <dgm:spPr/>
      <dgm:t>
        <a:bodyPr/>
        <a:lstStyle/>
        <a:p>
          <a:r>
            <a:rPr lang="zh-TW" altLang="en-US" dirty="0" smtClean="0"/>
            <a:t>反應力</a:t>
          </a:r>
          <a:endParaRPr lang="zh-TW" altLang="en-US" dirty="0"/>
        </a:p>
      </dgm:t>
    </dgm:pt>
    <dgm:pt modelId="{7294A8FE-D8A7-4E9E-B127-6800E884EC9D}" type="parTrans" cxnId="{C55B4BCB-24B2-4E95-8F07-B57DB81B7537}">
      <dgm:prSet/>
      <dgm:spPr/>
      <dgm:t>
        <a:bodyPr/>
        <a:lstStyle/>
        <a:p>
          <a:endParaRPr lang="zh-TW" altLang="en-US"/>
        </a:p>
      </dgm:t>
    </dgm:pt>
    <dgm:pt modelId="{1C0AC7FA-C281-40BD-994E-029877516E18}" type="sibTrans" cxnId="{C55B4BCB-24B2-4E95-8F07-B57DB81B7537}">
      <dgm:prSet/>
      <dgm:spPr/>
      <dgm:t>
        <a:bodyPr/>
        <a:lstStyle/>
        <a:p>
          <a:endParaRPr lang="zh-TW" altLang="en-US"/>
        </a:p>
      </dgm:t>
    </dgm:pt>
    <dgm:pt modelId="{5D502264-2597-42C5-93A9-C272F732FACD}">
      <dgm:prSet phldrT="[文字]"/>
      <dgm:spPr/>
      <dgm:t>
        <a:bodyPr/>
        <a:lstStyle/>
        <a:p>
          <a:r>
            <a:rPr lang="zh-TW" altLang="en-US" dirty="0" smtClean="0"/>
            <a:t>歸納力</a:t>
          </a:r>
          <a:endParaRPr lang="zh-TW" altLang="en-US" dirty="0"/>
        </a:p>
      </dgm:t>
    </dgm:pt>
    <dgm:pt modelId="{076644F1-BB0D-4036-BB5F-A8120FD11704}" type="parTrans" cxnId="{6104B502-E399-4E81-B8F6-9AC1054F48FC}">
      <dgm:prSet/>
      <dgm:spPr/>
      <dgm:t>
        <a:bodyPr/>
        <a:lstStyle/>
        <a:p>
          <a:endParaRPr lang="zh-TW" altLang="en-US"/>
        </a:p>
      </dgm:t>
    </dgm:pt>
    <dgm:pt modelId="{4069A39B-A2A2-4865-A9ED-D99848DE7007}" type="sibTrans" cxnId="{6104B502-E399-4E81-B8F6-9AC1054F48FC}">
      <dgm:prSet/>
      <dgm:spPr/>
      <dgm:t>
        <a:bodyPr/>
        <a:lstStyle/>
        <a:p>
          <a:endParaRPr lang="zh-TW" altLang="en-US"/>
        </a:p>
      </dgm:t>
    </dgm:pt>
    <dgm:pt modelId="{C7609348-5617-4AA2-8E21-0D612716E410}">
      <dgm:prSet phldrT="[文字]"/>
      <dgm:spPr/>
      <dgm:t>
        <a:bodyPr/>
        <a:lstStyle/>
        <a:p>
          <a:r>
            <a:rPr lang="zh-TW" altLang="en-US" smtClean="0"/>
            <a:t>毅力</a:t>
          </a:r>
          <a:endParaRPr lang="zh-TW" altLang="en-US" dirty="0"/>
        </a:p>
      </dgm:t>
    </dgm:pt>
    <dgm:pt modelId="{DA248FA1-5152-4ED4-B121-B7D1A23CCA46}" type="parTrans" cxnId="{69A60273-8D72-4B83-ADE7-60358A272FCA}">
      <dgm:prSet/>
      <dgm:spPr/>
      <dgm:t>
        <a:bodyPr/>
        <a:lstStyle/>
        <a:p>
          <a:endParaRPr lang="zh-TW" altLang="en-US"/>
        </a:p>
      </dgm:t>
    </dgm:pt>
    <dgm:pt modelId="{77C9F98B-0BA9-4FB4-88B8-90E8EF5F8A7C}" type="sibTrans" cxnId="{69A60273-8D72-4B83-ADE7-60358A272FCA}">
      <dgm:prSet/>
      <dgm:spPr/>
      <dgm:t>
        <a:bodyPr/>
        <a:lstStyle/>
        <a:p>
          <a:endParaRPr lang="zh-TW" altLang="en-US"/>
        </a:p>
      </dgm:t>
    </dgm:pt>
    <dgm:pt modelId="{131A28EC-0146-4B55-9311-F26763C751CD}" type="pres">
      <dgm:prSet presAssocID="{FB1A29B3-7C77-4856-B4E4-B367E96E337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D7DA6E7B-6285-4101-8A86-C1FE35FB533B}" type="pres">
      <dgm:prSet presAssocID="{A0099DB2-C1CB-4BF4-82FD-93427EB83F7A}" presName="composite" presStyleCnt="0"/>
      <dgm:spPr/>
    </dgm:pt>
    <dgm:pt modelId="{64288DF3-507E-4B15-B895-F08880B3741D}" type="pres">
      <dgm:prSet presAssocID="{A0099DB2-C1CB-4BF4-82FD-93427EB83F7A}" presName="rect1" presStyleLbl="tr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65BD65D-8F4F-4809-A810-6B72FBDA9416}" type="pres">
      <dgm:prSet presAssocID="{A0099DB2-C1CB-4BF4-82FD-93427EB83F7A}" presName="rect2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50000" r="-50000"/>
          </a:stretch>
        </a:blipFill>
      </dgm:spPr>
    </dgm:pt>
    <dgm:pt modelId="{4CD37ECC-4182-4448-958E-B6555D36F005}" type="pres">
      <dgm:prSet presAssocID="{BA882307-3A0D-4E6D-A3CD-D4881FC368F7}" presName="sibTrans" presStyleCnt="0"/>
      <dgm:spPr/>
    </dgm:pt>
    <dgm:pt modelId="{6B17B16C-3719-44B3-8C4D-21EA55D8163B}" type="pres">
      <dgm:prSet presAssocID="{F0E8905C-9EB6-4931-BF49-82A4CC84B338}" presName="composite" presStyleCnt="0"/>
      <dgm:spPr/>
    </dgm:pt>
    <dgm:pt modelId="{CED15BE7-7417-48E5-A055-335EF9EE8CA4}" type="pres">
      <dgm:prSet presAssocID="{F0E8905C-9EB6-4931-BF49-82A4CC84B338}" presName="rect1" presStyleLbl="tr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2AA2768-F919-46E9-BE4F-01BD483092E6}" type="pres">
      <dgm:prSet presAssocID="{F0E8905C-9EB6-4931-BF49-82A4CC84B338}" presName="rect2" presStyleLbl="fgImgPlac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62000" r="-62000"/>
          </a:stretch>
        </a:blipFill>
      </dgm:spPr>
    </dgm:pt>
    <dgm:pt modelId="{DB183E1F-F059-4C0F-9A02-04D1E57B896D}" type="pres">
      <dgm:prSet presAssocID="{1C0AC7FA-C281-40BD-994E-029877516E18}" presName="sibTrans" presStyleCnt="0"/>
      <dgm:spPr/>
    </dgm:pt>
    <dgm:pt modelId="{F735567E-41B9-4D89-AE28-EE5F3E94A15D}" type="pres">
      <dgm:prSet presAssocID="{5D502264-2597-42C5-93A9-C272F732FACD}" presName="composite" presStyleCnt="0"/>
      <dgm:spPr/>
    </dgm:pt>
    <dgm:pt modelId="{C46E17E6-DA4F-45CC-966C-DF4039F41353}" type="pres">
      <dgm:prSet presAssocID="{5D502264-2597-42C5-93A9-C272F732FACD}" presName="rect1" presStyleLbl="tr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4538815-2F68-4722-9F4C-AF1D1FFA8148}" type="pres">
      <dgm:prSet presAssocID="{5D502264-2597-42C5-93A9-C272F732FACD}" presName="rect2" presStyleLbl="fgImgPlace1" presStyleIdx="2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50000" r="-50000"/>
          </a:stretch>
        </a:blipFill>
      </dgm:spPr>
    </dgm:pt>
    <dgm:pt modelId="{88AEC974-1EF6-4B36-BF0F-E6949485B733}" type="pres">
      <dgm:prSet presAssocID="{4069A39B-A2A2-4865-A9ED-D99848DE7007}" presName="sibTrans" presStyleCnt="0"/>
      <dgm:spPr/>
    </dgm:pt>
    <dgm:pt modelId="{2C08C390-6451-43AB-A416-CE7FEEFACF7F}" type="pres">
      <dgm:prSet presAssocID="{C7609348-5617-4AA2-8E21-0D612716E410}" presName="composite" presStyleCnt="0"/>
      <dgm:spPr/>
    </dgm:pt>
    <dgm:pt modelId="{4FDACE2E-2754-4BDC-AF8F-6195D7459399}" type="pres">
      <dgm:prSet presAssocID="{C7609348-5617-4AA2-8E21-0D612716E410}" presName="rect1" presStyleLbl="tr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8497C52-8A47-4DF8-A67C-82017AF1B753}" type="pres">
      <dgm:prSet presAssocID="{C7609348-5617-4AA2-8E21-0D612716E410}" presName="rect2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61000" r="-61000"/>
          </a:stretch>
        </a:blipFill>
      </dgm:spPr>
    </dgm:pt>
  </dgm:ptLst>
  <dgm:cxnLst>
    <dgm:cxn modelId="{78A9FE03-C216-4320-9707-D9D1D2C71DDB}" type="presOf" srcId="{F0E8905C-9EB6-4931-BF49-82A4CC84B338}" destId="{CED15BE7-7417-48E5-A055-335EF9EE8CA4}" srcOrd="0" destOrd="0" presId="urn:microsoft.com/office/officeart/2008/layout/PictureStrips"/>
    <dgm:cxn modelId="{C55B4BCB-24B2-4E95-8F07-B57DB81B7537}" srcId="{FB1A29B3-7C77-4856-B4E4-B367E96E3375}" destId="{F0E8905C-9EB6-4931-BF49-82A4CC84B338}" srcOrd="1" destOrd="0" parTransId="{7294A8FE-D8A7-4E9E-B127-6800E884EC9D}" sibTransId="{1C0AC7FA-C281-40BD-994E-029877516E18}"/>
    <dgm:cxn modelId="{69A60273-8D72-4B83-ADE7-60358A272FCA}" srcId="{FB1A29B3-7C77-4856-B4E4-B367E96E3375}" destId="{C7609348-5617-4AA2-8E21-0D612716E410}" srcOrd="3" destOrd="0" parTransId="{DA248FA1-5152-4ED4-B121-B7D1A23CCA46}" sibTransId="{77C9F98B-0BA9-4FB4-88B8-90E8EF5F8A7C}"/>
    <dgm:cxn modelId="{9B646B20-8DBD-4C6C-8B90-504901119442}" type="presOf" srcId="{5D502264-2597-42C5-93A9-C272F732FACD}" destId="{C46E17E6-DA4F-45CC-966C-DF4039F41353}" srcOrd="0" destOrd="0" presId="urn:microsoft.com/office/officeart/2008/layout/PictureStrips"/>
    <dgm:cxn modelId="{30C788AF-D55C-4C65-ACDF-DE7A30D28241}" type="presOf" srcId="{A0099DB2-C1CB-4BF4-82FD-93427EB83F7A}" destId="{64288DF3-507E-4B15-B895-F08880B3741D}" srcOrd="0" destOrd="0" presId="urn:microsoft.com/office/officeart/2008/layout/PictureStrips"/>
    <dgm:cxn modelId="{1624DB22-B08B-4258-8E31-46F41DED0108}" srcId="{FB1A29B3-7C77-4856-B4E4-B367E96E3375}" destId="{A0099DB2-C1CB-4BF4-82FD-93427EB83F7A}" srcOrd="0" destOrd="0" parTransId="{1F8D18CB-CEC4-46A9-BB95-5BA8004C1205}" sibTransId="{BA882307-3A0D-4E6D-A3CD-D4881FC368F7}"/>
    <dgm:cxn modelId="{00D344E1-F505-40F6-A31F-2E0068D8C17A}" type="presOf" srcId="{C7609348-5617-4AA2-8E21-0D612716E410}" destId="{4FDACE2E-2754-4BDC-AF8F-6195D7459399}" srcOrd="0" destOrd="0" presId="urn:microsoft.com/office/officeart/2008/layout/PictureStrips"/>
    <dgm:cxn modelId="{6104B502-E399-4E81-B8F6-9AC1054F48FC}" srcId="{FB1A29B3-7C77-4856-B4E4-B367E96E3375}" destId="{5D502264-2597-42C5-93A9-C272F732FACD}" srcOrd="2" destOrd="0" parTransId="{076644F1-BB0D-4036-BB5F-A8120FD11704}" sibTransId="{4069A39B-A2A2-4865-A9ED-D99848DE7007}"/>
    <dgm:cxn modelId="{8FD36124-FE9E-474C-82C8-9358DC917608}" type="presOf" srcId="{FB1A29B3-7C77-4856-B4E4-B367E96E3375}" destId="{131A28EC-0146-4B55-9311-F26763C751CD}" srcOrd="0" destOrd="0" presId="urn:microsoft.com/office/officeart/2008/layout/PictureStrips"/>
    <dgm:cxn modelId="{1D66864F-F50F-4ED7-90AE-8CEA0E7050A4}" type="presParOf" srcId="{131A28EC-0146-4B55-9311-F26763C751CD}" destId="{D7DA6E7B-6285-4101-8A86-C1FE35FB533B}" srcOrd="0" destOrd="0" presId="urn:microsoft.com/office/officeart/2008/layout/PictureStrips"/>
    <dgm:cxn modelId="{AF649E0C-BF0E-449D-A045-A9E07F1FEB97}" type="presParOf" srcId="{D7DA6E7B-6285-4101-8A86-C1FE35FB533B}" destId="{64288DF3-507E-4B15-B895-F08880B3741D}" srcOrd="0" destOrd="0" presId="urn:microsoft.com/office/officeart/2008/layout/PictureStrips"/>
    <dgm:cxn modelId="{AEC56A1C-5326-4F26-B9DB-B9B5DA2A5F33}" type="presParOf" srcId="{D7DA6E7B-6285-4101-8A86-C1FE35FB533B}" destId="{C65BD65D-8F4F-4809-A810-6B72FBDA9416}" srcOrd="1" destOrd="0" presId="urn:microsoft.com/office/officeart/2008/layout/PictureStrips"/>
    <dgm:cxn modelId="{05DDB24B-E5A0-4F12-9451-9D705D3AE25F}" type="presParOf" srcId="{131A28EC-0146-4B55-9311-F26763C751CD}" destId="{4CD37ECC-4182-4448-958E-B6555D36F005}" srcOrd="1" destOrd="0" presId="urn:microsoft.com/office/officeart/2008/layout/PictureStrips"/>
    <dgm:cxn modelId="{6FC77107-A710-4D82-9DB2-A354C91BC088}" type="presParOf" srcId="{131A28EC-0146-4B55-9311-F26763C751CD}" destId="{6B17B16C-3719-44B3-8C4D-21EA55D8163B}" srcOrd="2" destOrd="0" presId="urn:microsoft.com/office/officeart/2008/layout/PictureStrips"/>
    <dgm:cxn modelId="{7949FA21-30C2-4812-A630-056E5C7311F0}" type="presParOf" srcId="{6B17B16C-3719-44B3-8C4D-21EA55D8163B}" destId="{CED15BE7-7417-48E5-A055-335EF9EE8CA4}" srcOrd="0" destOrd="0" presId="urn:microsoft.com/office/officeart/2008/layout/PictureStrips"/>
    <dgm:cxn modelId="{5FA0C209-61AD-4BC8-A977-4C04B6ECF26D}" type="presParOf" srcId="{6B17B16C-3719-44B3-8C4D-21EA55D8163B}" destId="{E2AA2768-F919-46E9-BE4F-01BD483092E6}" srcOrd="1" destOrd="0" presId="urn:microsoft.com/office/officeart/2008/layout/PictureStrips"/>
    <dgm:cxn modelId="{9F22309C-5CAA-4C9F-BBD4-C293C880FC98}" type="presParOf" srcId="{131A28EC-0146-4B55-9311-F26763C751CD}" destId="{DB183E1F-F059-4C0F-9A02-04D1E57B896D}" srcOrd="3" destOrd="0" presId="urn:microsoft.com/office/officeart/2008/layout/PictureStrips"/>
    <dgm:cxn modelId="{8421FED2-ACB7-4CB8-BD47-49675DE774FF}" type="presParOf" srcId="{131A28EC-0146-4B55-9311-F26763C751CD}" destId="{F735567E-41B9-4D89-AE28-EE5F3E94A15D}" srcOrd="4" destOrd="0" presId="urn:microsoft.com/office/officeart/2008/layout/PictureStrips"/>
    <dgm:cxn modelId="{4B8EEE52-6757-4EFA-8E0E-D574BB95F2C2}" type="presParOf" srcId="{F735567E-41B9-4D89-AE28-EE5F3E94A15D}" destId="{C46E17E6-DA4F-45CC-966C-DF4039F41353}" srcOrd="0" destOrd="0" presId="urn:microsoft.com/office/officeart/2008/layout/PictureStrips"/>
    <dgm:cxn modelId="{1C16A6F9-F862-4730-91B6-7078E3317A44}" type="presParOf" srcId="{F735567E-41B9-4D89-AE28-EE5F3E94A15D}" destId="{54538815-2F68-4722-9F4C-AF1D1FFA8148}" srcOrd="1" destOrd="0" presId="urn:microsoft.com/office/officeart/2008/layout/PictureStrips"/>
    <dgm:cxn modelId="{6056534C-DEFD-4167-8F5A-D3DE785BF3F2}" type="presParOf" srcId="{131A28EC-0146-4B55-9311-F26763C751CD}" destId="{88AEC974-1EF6-4B36-BF0F-E6949485B733}" srcOrd="5" destOrd="0" presId="urn:microsoft.com/office/officeart/2008/layout/PictureStrips"/>
    <dgm:cxn modelId="{A62B7349-92B6-45AD-A608-199225EB2965}" type="presParOf" srcId="{131A28EC-0146-4B55-9311-F26763C751CD}" destId="{2C08C390-6451-43AB-A416-CE7FEEFACF7F}" srcOrd="6" destOrd="0" presId="urn:microsoft.com/office/officeart/2008/layout/PictureStrips"/>
    <dgm:cxn modelId="{264CF050-3ABE-4EA4-A520-C9184DA8078E}" type="presParOf" srcId="{2C08C390-6451-43AB-A416-CE7FEEFACF7F}" destId="{4FDACE2E-2754-4BDC-AF8F-6195D7459399}" srcOrd="0" destOrd="0" presId="urn:microsoft.com/office/officeart/2008/layout/PictureStrips"/>
    <dgm:cxn modelId="{ED7ACB0C-01A5-4353-BA06-EC7308561B3A}" type="presParOf" srcId="{2C08C390-6451-43AB-A416-CE7FEEFACF7F}" destId="{48497C52-8A47-4DF8-A67C-82017AF1B753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0549D52-5A7B-4DC4-89CF-CA676C3F9C15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8A725874-D778-40F3-AA0B-A864CB3D3B55}">
      <dgm:prSet phldrT="[文字]" custT="1"/>
      <dgm:spPr/>
      <dgm:t>
        <a:bodyPr/>
        <a:lstStyle/>
        <a:p>
          <a:r>
            <a:rPr lang="zh-TW" altLang="en-US" sz="2400" dirty="0" smtClean="0"/>
            <a:t>理解</a:t>
          </a:r>
          <a:r>
            <a:rPr lang="en-US" altLang="zh-TW" sz="2400" dirty="0" smtClean="0"/>
            <a:t>TSP</a:t>
          </a:r>
          <a:r>
            <a:rPr lang="zh-TW" altLang="en-US" sz="2400" dirty="0" smtClean="0"/>
            <a:t>概念</a:t>
          </a:r>
          <a:endParaRPr lang="zh-TW" altLang="en-US" sz="2400" dirty="0"/>
        </a:p>
      </dgm:t>
    </dgm:pt>
    <dgm:pt modelId="{530003F4-D447-414D-BB78-C0C2580AF1FE}" type="parTrans" cxnId="{CA3AB0BC-6BCE-423A-8EF8-AFD134FD9293}">
      <dgm:prSet/>
      <dgm:spPr/>
      <dgm:t>
        <a:bodyPr/>
        <a:lstStyle/>
        <a:p>
          <a:endParaRPr lang="zh-TW" altLang="en-US"/>
        </a:p>
      </dgm:t>
    </dgm:pt>
    <dgm:pt modelId="{A1E4EBE0-A0FE-4D84-852F-BFFA1DCE727A}" type="sibTrans" cxnId="{CA3AB0BC-6BCE-423A-8EF8-AFD134FD9293}">
      <dgm:prSet/>
      <dgm:spPr/>
      <dgm:t>
        <a:bodyPr/>
        <a:lstStyle/>
        <a:p>
          <a:endParaRPr lang="zh-TW" altLang="en-US"/>
        </a:p>
      </dgm:t>
    </dgm:pt>
    <dgm:pt modelId="{78665B34-9D58-4FDD-9F1E-0E1FB8523AF1}">
      <dgm:prSet phldrT="[文字]" custT="1"/>
      <dgm:spPr/>
      <dgm:t>
        <a:bodyPr/>
        <a:lstStyle/>
        <a:p>
          <a:r>
            <a:rPr lang="zh-TW" altLang="en-US" sz="2400" dirty="0" smtClean="0"/>
            <a:t>在給定的城市與道路，找出最短可走訪所有城市一次的路線並且最後回到原點</a:t>
          </a:r>
          <a:endParaRPr lang="zh-TW" altLang="en-US" sz="2400" dirty="0"/>
        </a:p>
      </dgm:t>
    </dgm:pt>
    <dgm:pt modelId="{C8074C5C-6B68-4B88-94B5-4F8BBC675A0C}" type="parTrans" cxnId="{4E8C3FBB-CA92-41C0-8835-FD524A46C69B}">
      <dgm:prSet/>
      <dgm:spPr/>
      <dgm:t>
        <a:bodyPr/>
        <a:lstStyle/>
        <a:p>
          <a:endParaRPr lang="zh-TW" altLang="en-US"/>
        </a:p>
      </dgm:t>
    </dgm:pt>
    <dgm:pt modelId="{B832F3C4-B83F-4A16-8B30-2201F8355A26}" type="sibTrans" cxnId="{4E8C3FBB-CA92-41C0-8835-FD524A46C69B}">
      <dgm:prSet/>
      <dgm:spPr/>
      <dgm:t>
        <a:bodyPr/>
        <a:lstStyle/>
        <a:p>
          <a:endParaRPr lang="zh-TW" altLang="en-US"/>
        </a:p>
      </dgm:t>
    </dgm:pt>
    <dgm:pt modelId="{54E9BC04-1C8D-4230-AC90-7A7067F50103}">
      <dgm:prSet phldrT="[文字]" custT="1"/>
      <dgm:spPr/>
      <dgm:t>
        <a:bodyPr/>
        <a:lstStyle/>
        <a:p>
          <a:r>
            <a:rPr lang="zh-TW" altLang="en-US" sz="2400" dirty="0" smtClean="0"/>
            <a:t>嘗試各種方法</a:t>
          </a:r>
          <a:endParaRPr lang="zh-TW" altLang="en-US" sz="2400" dirty="0"/>
        </a:p>
      </dgm:t>
    </dgm:pt>
    <dgm:pt modelId="{B23CD484-D573-44CE-86AC-E442177DB8D7}" type="parTrans" cxnId="{93780366-6E0D-4AA9-84E5-79B0187EA533}">
      <dgm:prSet/>
      <dgm:spPr/>
      <dgm:t>
        <a:bodyPr/>
        <a:lstStyle/>
        <a:p>
          <a:endParaRPr lang="zh-TW" altLang="en-US"/>
        </a:p>
      </dgm:t>
    </dgm:pt>
    <dgm:pt modelId="{64EC11C2-9148-4175-A698-FAFD0667869E}" type="sibTrans" cxnId="{93780366-6E0D-4AA9-84E5-79B0187EA533}">
      <dgm:prSet/>
      <dgm:spPr/>
      <dgm:t>
        <a:bodyPr/>
        <a:lstStyle/>
        <a:p>
          <a:endParaRPr lang="zh-TW" altLang="en-US"/>
        </a:p>
      </dgm:t>
    </dgm:pt>
    <dgm:pt modelId="{0E58F829-DE94-45A5-BF59-6C9BA24AF599}">
      <dgm:prSet phldrT="[文字]" custT="1"/>
      <dgm:spPr/>
      <dgm:t>
        <a:bodyPr/>
        <a:lstStyle/>
        <a:p>
          <a:r>
            <a:rPr lang="zh-TW" altLang="en-US" sz="1800" dirty="0" smtClean="0"/>
            <a:t>最短鄰接邊</a:t>
          </a:r>
          <a:endParaRPr lang="zh-TW" altLang="en-US" sz="1800" dirty="0"/>
        </a:p>
      </dgm:t>
    </dgm:pt>
    <dgm:pt modelId="{C75456D8-2C13-46DD-A2D0-2AE4411A767E}" type="parTrans" cxnId="{D6D27E80-5BED-47F4-B63F-598CF3A31293}">
      <dgm:prSet/>
      <dgm:spPr/>
      <dgm:t>
        <a:bodyPr/>
        <a:lstStyle/>
        <a:p>
          <a:endParaRPr lang="zh-TW" altLang="en-US"/>
        </a:p>
      </dgm:t>
    </dgm:pt>
    <dgm:pt modelId="{13181482-E75B-44A7-B4E1-603533BEDEE1}" type="sibTrans" cxnId="{D6D27E80-5BED-47F4-B63F-598CF3A31293}">
      <dgm:prSet/>
      <dgm:spPr/>
      <dgm:t>
        <a:bodyPr/>
        <a:lstStyle/>
        <a:p>
          <a:endParaRPr lang="zh-TW" altLang="en-US"/>
        </a:p>
      </dgm:t>
    </dgm:pt>
    <dgm:pt modelId="{1DD718B0-23B8-4209-BDB2-15EDFB45CA84}">
      <dgm:prSet phldrT="[文字]" custT="1"/>
      <dgm:spPr/>
      <dgm:t>
        <a:bodyPr/>
        <a:lstStyle/>
        <a:p>
          <a:r>
            <a:rPr lang="zh-TW" altLang="en-US" sz="2400" dirty="0" smtClean="0"/>
            <a:t>以</a:t>
          </a:r>
          <a:r>
            <a:rPr lang="en-US" altLang="zh-TW" sz="2400" dirty="0" smtClean="0"/>
            <a:t>Java</a:t>
          </a:r>
          <a:r>
            <a:rPr lang="zh-TW" altLang="en-US" sz="2400" dirty="0" smtClean="0"/>
            <a:t>實作</a:t>
          </a:r>
          <a:endParaRPr lang="zh-TW" altLang="en-US" sz="2400" dirty="0"/>
        </a:p>
      </dgm:t>
    </dgm:pt>
    <dgm:pt modelId="{72FAD99E-5966-4D41-804E-503B32787565}" type="parTrans" cxnId="{97429E2E-42FC-4F83-A0C4-782E0593E60D}">
      <dgm:prSet/>
      <dgm:spPr/>
      <dgm:t>
        <a:bodyPr/>
        <a:lstStyle/>
        <a:p>
          <a:endParaRPr lang="zh-TW" altLang="en-US"/>
        </a:p>
      </dgm:t>
    </dgm:pt>
    <dgm:pt modelId="{32ECC456-2B4F-483B-9218-DC30F520B32A}" type="sibTrans" cxnId="{97429E2E-42FC-4F83-A0C4-782E0593E60D}">
      <dgm:prSet/>
      <dgm:spPr/>
      <dgm:t>
        <a:bodyPr/>
        <a:lstStyle/>
        <a:p>
          <a:endParaRPr lang="zh-TW" altLang="en-US"/>
        </a:p>
      </dgm:t>
    </dgm:pt>
    <dgm:pt modelId="{343893E6-0C48-4BBB-B533-4A1CFFFABC70}">
      <dgm:prSet phldrT="[文字]" custT="1"/>
      <dgm:spPr/>
      <dgm:t>
        <a:bodyPr/>
        <a:lstStyle/>
        <a:p>
          <a:r>
            <a:rPr lang="zh-TW" altLang="en-US" sz="2400" dirty="0" smtClean="0"/>
            <a:t>調整各變數</a:t>
          </a:r>
          <a:endParaRPr lang="zh-TW" altLang="en-US" sz="2400" dirty="0"/>
        </a:p>
      </dgm:t>
    </dgm:pt>
    <dgm:pt modelId="{31727DD4-7A0A-4CB3-B29D-9DC4140BFFA6}" type="parTrans" cxnId="{3FF63C2B-BB19-42B6-AA1D-122CB17ACFA2}">
      <dgm:prSet/>
      <dgm:spPr/>
      <dgm:t>
        <a:bodyPr/>
        <a:lstStyle/>
        <a:p>
          <a:endParaRPr lang="zh-TW" altLang="en-US"/>
        </a:p>
      </dgm:t>
    </dgm:pt>
    <dgm:pt modelId="{9872DED1-27C7-4FEB-879E-E7336A635CFE}" type="sibTrans" cxnId="{3FF63C2B-BB19-42B6-AA1D-122CB17ACFA2}">
      <dgm:prSet/>
      <dgm:spPr/>
      <dgm:t>
        <a:bodyPr/>
        <a:lstStyle/>
        <a:p>
          <a:endParaRPr lang="zh-TW" altLang="en-US"/>
        </a:p>
      </dgm:t>
    </dgm:pt>
    <dgm:pt modelId="{786E8032-FF20-403A-B77F-B9B36D18FBD5}">
      <dgm:prSet phldrT="[文字]" custT="1"/>
      <dgm:spPr/>
      <dgm:t>
        <a:bodyPr/>
        <a:lstStyle/>
        <a:p>
          <a:r>
            <a:rPr lang="zh-TW" altLang="en-US" sz="1800" dirty="0" smtClean="0"/>
            <a:t>最短邊總和</a:t>
          </a:r>
          <a:endParaRPr lang="zh-TW" altLang="en-US" sz="1800" dirty="0"/>
        </a:p>
      </dgm:t>
    </dgm:pt>
    <dgm:pt modelId="{428039FF-FFC7-4FA4-AD80-A2137168153B}" type="parTrans" cxnId="{7938AA89-DEAB-422E-A5DE-BFA4E1907E59}">
      <dgm:prSet/>
      <dgm:spPr/>
      <dgm:t>
        <a:bodyPr/>
        <a:lstStyle/>
        <a:p>
          <a:endParaRPr lang="zh-TW" altLang="en-US"/>
        </a:p>
      </dgm:t>
    </dgm:pt>
    <dgm:pt modelId="{549FF2E4-0F45-44F2-93BD-8F88F0FBE6E1}" type="sibTrans" cxnId="{7938AA89-DEAB-422E-A5DE-BFA4E1907E59}">
      <dgm:prSet/>
      <dgm:spPr/>
      <dgm:t>
        <a:bodyPr/>
        <a:lstStyle/>
        <a:p>
          <a:endParaRPr lang="zh-TW" altLang="en-US"/>
        </a:p>
      </dgm:t>
    </dgm:pt>
    <dgm:pt modelId="{01C75D74-8C2D-46AA-B981-90A1377555CA}">
      <dgm:prSet phldrT="[文字]" custT="1"/>
      <dgm:spPr/>
      <dgm:t>
        <a:bodyPr/>
        <a:lstStyle/>
        <a:p>
          <a:r>
            <a:rPr lang="zh-TW" altLang="en-US" sz="1800" dirty="0" smtClean="0"/>
            <a:t>最遠點插入、其他各種方法</a:t>
          </a:r>
          <a:r>
            <a:rPr lang="en-US" altLang="zh-TW" sz="1800" dirty="0" smtClean="0"/>
            <a:t>…</a:t>
          </a:r>
          <a:endParaRPr lang="zh-TW" altLang="en-US" sz="1800" dirty="0"/>
        </a:p>
      </dgm:t>
    </dgm:pt>
    <dgm:pt modelId="{CF7A0FB3-4405-4B4A-A950-0BC416690822}" type="parTrans" cxnId="{ADFDA0F6-A423-416C-9668-1607604DBF33}">
      <dgm:prSet/>
      <dgm:spPr/>
      <dgm:t>
        <a:bodyPr/>
        <a:lstStyle/>
        <a:p>
          <a:endParaRPr lang="zh-TW" altLang="en-US"/>
        </a:p>
      </dgm:t>
    </dgm:pt>
    <dgm:pt modelId="{A6D3AE84-D653-43F4-A84F-4600D6EF050A}" type="sibTrans" cxnId="{ADFDA0F6-A423-416C-9668-1607604DBF33}">
      <dgm:prSet/>
      <dgm:spPr/>
      <dgm:t>
        <a:bodyPr/>
        <a:lstStyle/>
        <a:p>
          <a:endParaRPr lang="zh-TW" altLang="en-US"/>
        </a:p>
      </dgm:t>
    </dgm:pt>
    <dgm:pt modelId="{5C5E650A-C6D7-436F-B1B5-0A8588A6DBB9}">
      <dgm:prSet phldrT="[文字]" custT="1"/>
      <dgm:spPr/>
      <dgm:t>
        <a:bodyPr/>
        <a:lstStyle/>
        <a:p>
          <a:r>
            <a:rPr lang="zh-TW" altLang="en-US" sz="2400" dirty="0" smtClean="0"/>
            <a:t>比較各方法</a:t>
          </a:r>
          <a:endParaRPr lang="zh-TW" altLang="en-US" sz="2400" dirty="0"/>
        </a:p>
      </dgm:t>
    </dgm:pt>
    <dgm:pt modelId="{12214927-DC10-44A5-9889-08022F50DB54}" type="parTrans" cxnId="{DC14A21D-4566-44C6-B74B-6E80FD57FC0D}">
      <dgm:prSet/>
      <dgm:spPr/>
      <dgm:t>
        <a:bodyPr/>
        <a:lstStyle/>
        <a:p>
          <a:endParaRPr lang="zh-TW" altLang="en-US"/>
        </a:p>
      </dgm:t>
    </dgm:pt>
    <dgm:pt modelId="{814B7550-209F-431D-890F-9D70325F6CFA}" type="sibTrans" cxnId="{DC14A21D-4566-44C6-B74B-6E80FD57FC0D}">
      <dgm:prSet/>
      <dgm:spPr/>
      <dgm:t>
        <a:bodyPr/>
        <a:lstStyle/>
        <a:p>
          <a:endParaRPr lang="zh-TW" altLang="en-US"/>
        </a:p>
      </dgm:t>
    </dgm:pt>
    <dgm:pt modelId="{3E6A650E-96C3-4DE3-9546-0CAA70F32355}" type="pres">
      <dgm:prSet presAssocID="{F0549D52-5A7B-4DC4-89CF-CA676C3F9C15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TW" altLang="en-US"/>
        </a:p>
      </dgm:t>
    </dgm:pt>
    <dgm:pt modelId="{F66FC9DC-AC8F-43EB-B3E2-A71B5B3F8BE2}" type="pres">
      <dgm:prSet presAssocID="{8A725874-D778-40F3-AA0B-A864CB3D3B55}" presName="composite" presStyleCnt="0"/>
      <dgm:spPr/>
    </dgm:pt>
    <dgm:pt modelId="{0B7B2B59-A423-4029-A543-EECA04C55436}" type="pres">
      <dgm:prSet presAssocID="{8A725874-D778-40F3-AA0B-A864CB3D3B55}" presName="bentUpArrow1" presStyleLbl="alignImgPlace1" presStyleIdx="0" presStyleCnt="2"/>
      <dgm:spPr/>
    </dgm:pt>
    <dgm:pt modelId="{82AB0603-C0F2-4FC9-A62B-D801C6081A2E}" type="pres">
      <dgm:prSet presAssocID="{8A725874-D778-40F3-AA0B-A864CB3D3B55}" presName="ParentText" presStyleLbl="node1" presStyleIdx="0" presStyleCnt="3" custScaleX="11221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528990A-8B0F-4852-A5CA-FC1FCE6EB7C4}" type="pres">
      <dgm:prSet presAssocID="{8A725874-D778-40F3-AA0B-A864CB3D3B55}" presName="ChildText" presStyleLbl="revTx" presStyleIdx="0" presStyleCnt="3" custScaleX="618315" custLinFactX="100000" custLinFactNeighborX="156622" custLinFactNeighborY="-1329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6F2213D-688A-4E88-BF05-48D0E5902073}" type="pres">
      <dgm:prSet presAssocID="{A1E4EBE0-A0FE-4D84-852F-BFFA1DCE727A}" presName="sibTrans" presStyleCnt="0"/>
      <dgm:spPr/>
    </dgm:pt>
    <dgm:pt modelId="{9228C586-6FC6-46FA-83CF-12B5C96EFDCB}" type="pres">
      <dgm:prSet presAssocID="{54E9BC04-1C8D-4230-AC90-7A7067F50103}" presName="composite" presStyleCnt="0"/>
      <dgm:spPr/>
    </dgm:pt>
    <dgm:pt modelId="{09CA3F80-8CF2-4C61-8358-0651DCC1758A}" type="pres">
      <dgm:prSet presAssocID="{54E9BC04-1C8D-4230-AC90-7A7067F50103}" presName="bentUpArrow1" presStyleLbl="alignImgPlace1" presStyleIdx="1" presStyleCnt="2" custLinFactNeighborX="-63153"/>
      <dgm:spPr/>
    </dgm:pt>
    <dgm:pt modelId="{02D6A4F4-69CA-43BB-AC60-1A16A724A559}" type="pres">
      <dgm:prSet presAssocID="{54E9BC04-1C8D-4230-AC90-7A7067F50103}" presName="ParentText" presStyleLbl="node1" presStyleIdx="1" presStyleCnt="3" custScaleX="106264" custLinFactNeighborX="-4598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539C5E3-827E-4907-8F25-4E847B387EE8}" type="pres">
      <dgm:prSet presAssocID="{54E9BC04-1C8D-4230-AC90-7A7067F50103}" presName="ChildText" presStyleLbl="revTx" presStyleIdx="1" presStyleCnt="3" custScaleX="408999" custLinFactNeighborX="89442" custLinFactNeighborY="-289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CB7AEF8-64D9-47BC-AF0D-F34C8863CB2E}" type="pres">
      <dgm:prSet presAssocID="{64EC11C2-9148-4175-A698-FAFD0667869E}" presName="sibTrans" presStyleCnt="0"/>
      <dgm:spPr/>
    </dgm:pt>
    <dgm:pt modelId="{3ED9C273-714D-4625-AFBB-47672C1ED4DA}" type="pres">
      <dgm:prSet presAssocID="{1DD718B0-23B8-4209-BDB2-15EDFB45CA84}" presName="composite" presStyleCnt="0"/>
      <dgm:spPr/>
    </dgm:pt>
    <dgm:pt modelId="{39E132AC-4BED-4A74-BEFF-994089A7913B}" type="pres">
      <dgm:prSet presAssocID="{1DD718B0-23B8-4209-BDB2-15EDFB45CA84}" presName="ParentText" presStyleLbl="node1" presStyleIdx="2" presStyleCnt="3" custScaleX="107463" custLinFactX="-52153" custLinFactNeighborX="-100000" custLinFactNeighborY="190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D5C0C4B-9841-4320-9777-FDE6A56B9878}" type="pres">
      <dgm:prSet presAssocID="{1DD718B0-23B8-4209-BDB2-15EDFB45CA84}" presName="FinalChildText" presStyleLbl="revTx" presStyleIdx="2" presStyleCnt="3" custScaleX="301450" custLinFactX="-9440" custLinFactNeighborX="-100000" custLinFactNeighborY="23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333504A0-974D-4A0A-BADA-F2388A8C8DB0}" type="presOf" srcId="{0E58F829-DE94-45A5-BF59-6C9BA24AF599}" destId="{A539C5E3-827E-4907-8F25-4E847B387EE8}" srcOrd="0" destOrd="0" presId="urn:microsoft.com/office/officeart/2005/8/layout/StepDownProcess"/>
    <dgm:cxn modelId="{62B2466D-AFC7-478B-B18D-EEF7BF4CF85A}" type="presOf" srcId="{F0549D52-5A7B-4DC4-89CF-CA676C3F9C15}" destId="{3E6A650E-96C3-4DE3-9546-0CAA70F32355}" srcOrd="0" destOrd="0" presId="urn:microsoft.com/office/officeart/2005/8/layout/StepDownProcess"/>
    <dgm:cxn modelId="{93780366-6E0D-4AA9-84E5-79B0187EA533}" srcId="{F0549D52-5A7B-4DC4-89CF-CA676C3F9C15}" destId="{54E9BC04-1C8D-4230-AC90-7A7067F50103}" srcOrd="1" destOrd="0" parTransId="{B23CD484-D573-44CE-86AC-E442177DB8D7}" sibTransId="{64EC11C2-9148-4175-A698-FAFD0667869E}"/>
    <dgm:cxn modelId="{3FF63C2B-BB19-42B6-AA1D-122CB17ACFA2}" srcId="{1DD718B0-23B8-4209-BDB2-15EDFB45CA84}" destId="{343893E6-0C48-4BBB-B533-4A1CFFFABC70}" srcOrd="1" destOrd="0" parTransId="{31727DD4-7A0A-4CB3-B29D-9DC4140BFFA6}" sibTransId="{9872DED1-27C7-4FEB-879E-E7336A635CFE}"/>
    <dgm:cxn modelId="{A867FA6A-1BB5-4E32-B016-B772147CE8B3}" type="presOf" srcId="{786E8032-FF20-403A-B77F-B9B36D18FBD5}" destId="{A539C5E3-827E-4907-8F25-4E847B387EE8}" srcOrd="0" destOrd="1" presId="urn:microsoft.com/office/officeart/2005/8/layout/StepDownProcess"/>
    <dgm:cxn modelId="{4CE72490-78CC-480E-A6C0-38D65F5FD7C6}" type="presOf" srcId="{54E9BC04-1C8D-4230-AC90-7A7067F50103}" destId="{02D6A4F4-69CA-43BB-AC60-1A16A724A559}" srcOrd="0" destOrd="0" presId="urn:microsoft.com/office/officeart/2005/8/layout/StepDownProcess"/>
    <dgm:cxn modelId="{FC71BF75-10AC-4019-BBB5-E727C55F95CD}" type="presOf" srcId="{78665B34-9D58-4FDD-9F1E-0E1FB8523AF1}" destId="{F528990A-8B0F-4852-A5CA-FC1FCE6EB7C4}" srcOrd="0" destOrd="0" presId="urn:microsoft.com/office/officeart/2005/8/layout/StepDownProcess"/>
    <dgm:cxn modelId="{C668B511-F529-4BDA-8CA9-200B0B2F9486}" type="presOf" srcId="{8A725874-D778-40F3-AA0B-A864CB3D3B55}" destId="{82AB0603-C0F2-4FC9-A62B-D801C6081A2E}" srcOrd="0" destOrd="0" presId="urn:microsoft.com/office/officeart/2005/8/layout/StepDownProcess"/>
    <dgm:cxn modelId="{D6D27E80-5BED-47F4-B63F-598CF3A31293}" srcId="{54E9BC04-1C8D-4230-AC90-7A7067F50103}" destId="{0E58F829-DE94-45A5-BF59-6C9BA24AF599}" srcOrd="0" destOrd="0" parTransId="{C75456D8-2C13-46DD-A2D0-2AE4411A767E}" sibTransId="{13181482-E75B-44A7-B4E1-603533BEDEE1}"/>
    <dgm:cxn modelId="{97429E2E-42FC-4F83-A0C4-782E0593E60D}" srcId="{F0549D52-5A7B-4DC4-89CF-CA676C3F9C15}" destId="{1DD718B0-23B8-4209-BDB2-15EDFB45CA84}" srcOrd="2" destOrd="0" parTransId="{72FAD99E-5966-4D41-804E-503B32787565}" sibTransId="{32ECC456-2B4F-483B-9218-DC30F520B32A}"/>
    <dgm:cxn modelId="{7938AA89-DEAB-422E-A5DE-BFA4E1907E59}" srcId="{54E9BC04-1C8D-4230-AC90-7A7067F50103}" destId="{786E8032-FF20-403A-B77F-B9B36D18FBD5}" srcOrd="1" destOrd="0" parTransId="{428039FF-FFC7-4FA4-AD80-A2137168153B}" sibTransId="{549FF2E4-0F45-44F2-93BD-8F88F0FBE6E1}"/>
    <dgm:cxn modelId="{ADFDA0F6-A423-416C-9668-1607604DBF33}" srcId="{54E9BC04-1C8D-4230-AC90-7A7067F50103}" destId="{01C75D74-8C2D-46AA-B981-90A1377555CA}" srcOrd="2" destOrd="0" parTransId="{CF7A0FB3-4405-4B4A-A950-0BC416690822}" sibTransId="{A6D3AE84-D653-43F4-A84F-4600D6EF050A}"/>
    <dgm:cxn modelId="{46632AC0-9239-4C9C-8A8E-403F822A6143}" type="presOf" srcId="{5C5E650A-C6D7-436F-B1B5-0A8588A6DBB9}" destId="{BD5C0C4B-9841-4320-9777-FDE6A56B9878}" srcOrd="0" destOrd="0" presId="urn:microsoft.com/office/officeart/2005/8/layout/StepDownProcess"/>
    <dgm:cxn modelId="{CEDE0E3C-0DAE-4019-8312-78CE49A5081B}" type="presOf" srcId="{1DD718B0-23B8-4209-BDB2-15EDFB45CA84}" destId="{39E132AC-4BED-4A74-BEFF-994089A7913B}" srcOrd="0" destOrd="0" presId="urn:microsoft.com/office/officeart/2005/8/layout/StepDownProcess"/>
    <dgm:cxn modelId="{91FA72E5-CA94-4888-9727-96E5077362A9}" type="presOf" srcId="{343893E6-0C48-4BBB-B533-4A1CFFFABC70}" destId="{BD5C0C4B-9841-4320-9777-FDE6A56B9878}" srcOrd="0" destOrd="1" presId="urn:microsoft.com/office/officeart/2005/8/layout/StepDownProcess"/>
    <dgm:cxn modelId="{CA3AB0BC-6BCE-423A-8EF8-AFD134FD9293}" srcId="{F0549D52-5A7B-4DC4-89CF-CA676C3F9C15}" destId="{8A725874-D778-40F3-AA0B-A864CB3D3B55}" srcOrd="0" destOrd="0" parTransId="{530003F4-D447-414D-BB78-C0C2580AF1FE}" sibTransId="{A1E4EBE0-A0FE-4D84-852F-BFFA1DCE727A}"/>
    <dgm:cxn modelId="{4E8C3FBB-CA92-41C0-8835-FD524A46C69B}" srcId="{8A725874-D778-40F3-AA0B-A864CB3D3B55}" destId="{78665B34-9D58-4FDD-9F1E-0E1FB8523AF1}" srcOrd="0" destOrd="0" parTransId="{C8074C5C-6B68-4B88-94B5-4F8BBC675A0C}" sibTransId="{B832F3C4-B83F-4A16-8B30-2201F8355A26}"/>
    <dgm:cxn modelId="{DC14A21D-4566-44C6-B74B-6E80FD57FC0D}" srcId="{1DD718B0-23B8-4209-BDB2-15EDFB45CA84}" destId="{5C5E650A-C6D7-436F-B1B5-0A8588A6DBB9}" srcOrd="0" destOrd="0" parTransId="{12214927-DC10-44A5-9889-08022F50DB54}" sibTransId="{814B7550-209F-431D-890F-9D70325F6CFA}"/>
    <dgm:cxn modelId="{053533AF-BAE9-48E3-8C73-6F3D8BA84A0F}" type="presOf" srcId="{01C75D74-8C2D-46AA-B981-90A1377555CA}" destId="{A539C5E3-827E-4907-8F25-4E847B387EE8}" srcOrd="0" destOrd="2" presId="urn:microsoft.com/office/officeart/2005/8/layout/StepDownProcess"/>
    <dgm:cxn modelId="{F7F28A26-8320-4A96-942A-5E4EA8660CF2}" type="presParOf" srcId="{3E6A650E-96C3-4DE3-9546-0CAA70F32355}" destId="{F66FC9DC-AC8F-43EB-B3E2-A71B5B3F8BE2}" srcOrd="0" destOrd="0" presId="urn:microsoft.com/office/officeart/2005/8/layout/StepDownProcess"/>
    <dgm:cxn modelId="{71BDC8E8-69F0-4278-983E-BA2C192B3803}" type="presParOf" srcId="{F66FC9DC-AC8F-43EB-B3E2-A71B5B3F8BE2}" destId="{0B7B2B59-A423-4029-A543-EECA04C55436}" srcOrd="0" destOrd="0" presId="urn:microsoft.com/office/officeart/2005/8/layout/StepDownProcess"/>
    <dgm:cxn modelId="{6AFEDCC5-37D8-4E23-8DE2-4CA9F7525259}" type="presParOf" srcId="{F66FC9DC-AC8F-43EB-B3E2-A71B5B3F8BE2}" destId="{82AB0603-C0F2-4FC9-A62B-D801C6081A2E}" srcOrd="1" destOrd="0" presId="urn:microsoft.com/office/officeart/2005/8/layout/StepDownProcess"/>
    <dgm:cxn modelId="{36E8B3FB-9443-4253-BB4D-FE920B00D84D}" type="presParOf" srcId="{F66FC9DC-AC8F-43EB-B3E2-A71B5B3F8BE2}" destId="{F528990A-8B0F-4852-A5CA-FC1FCE6EB7C4}" srcOrd="2" destOrd="0" presId="urn:microsoft.com/office/officeart/2005/8/layout/StepDownProcess"/>
    <dgm:cxn modelId="{CFF7A03E-3E9B-4D6B-AF42-523AD748891D}" type="presParOf" srcId="{3E6A650E-96C3-4DE3-9546-0CAA70F32355}" destId="{46F2213D-688A-4E88-BF05-48D0E5902073}" srcOrd="1" destOrd="0" presId="urn:microsoft.com/office/officeart/2005/8/layout/StepDownProcess"/>
    <dgm:cxn modelId="{A7E5C17C-2274-4C3B-8398-911E1638AA81}" type="presParOf" srcId="{3E6A650E-96C3-4DE3-9546-0CAA70F32355}" destId="{9228C586-6FC6-46FA-83CF-12B5C96EFDCB}" srcOrd="2" destOrd="0" presId="urn:microsoft.com/office/officeart/2005/8/layout/StepDownProcess"/>
    <dgm:cxn modelId="{F4935824-AD7C-4B03-B913-BEFA70539574}" type="presParOf" srcId="{9228C586-6FC6-46FA-83CF-12B5C96EFDCB}" destId="{09CA3F80-8CF2-4C61-8358-0651DCC1758A}" srcOrd="0" destOrd="0" presId="urn:microsoft.com/office/officeart/2005/8/layout/StepDownProcess"/>
    <dgm:cxn modelId="{3AF8CDCD-5DDF-4873-95F1-E192B3E3686D}" type="presParOf" srcId="{9228C586-6FC6-46FA-83CF-12B5C96EFDCB}" destId="{02D6A4F4-69CA-43BB-AC60-1A16A724A559}" srcOrd="1" destOrd="0" presId="urn:microsoft.com/office/officeart/2005/8/layout/StepDownProcess"/>
    <dgm:cxn modelId="{44126354-C093-4F1D-82A0-4B5D76ED8732}" type="presParOf" srcId="{9228C586-6FC6-46FA-83CF-12B5C96EFDCB}" destId="{A539C5E3-827E-4907-8F25-4E847B387EE8}" srcOrd="2" destOrd="0" presId="urn:microsoft.com/office/officeart/2005/8/layout/StepDownProcess"/>
    <dgm:cxn modelId="{8E2C630C-F0AB-4708-856B-BAE9DD8ACED6}" type="presParOf" srcId="{3E6A650E-96C3-4DE3-9546-0CAA70F32355}" destId="{4CB7AEF8-64D9-47BC-AF0D-F34C8863CB2E}" srcOrd="3" destOrd="0" presId="urn:microsoft.com/office/officeart/2005/8/layout/StepDownProcess"/>
    <dgm:cxn modelId="{37CE7FE6-E972-4F7C-9740-72B9CDC55F3A}" type="presParOf" srcId="{3E6A650E-96C3-4DE3-9546-0CAA70F32355}" destId="{3ED9C273-714D-4625-AFBB-47672C1ED4DA}" srcOrd="4" destOrd="0" presId="urn:microsoft.com/office/officeart/2005/8/layout/StepDownProcess"/>
    <dgm:cxn modelId="{F128AF1B-A95F-4380-BD30-990F5707176F}" type="presParOf" srcId="{3ED9C273-714D-4625-AFBB-47672C1ED4DA}" destId="{39E132AC-4BED-4A74-BEFF-994089A7913B}" srcOrd="0" destOrd="0" presId="urn:microsoft.com/office/officeart/2005/8/layout/StepDownProcess"/>
    <dgm:cxn modelId="{C9E32573-273E-4C3C-AF71-A383D82D4DF9}" type="presParOf" srcId="{3ED9C273-714D-4625-AFBB-47672C1ED4DA}" destId="{BD5C0C4B-9841-4320-9777-FDE6A56B9878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4BC2A8B-5A35-45DD-8C3F-9CE3F02BC1A1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0090CD5E-6CB9-4124-8DF4-B734523EEA93}">
      <dgm:prSet phldrT="[文字]"/>
      <dgm:spPr/>
      <dgm:t>
        <a:bodyPr/>
        <a:lstStyle/>
        <a:p>
          <a:r>
            <a:rPr lang="zh-TW" altLang="en-US" dirty="0" smtClean="0"/>
            <a:t>多方嘗試</a:t>
          </a:r>
          <a:endParaRPr lang="zh-TW" altLang="en-US" dirty="0"/>
        </a:p>
      </dgm:t>
    </dgm:pt>
    <dgm:pt modelId="{404553AF-5AE1-4ABB-9C78-E1008EFC2C42}" type="parTrans" cxnId="{15D212B8-E0A6-4671-BEE6-D4EAD9D0B1A6}">
      <dgm:prSet/>
      <dgm:spPr/>
      <dgm:t>
        <a:bodyPr/>
        <a:lstStyle/>
        <a:p>
          <a:endParaRPr lang="zh-TW" altLang="en-US"/>
        </a:p>
      </dgm:t>
    </dgm:pt>
    <dgm:pt modelId="{8EA17CE6-4253-4978-946F-B0B7E09240A9}" type="sibTrans" cxnId="{15D212B8-E0A6-4671-BEE6-D4EAD9D0B1A6}">
      <dgm:prSet/>
      <dgm:spPr/>
      <dgm:t>
        <a:bodyPr/>
        <a:lstStyle/>
        <a:p>
          <a:endParaRPr lang="zh-TW" altLang="en-US"/>
        </a:p>
      </dgm:t>
    </dgm:pt>
    <dgm:pt modelId="{2D3E4E7E-5DA1-4A22-BB41-3F410ED42E87}">
      <dgm:prSet phldrT="[文字]"/>
      <dgm:spPr/>
      <dgm:t>
        <a:bodyPr/>
        <a:lstStyle/>
        <a:p>
          <a:r>
            <a:rPr lang="zh-TW" altLang="en-US" dirty="0" smtClean="0"/>
            <a:t>查找書籍</a:t>
          </a:r>
          <a:endParaRPr lang="zh-TW" altLang="en-US" dirty="0"/>
        </a:p>
      </dgm:t>
    </dgm:pt>
    <dgm:pt modelId="{6D786B65-EA36-4EF5-8120-D24F614D01B3}" type="parTrans" cxnId="{8C444BB3-AEE4-45E2-AFB2-C07A8A2D7DF7}">
      <dgm:prSet/>
      <dgm:spPr/>
      <dgm:t>
        <a:bodyPr/>
        <a:lstStyle/>
        <a:p>
          <a:endParaRPr lang="zh-TW" altLang="en-US"/>
        </a:p>
      </dgm:t>
    </dgm:pt>
    <dgm:pt modelId="{91166E15-CF8D-4180-85C8-7D81073DC921}" type="sibTrans" cxnId="{8C444BB3-AEE4-45E2-AFB2-C07A8A2D7DF7}">
      <dgm:prSet/>
      <dgm:spPr/>
      <dgm:t>
        <a:bodyPr/>
        <a:lstStyle/>
        <a:p>
          <a:endParaRPr lang="zh-TW" altLang="en-US"/>
        </a:p>
      </dgm:t>
    </dgm:pt>
    <dgm:pt modelId="{E60A6E2E-284B-4E42-8695-14445EF80A4D}">
      <dgm:prSet phldrT="[文字]"/>
      <dgm:spPr/>
      <dgm:t>
        <a:bodyPr/>
        <a:lstStyle/>
        <a:p>
          <a:endParaRPr lang="zh-TW" altLang="en-US"/>
        </a:p>
      </dgm:t>
    </dgm:pt>
    <dgm:pt modelId="{3BA69CFE-1317-4551-8553-6EC180146F56}" type="parTrans" cxnId="{3B116C73-82C8-4AD3-A0FA-9BBD98DA49DC}">
      <dgm:prSet/>
      <dgm:spPr/>
      <dgm:t>
        <a:bodyPr/>
        <a:lstStyle/>
        <a:p>
          <a:endParaRPr lang="zh-TW" altLang="en-US"/>
        </a:p>
      </dgm:t>
    </dgm:pt>
    <dgm:pt modelId="{A5CA302D-A8A9-4C05-A5ED-6EB0B44695BB}" type="sibTrans" cxnId="{3B116C73-82C8-4AD3-A0FA-9BBD98DA49DC}">
      <dgm:prSet/>
      <dgm:spPr/>
      <dgm:t>
        <a:bodyPr/>
        <a:lstStyle/>
        <a:p>
          <a:endParaRPr lang="zh-TW" altLang="en-US"/>
        </a:p>
      </dgm:t>
    </dgm:pt>
    <dgm:pt modelId="{9B3BFF80-A875-4573-9F3A-F844611CDD2A}">
      <dgm:prSet/>
      <dgm:spPr/>
      <dgm:t>
        <a:bodyPr/>
        <a:lstStyle/>
        <a:p>
          <a:endParaRPr lang="zh-TW" altLang="en-US"/>
        </a:p>
      </dgm:t>
    </dgm:pt>
    <dgm:pt modelId="{96D91A6E-A0BB-408F-BF71-6FEFEC28E8F5}" type="parTrans" cxnId="{CD7048AD-150B-4901-8CDF-829FC765A81F}">
      <dgm:prSet/>
      <dgm:spPr/>
      <dgm:t>
        <a:bodyPr/>
        <a:lstStyle/>
        <a:p>
          <a:endParaRPr lang="zh-TW" altLang="en-US"/>
        </a:p>
      </dgm:t>
    </dgm:pt>
    <dgm:pt modelId="{6A977B79-9081-4B3C-9250-B5E154AF7474}" type="sibTrans" cxnId="{CD7048AD-150B-4901-8CDF-829FC765A81F}">
      <dgm:prSet/>
      <dgm:spPr/>
      <dgm:t>
        <a:bodyPr/>
        <a:lstStyle/>
        <a:p>
          <a:endParaRPr lang="zh-TW" altLang="en-US"/>
        </a:p>
      </dgm:t>
    </dgm:pt>
    <dgm:pt modelId="{EE055383-09F1-4694-BB5E-E39AA63D664C}">
      <dgm:prSet/>
      <dgm:spPr/>
      <dgm:t>
        <a:bodyPr/>
        <a:lstStyle/>
        <a:p>
          <a:r>
            <a:rPr lang="zh-TW" altLang="en-US" dirty="0" smtClean="0"/>
            <a:t>了解問題</a:t>
          </a:r>
          <a:endParaRPr lang="zh-TW" altLang="en-US" dirty="0"/>
        </a:p>
      </dgm:t>
    </dgm:pt>
    <dgm:pt modelId="{3D91AC86-EB16-4C8D-AC48-CF08AF837E2B}" type="parTrans" cxnId="{6B28FB16-0FCE-416A-BF4F-FEEB62800851}">
      <dgm:prSet/>
      <dgm:spPr/>
      <dgm:t>
        <a:bodyPr/>
        <a:lstStyle/>
        <a:p>
          <a:endParaRPr lang="zh-TW" altLang="en-US"/>
        </a:p>
      </dgm:t>
    </dgm:pt>
    <dgm:pt modelId="{D511CF55-E1C8-4E8E-B52C-8AF8E45023AC}" type="sibTrans" cxnId="{6B28FB16-0FCE-416A-BF4F-FEEB62800851}">
      <dgm:prSet/>
      <dgm:spPr/>
      <dgm:t>
        <a:bodyPr/>
        <a:lstStyle/>
        <a:p>
          <a:endParaRPr lang="zh-TW" altLang="en-US"/>
        </a:p>
      </dgm:t>
    </dgm:pt>
    <dgm:pt modelId="{187D9651-591B-45B7-8E67-EB3F0D67015F}" type="pres">
      <dgm:prSet presAssocID="{D4BC2A8B-5A35-45DD-8C3F-9CE3F02BC1A1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CFE02510-1FF0-4F13-B2EA-70CC63E7DD07}" type="pres">
      <dgm:prSet presAssocID="{0090CD5E-6CB9-4124-8DF4-B734523EEA93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2FE1982-6585-47FB-AEED-B5F96E840A47}" type="pres">
      <dgm:prSet presAssocID="{0090CD5E-6CB9-4124-8DF4-B734523EEA93}" presName="gear1srcNode" presStyleLbl="node1" presStyleIdx="0" presStyleCnt="3"/>
      <dgm:spPr/>
      <dgm:t>
        <a:bodyPr/>
        <a:lstStyle/>
        <a:p>
          <a:endParaRPr lang="zh-TW" altLang="en-US"/>
        </a:p>
      </dgm:t>
    </dgm:pt>
    <dgm:pt modelId="{3EEE6D37-EE3F-48D1-A13E-D1ECBE5646E1}" type="pres">
      <dgm:prSet presAssocID="{0090CD5E-6CB9-4124-8DF4-B734523EEA93}" presName="gear1dstNode" presStyleLbl="node1" presStyleIdx="0" presStyleCnt="3"/>
      <dgm:spPr/>
      <dgm:t>
        <a:bodyPr/>
        <a:lstStyle/>
        <a:p>
          <a:endParaRPr lang="zh-TW" altLang="en-US"/>
        </a:p>
      </dgm:t>
    </dgm:pt>
    <dgm:pt modelId="{9394F288-E749-4C9D-959F-0C18BE0341ED}" type="pres">
      <dgm:prSet presAssocID="{2D3E4E7E-5DA1-4A22-BB41-3F410ED42E87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928D21A-4762-4881-A085-800516604F71}" type="pres">
      <dgm:prSet presAssocID="{2D3E4E7E-5DA1-4A22-BB41-3F410ED42E87}" presName="gear2srcNode" presStyleLbl="node1" presStyleIdx="1" presStyleCnt="3"/>
      <dgm:spPr/>
      <dgm:t>
        <a:bodyPr/>
        <a:lstStyle/>
        <a:p>
          <a:endParaRPr lang="zh-TW" altLang="en-US"/>
        </a:p>
      </dgm:t>
    </dgm:pt>
    <dgm:pt modelId="{88374076-3A57-4462-8E74-E0A45A7C5A0E}" type="pres">
      <dgm:prSet presAssocID="{2D3E4E7E-5DA1-4A22-BB41-3F410ED42E87}" presName="gear2dstNode" presStyleLbl="node1" presStyleIdx="1" presStyleCnt="3"/>
      <dgm:spPr/>
      <dgm:t>
        <a:bodyPr/>
        <a:lstStyle/>
        <a:p>
          <a:endParaRPr lang="zh-TW" altLang="en-US"/>
        </a:p>
      </dgm:t>
    </dgm:pt>
    <dgm:pt modelId="{0A4F52D8-7409-4593-A1AD-8ADFE5282D12}" type="pres">
      <dgm:prSet presAssocID="{EE055383-09F1-4694-BB5E-E39AA63D664C}" presName="gear3" presStyleLbl="node1" presStyleIdx="2" presStyleCnt="3"/>
      <dgm:spPr/>
      <dgm:t>
        <a:bodyPr/>
        <a:lstStyle/>
        <a:p>
          <a:endParaRPr lang="zh-TW" altLang="en-US"/>
        </a:p>
      </dgm:t>
    </dgm:pt>
    <dgm:pt modelId="{43D62707-BAF5-43CE-9994-FA0398F986D9}" type="pres">
      <dgm:prSet presAssocID="{EE055383-09F1-4694-BB5E-E39AA63D664C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07B1DD0-8844-445E-8229-C15B4042818E}" type="pres">
      <dgm:prSet presAssocID="{EE055383-09F1-4694-BB5E-E39AA63D664C}" presName="gear3srcNode" presStyleLbl="node1" presStyleIdx="2" presStyleCnt="3"/>
      <dgm:spPr/>
      <dgm:t>
        <a:bodyPr/>
        <a:lstStyle/>
        <a:p>
          <a:endParaRPr lang="zh-TW" altLang="en-US"/>
        </a:p>
      </dgm:t>
    </dgm:pt>
    <dgm:pt modelId="{A122259E-4F5F-4796-BE46-42292B216341}" type="pres">
      <dgm:prSet presAssocID="{EE055383-09F1-4694-BB5E-E39AA63D664C}" presName="gear3dstNode" presStyleLbl="node1" presStyleIdx="2" presStyleCnt="3"/>
      <dgm:spPr/>
      <dgm:t>
        <a:bodyPr/>
        <a:lstStyle/>
        <a:p>
          <a:endParaRPr lang="zh-TW" altLang="en-US"/>
        </a:p>
      </dgm:t>
    </dgm:pt>
    <dgm:pt modelId="{26A55849-BC02-4DC5-9C99-7D1B5A432D43}" type="pres">
      <dgm:prSet presAssocID="{8EA17CE6-4253-4978-946F-B0B7E09240A9}" presName="connector1" presStyleLbl="sibTrans2D1" presStyleIdx="0" presStyleCnt="3"/>
      <dgm:spPr/>
      <dgm:t>
        <a:bodyPr/>
        <a:lstStyle/>
        <a:p>
          <a:endParaRPr lang="zh-TW" altLang="en-US"/>
        </a:p>
      </dgm:t>
    </dgm:pt>
    <dgm:pt modelId="{45F36883-E78A-4490-BF01-703D177B7939}" type="pres">
      <dgm:prSet presAssocID="{91166E15-CF8D-4180-85C8-7D81073DC921}" presName="connector2" presStyleLbl="sibTrans2D1" presStyleIdx="1" presStyleCnt="3"/>
      <dgm:spPr/>
      <dgm:t>
        <a:bodyPr/>
        <a:lstStyle/>
        <a:p>
          <a:endParaRPr lang="zh-TW" altLang="en-US"/>
        </a:p>
      </dgm:t>
    </dgm:pt>
    <dgm:pt modelId="{167D461C-54CB-4BA1-8FC2-BD88EFA3293E}" type="pres">
      <dgm:prSet presAssocID="{D511CF55-E1C8-4E8E-B52C-8AF8E45023AC}" presName="connector3" presStyleLbl="sibTrans2D1" presStyleIdx="2" presStyleCnt="3"/>
      <dgm:spPr/>
      <dgm:t>
        <a:bodyPr/>
        <a:lstStyle/>
        <a:p>
          <a:endParaRPr lang="zh-TW" altLang="en-US"/>
        </a:p>
      </dgm:t>
    </dgm:pt>
  </dgm:ptLst>
  <dgm:cxnLst>
    <dgm:cxn modelId="{37A6EAE6-77DE-4E3E-9BFA-48158380D9E9}" type="presOf" srcId="{EE055383-09F1-4694-BB5E-E39AA63D664C}" destId="{A07B1DD0-8844-445E-8229-C15B4042818E}" srcOrd="2" destOrd="0" presId="urn:microsoft.com/office/officeart/2005/8/layout/gear1"/>
    <dgm:cxn modelId="{BDEA8ACA-ACCF-48A0-9F39-2E4250BFC705}" type="presOf" srcId="{D511CF55-E1C8-4E8E-B52C-8AF8E45023AC}" destId="{167D461C-54CB-4BA1-8FC2-BD88EFA3293E}" srcOrd="0" destOrd="0" presId="urn:microsoft.com/office/officeart/2005/8/layout/gear1"/>
    <dgm:cxn modelId="{6B28FB16-0FCE-416A-BF4F-FEEB62800851}" srcId="{D4BC2A8B-5A35-45DD-8C3F-9CE3F02BC1A1}" destId="{EE055383-09F1-4694-BB5E-E39AA63D664C}" srcOrd="2" destOrd="0" parTransId="{3D91AC86-EB16-4C8D-AC48-CF08AF837E2B}" sibTransId="{D511CF55-E1C8-4E8E-B52C-8AF8E45023AC}"/>
    <dgm:cxn modelId="{D7AEFD56-E3E9-425F-80B2-C279A07E4163}" type="presOf" srcId="{D4BC2A8B-5A35-45DD-8C3F-9CE3F02BC1A1}" destId="{187D9651-591B-45B7-8E67-EB3F0D67015F}" srcOrd="0" destOrd="0" presId="urn:microsoft.com/office/officeart/2005/8/layout/gear1"/>
    <dgm:cxn modelId="{8C444BB3-AEE4-45E2-AFB2-C07A8A2D7DF7}" srcId="{D4BC2A8B-5A35-45DD-8C3F-9CE3F02BC1A1}" destId="{2D3E4E7E-5DA1-4A22-BB41-3F410ED42E87}" srcOrd="1" destOrd="0" parTransId="{6D786B65-EA36-4EF5-8120-D24F614D01B3}" sibTransId="{91166E15-CF8D-4180-85C8-7D81073DC921}"/>
    <dgm:cxn modelId="{FED1A954-DA81-4A16-B713-1AC2E41A5001}" type="presOf" srcId="{2D3E4E7E-5DA1-4A22-BB41-3F410ED42E87}" destId="{9394F288-E749-4C9D-959F-0C18BE0341ED}" srcOrd="0" destOrd="0" presId="urn:microsoft.com/office/officeart/2005/8/layout/gear1"/>
    <dgm:cxn modelId="{3BEF56D7-8426-45E8-8195-99FCB1034A20}" type="presOf" srcId="{8EA17CE6-4253-4978-946F-B0B7E09240A9}" destId="{26A55849-BC02-4DC5-9C99-7D1B5A432D43}" srcOrd="0" destOrd="0" presId="urn:microsoft.com/office/officeart/2005/8/layout/gear1"/>
    <dgm:cxn modelId="{239F6489-6EBC-4D42-9F3A-F06254B841AA}" type="presOf" srcId="{EE055383-09F1-4694-BB5E-E39AA63D664C}" destId="{A122259E-4F5F-4796-BE46-42292B216341}" srcOrd="3" destOrd="0" presId="urn:microsoft.com/office/officeart/2005/8/layout/gear1"/>
    <dgm:cxn modelId="{E0FB7488-4A54-41DF-80D8-EAE92DEA791D}" type="presOf" srcId="{0090CD5E-6CB9-4124-8DF4-B734523EEA93}" destId="{3EEE6D37-EE3F-48D1-A13E-D1ECBE5646E1}" srcOrd="2" destOrd="0" presId="urn:microsoft.com/office/officeart/2005/8/layout/gear1"/>
    <dgm:cxn modelId="{CFA93017-F5A3-4ED4-B26D-7808B8EB7A26}" type="presOf" srcId="{EE055383-09F1-4694-BB5E-E39AA63D664C}" destId="{43D62707-BAF5-43CE-9994-FA0398F986D9}" srcOrd="1" destOrd="0" presId="urn:microsoft.com/office/officeart/2005/8/layout/gear1"/>
    <dgm:cxn modelId="{15D212B8-E0A6-4671-BEE6-D4EAD9D0B1A6}" srcId="{D4BC2A8B-5A35-45DD-8C3F-9CE3F02BC1A1}" destId="{0090CD5E-6CB9-4124-8DF4-B734523EEA93}" srcOrd="0" destOrd="0" parTransId="{404553AF-5AE1-4ABB-9C78-E1008EFC2C42}" sibTransId="{8EA17CE6-4253-4978-946F-B0B7E09240A9}"/>
    <dgm:cxn modelId="{4E33DFD1-217A-4533-A467-71CFEDC8518F}" type="presOf" srcId="{2D3E4E7E-5DA1-4A22-BB41-3F410ED42E87}" destId="{9928D21A-4762-4881-A085-800516604F71}" srcOrd="1" destOrd="0" presId="urn:microsoft.com/office/officeart/2005/8/layout/gear1"/>
    <dgm:cxn modelId="{A5CBC7DD-AD43-4159-9CA0-AB72EC9C127A}" type="presOf" srcId="{0090CD5E-6CB9-4124-8DF4-B734523EEA93}" destId="{A2FE1982-6585-47FB-AEED-B5F96E840A47}" srcOrd="1" destOrd="0" presId="urn:microsoft.com/office/officeart/2005/8/layout/gear1"/>
    <dgm:cxn modelId="{1A7EB360-7AB1-4D86-B838-FD79F6DEE887}" type="presOf" srcId="{2D3E4E7E-5DA1-4A22-BB41-3F410ED42E87}" destId="{88374076-3A57-4462-8E74-E0A45A7C5A0E}" srcOrd="2" destOrd="0" presId="urn:microsoft.com/office/officeart/2005/8/layout/gear1"/>
    <dgm:cxn modelId="{EC51ACF4-09BC-4E4D-BC5E-78E1F634D6D8}" type="presOf" srcId="{0090CD5E-6CB9-4124-8DF4-B734523EEA93}" destId="{CFE02510-1FF0-4F13-B2EA-70CC63E7DD07}" srcOrd="0" destOrd="0" presId="urn:microsoft.com/office/officeart/2005/8/layout/gear1"/>
    <dgm:cxn modelId="{3B116C73-82C8-4AD3-A0FA-9BBD98DA49DC}" srcId="{D4BC2A8B-5A35-45DD-8C3F-9CE3F02BC1A1}" destId="{E60A6E2E-284B-4E42-8695-14445EF80A4D}" srcOrd="4" destOrd="0" parTransId="{3BA69CFE-1317-4551-8553-6EC180146F56}" sibTransId="{A5CA302D-A8A9-4C05-A5ED-6EB0B44695BB}"/>
    <dgm:cxn modelId="{4E04BED3-8771-4856-A9F5-46702FA0E9BC}" type="presOf" srcId="{EE055383-09F1-4694-BB5E-E39AA63D664C}" destId="{0A4F52D8-7409-4593-A1AD-8ADFE5282D12}" srcOrd="0" destOrd="0" presId="urn:microsoft.com/office/officeart/2005/8/layout/gear1"/>
    <dgm:cxn modelId="{3F538B50-08D4-4195-A88F-A2C5779CD2A2}" type="presOf" srcId="{91166E15-CF8D-4180-85C8-7D81073DC921}" destId="{45F36883-E78A-4490-BF01-703D177B7939}" srcOrd="0" destOrd="0" presId="urn:microsoft.com/office/officeart/2005/8/layout/gear1"/>
    <dgm:cxn modelId="{CD7048AD-150B-4901-8CDF-829FC765A81F}" srcId="{D4BC2A8B-5A35-45DD-8C3F-9CE3F02BC1A1}" destId="{9B3BFF80-A875-4573-9F3A-F844611CDD2A}" srcOrd="3" destOrd="0" parTransId="{96D91A6E-A0BB-408F-BF71-6FEFEC28E8F5}" sibTransId="{6A977B79-9081-4B3C-9250-B5E154AF7474}"/>
    <dgm:cxn modelId="{08F5D127-2AC8-4930-A0A3-44721D421155}" type="presParOf" srcId="{187D9651-591B-45B7-8E67-EB3F0D67015F}" destId="{CFE02510-1FF0-4F13-B2EA-70CC63E7DD07}" srcOrd="0" destOrd="0" presId="urn:microsoft.com/office/officeart/2005/8/layout/gear1"/>
    <dgm:cxn modelId="{59129EA6-DEF4-4F1B-890D-EBA485B8A491}" type="presParOf" srcId="{187D9651-591B-45B7-8E67-EB3F0D67015F}" destId="{A2FE1982-6585-47FB-AEED-B5F96E840A47}" srcOrd="1" destOrd="0" presId="urn:microsoft.com/office/officeart/2005/8/layout/gear1"/>
    <dgm:cxn modelId="{5F2C2EC9-46BD-4905-874D-1703A83B0EAC}" type="presParOf" srcId="{187D9651-591B-45B7-8E67-EB3F0D67015F}" destId="{3EEE6D37-EE3F-48D1-A13E-D1ECBE5646E1}" srcOrd="2" destOrd="0" presId="urn:microsoft.com/office/officeart/2005/8/layout/gear1"/>
    <dgm:cxn modelId="{E35EB665-D670-4D13-8E04-B58E3B902F19}" type="presParOf" srcId="{187D9651-591B-45B7-8E67-EB3F0D67015F}" destId="{9394F288-E749-4C9D-959F-0C18BE0341ED}" srcOrd="3" destOrd="0" presId="urn:microsoft.com/office/officeart/2005/8/layout/gear1"/>
    <dgm:cxn modelId="{A20618EB-C5FC-4A47-AB6E-0A1AEF9F73C4}" type="presParOf" srcId="{187D9651-591B-45B7-8E67-EB3F0D67015F}" destId="{9928D21A-4762-4881-A085-800516604F71}" srcOrd="4" destOrd="0" presId="urn:microsoft.com/office/officeart/2005/8/layout/gear1"/>
    <dgm:cxn modelId="{A4A7E5B1-4E3F-4FDF-92E7-B22A07763EA4}" type="presParOf" srcId="{187D9651-591B-45B7-8E67-EB3F0D67015F}" destId="{88374076-3A57-4462-8E74-E0A45A7C5A0E}" srcOrd="5" destOrd="0" presId="urn:microsoft.com/office/officeart/2005/8/layout/gear1"/>
    <dgm:cxn modelId="{CF64189B-8042-4785-9AB6-4D694AA99299}" type="presParOf" srcId="{187D9651-591B-45B7-8E67-EB3F0D67015F}" destId="{0A4F52D8-7409-4593-A1AD-8ADFE5282D12}" srcOrd="6" destOrd="0" presId="urn:microsoft.com/office/officeart/2005/8/layout/gear1"/>
    <dgm:cxn modelId="{43A8A7DF-02BA-48A9-BC4A-3514D7B57948}" type="presParOf" srcId="{187D9651-591B-45B7-8E67-EB3F0D67015F}" destId="{43D62707-BAF5-43CE-9994-FA0398F986D9}" srcOrd="7" destOrd="0" presId="urn:microsoft.com/office/officeart/2005/8/layout/gear1"/>
    <dgm:cxn modelId="{C8367252-68D9-42C0-94AC-2A36B5342C10}" type="presParOf" srcId="{187D9651-591B-45B7-8E67-EB3F0D67015F}" destId="{A07B1DD0-8844-445E-8229-C15B4042818E}" srcOrd="8" destOrd="0" presId="urn:microsoft.com/office/officeart/2005/8/layout/gear1"/>
    <dgm:cxn modelId="{BA09E1D5-7D4A-49D0-BDA7-5E0BDD91AE89}" type="presParOf" srcId="{187D9651-591B-45B7-8E67-EB3F0D67015F}" destId="{A122259E-4F5F-4796-BE46-42292B216341}" srcOrd="9" destOrd="0" presId="urn:microsoft.com/office/officeart/2005/8/layout/gear1"/>
    <dgm:cxn modelId="{2D38F17D-0336-4230-B479-F7636D743941}" type="presParOf" srcId="{187D9651-591B-45B7-8E67-EB3F0D67015F}" destId="{26A55849-BC02-4DC5-9C99-7D1B5A432D43}" srcOrd="10" destOrd="0" presId="urn:microsoft.com/office/officeart/2005/8/layout/gear1"/>
    <dgm:cxn modelId="{AD25EB2C-62ED-49B8-B8E6-17D6AE1F2890}" type="presParOf" srcId="{187D9651-591B-45B7-8E67-EB3F0D67015F}" destId="{45F36883-E78A-4490-BF01-703D177B7939}" srcOrd="11" destOrd="0" presId="urn:microsoft.com/office/officeart/2005/8/layout/gear1"/>
    <dgm:cxn modelId="{851845D6-C95F-4D23-9C72-6B3FD8E9426C}" type="presParOf" srcId="{187D9651-591B-45B7-8E67-EB3F0D67015F}" destId="{167D461C-54CB-4BA1-8FC2-BD88EFA3293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D7D7C34-6CC0-408D-BFE6-779331FCDCE7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2BD52A59-05CB-4C62-BF21-96080293F7F9}">
      <dgm:prSet phldrT="[文字]"/>
      <dgm:spPr/>
      <dgm:t>
        <a:bodyPr/>
        <a:lstStyle/>
        <a:p>
          <a:r>
            <a:rPr lang="zh-TW" altLang="en-US" dirty="0" smtClean="0"/>
            <a:t>找出輸入及輸出因子</a:t>
          </a:r>
          <a:endParaRPr lang="zh-TW" altLang="en-US" dirty="0"/>
        </a:p>
      </dgm:t>
    </dgm:pt>
    <dgm:pt modelId="{6DCA4E6C-8400-4AE1-BA0D-8CBB5E2C791B}" type="parTrans" cxnId="{F9369458-C122-4B38-9791-2101F9E144C5}">
      <dgm:prSet/>
      <dgm:spPr/>
      <dgm:t>
        <a:bodyPr/>
        <a:lstStyle/>
        <a:p>
          <a:endParaRPr lang="zh-TW" altLang="en-US"/>
        </a:p>
      </dgm:t>
    </dgm:pt>
    <dgm:pt modelId="{A2C6E826-4F6E-48E0-960B-241F0583E1FD}" type="sibTrans" cxnId="{F9369458-C122-4B38-9791-2101F9E144C5}">
      <dgm:prSet/>
      <dgm:spPr/>
      <dgm:t>
        <a:bodyPr/>
        <a:lstStyle/>
        <a:p>
          <a:endParaRPr lang="zh-TW" altLang="en-US"/>
        </a:p>
      </dgm:t>
    </dgm:pt>
    <dgm:pt modelId="{EB417CDC-9741-400A-A3FB-6B3B8CE21668}">
      <dgm:prSet phldrT="[文字]"/>
      <dgm:spPr/>
      <dgm:t>
        <a:bodyPr/>
        <a:lstStyle/>
        <a:p>
          <a:r>
            <a:rPr lang="zh-TW" altLang="en-US" dirty="0" smtClean="0"/>
            <a:t>列出數學邏輯運算式</a:t>
          </a:r>
          <a:endParaRPr lang="zh-TW" altLang="en-US" dirty="0"/>
        </a:p>
      </dgm:t>
    </dgm:pt>
    <dgm:pt modelId="{E93937A3-4EDF-47D1-B876-FB1CA039E562}" type="parTrans" cxnId="{0C4CC9CF-4B76-486E-B84F-AF594B8BDE43}">
      <dgm:prSet/>
      <dgm:spPr/>
      <dgm:t>
        <a:bodyPr/>
        <a:lstStyle/>
        <a:p>
          <a:endParaRPr lang="zh-TW" altLang="en-US"/>
        </a:p>
      </dgm:t>
    </dgm:pt>
    <dgm:pt modelId="{16831FC3-8B93-4997-B804-D203274DEC3E}" type="sibTrans" cxnId="{0C4CC9CF-4B76-486E-B84F-AF594B8BDE43}">
      <dgm:prSet/>
      <dgm:spPr/>
      <dgm:t>
        <a:bodyPr/>
        <a:lstStyle/>
        <a:p>
          <a:endParaRPr lang="zh-TW" altLang="en-US"/>
        </a:p>
      </dgm:t>
    </dgm:pt>
    <dgm:pt modelId="{BA0F92EF-F567-4619-95D8-259317580E47}">
      <dgm:prSet phldrT="[文字]"/>
      <dgm:spPr/>
      <dgm:t>
        <a:bodyPr/>
        <a:lstStyle/>
        <a:p>
          <a:r>
            <a:rPr lang="zh-TW" altLang="en-US" dirty="0" smtClean="0"/>
            <a:t>檢查資料類型正確性</a:t>
          </a:r>
          <a:endParaRPr lang="zh-TW" altLang="en-US" dirty="0"/>
        </a:p>
      </dgm:t>
    </dgm:pt>
    <dgm:pt modelId="{91D85A1B-423A-41E2-9C65-5094BA273CBB}" type="parTrans" cxnId="{A30AE626-5ADF-4061-A335-16AD0DB8131B}">
      <dgm:prSet/>
      <dgm:spPr/>
      <dgm:t>
        <a:bodyPr/>
        <a:lstStyle/>
        <a:p>
          <a:endParaRPr lang="zh-TW" altLang="en-US"/>
        </a:p>
      </dgm:t>
    </dgm:pt>
    <dgm:pt modelId="{8F2E46BF-DFE6-4DC6-A5B0-EA089BC4019D}" type="sibTrans" cxnId="{A30AE626-5ADF-4061-A335-16AD0DB8131B}">
      <dgm:prSet/>
      <dgm:spPr/>
      <dgm:t>
        <a:bodyPr/>
        <a:lstStyle/>
        <a:p>
          <a:endParaRPr lang="zh-TW" altLang="en-US"/>
        </a:p>
      </dgm:t>
    </dgm:pt>
    <dgm:pt modelId="{CC279DF6-57B8-44EA-8603-4F283F1095EA}">
      <dgm:prSet phldrT="[文字]"/>
      <dgm:spPr/>
      <dgm:t>
        <a:bodyPr/>
        <a:lstStyle/>
        <a:p>
          <a:r>
            <a:rPr lang="zh-TW" altLang="en-US" dirty="0" smtClean="0"/>
            <a:t>考慮各種結構的語法</a:t>
          </a:r>
          <a:endParaRPr lang="zh-TW" altLang="en-US" dirty="0"/>
        </a:p>
      </dgm:t>
    </dgm:pt>
    <dgm:pt modelId="{FA3D0C48-6B6C-43C7-8450-748098D86960}" type="parTrans" cxnId="{F634CD78-5375-4B66-B84C-3D9183C3B72E}">
      <dgm:prSet/>
      <dgm:spPr/>
      <dgm:t>
        <a:bodyPr/>
        <a:lstStyle/>
        <a:p>
          <a:endParaRPr lang="zh-TW" altLang="en-US"/>
        </a:p>
      </dgm:t>
    </dgm:pt>
    <dgm:pt modelId="{7A2A4B64-7B13-40C6-9334-55ABE6A046FF}" type="sibTrans" cxnId="{F634CD78-5375-4B66-B84C-3D9183C3B72E}">
      <dgm:prSet/>
      <dgm:spPr/>
      <dgm:t>
        <a:bodyPr/>
        <a:lstStyle/>
        <a:p>
          <a:endParaRPr lang="zh-TW" altLang="en-US"/>
        </a:p>
      </dgm:t>
    </dgm:pt>
    <dgm:pt modelId="{554D0DB2-1509-4902-A027-4C156AEF738D}" type="pres">
      <dgm:prSet presAssocID="{FD7D7C34-6CC0-408D-BFE6-779331FCDCE7}" presName="linearFlow" presStyleCnt="0">
        <dgm:presLayoutVars>
          <dgm:resizeHandles val="exact"/>
        </dgm:presLayoutVars>
      </dgm:prSet>
      <dgm:spPr/>
    </dgm:pt>
    <dgm:pt modelId="{5F76E5F4-A580-41EB-8B1D-84889B5566F2}" type="pres">
      <dgm:prSet presAssocID="{2BD52A59-05CB-4C62-BF21-96080293F7F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4D6C0F6-80E5-4AE4-89D2-85095AB49095}" type="pres">
      <dgm:prSet presAssocID="{A2C6E826-4F6E-48E0-960B-241F0583E1FD}" presName="sibTrans" presStyleLbl="sibTrans2D1" presStyleIdx="0" presStyleCnt="3"/>
      <dgm:spPr/>
      <dgm:t>
        <a:bodyPr/>
        <a:lstStyle/>
        <a:p>
          <a:endParaRPr lang="zh-TW" altLang="en-US"/>
        </a:p>
      </dgm:t>
    </dgm:pt>
    <dgm:pt modelId="{A59CF505-7AC5-4362-AB60-49126FB2D6C6}" type="pres">
      <dgm:prSet presAssocID="{A2C6E826-4F6E-48E0-960B-241F0583E1FD}" presName="connectorText" presStyleLbl="sibTrans2D1" presStyleIdx="0" presStyleCnt="3"/>
      <dgm:spPr/>
      <dgm:t>
        <a:bodyPr/>
        <a:lstStyle/>
        <a:p>
          <a:endParaRPr lang="zh-TW" altLang="en-US"/>
        </a:p>
      </dgm:t>
    </dgm:pt>
    <dgm:pt modelId="{ACB604BB-339A-4F6B-B414-168672C0CA41}" type="pres">
      <dgm:prSet presAssocID="{EB417CDC-9741-400A-A3FB-6B3B8CE2166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3002EEB-49A1-4471-8BAF-123F418EAFEF}" type="pres">
      <dgm:prSet presAssocID="{16831FC3-8B93-4997-B804-D203274DEC3E}" presName="sibTrans" presStyleLbl="sibTrans2D1" presStyleIdx="1" presStyleCnt="3"/>
      <dgm:spPr/>
      <dgm:t>
        <a:bodyPr/>
        <a:lstStyle/>
        <a:p>
          <a:endParaRPr lang="zh-TW" altLang="en-US"/>
        </a:p>
      </dgm:t>
    </dgm:pt>
    <dgm:pt modelId="{5F617ABB-482C-4837-BD8E-EDE9CCC369A8}" type="pres">
      <dgm:prSet presAssocID="{16831FC3-8B93-4997-B804-D203274DEC3E}" presName="connectorText" presStyleLbl="sibTrans2D1" presStyleIdx="1" presStyleCnt="3"/>
      <dgm:spPr/>
      <dgm:t>
        <a:bodyPr/>
        <a:lstStyle/>
        <a:p>
          <a:endParaRPr lang="zh-TW" altLang="en-US"/>
        </a:p>
      </dgm:t>
    </dgm:pt>
    <dgm:pt modelId="{D77975BE-80F7-4644-8C03-BE97BCACF12D}" type="pres">
      <dgm:prSet presAssocID="{CC279DF6-57B8-44EA-8603-4F283F1095E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A113037-B28E-4D42-96EF-1B8FEDAB8C88}" type="pres">
      <dgm:prSet presAssocID="{7A2A4B64-7B13-40C6-9334-55ABE6A046FF}" presName="sibTrans" presStyleLbl="sibTrans2D1" presStyleIdx="2" presStyleCnt="3"/>
      <dgm:spPr/>
      <dgm:t>
        <a:bodyPr/>
        <a:lstStyle/>
        <a:p>
          <a:endParaRPr lang="zh-TW" altLang="en-US"/>
        </a:p>
      </dgm:t>
    </dgm:pt>
    <dgm:pt modelId="{E8F949C2-98F7-4F19-9B73-9B5AFCEF6021}" type="pres">
      <dgm:prSet presAssocID="{7A2A4B64-7B13-40C6-9334-55ABE6A046FF}" presName="connectorText" presStyleLbl="sibTrans2D1" presStyleIdx="2" presStyleCnt="3"/>
      <dgm:spPr/>
      <dgm:t>
        <a:bodyPr/>
        <a:lstStyle/>
        <a:p>
          <a:endParaRPr lang="zh-TW" altLang="en-US"/>
        </a:p>
      </dgm:t>
    </dgm:pt>
    <dgm:pt modelId="{FBFD0BA2-E7E8-4E2B-916C-A7CC6F0E37FA}" type="pres">
      <dgm:prSet presAssocID="{BA0F92EF-F567-4619-95D8-259317580E4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C4CC9CF-4B76-486E-B84F-AF594B8BDE43}" srcId="{FD7D7C34-6CC0-408D-BFE6-779331FCDCE7}" destId="{EB417CDC-9741-400A-A3FB-6B3B8CE21668}" srcOrd="1" destOrd="0" parTransId="{E93937A3-4EDF-47D1-B876-FB1CA039E562}" sibTransId="{16831FC3-8B93-4997-B804-D203274DEC3E}"/>
    <dgm:cxn modelId="{F634CD78-5375-4B66-B84C-3D9183C3B72E}" srcId="{FD7D7C34-6CC0-408D-BFE6-779331FCDCE7}" destId="{CC279DF6-57B8-44EA-8603-4F283F1095EA}" srcOrd="2" destOrd="0" parTransId="{FA3D0C48-6B6C-43C7-8450-748098D86960}" sibTransId="{7A2A4B64-7B13-40C6-9334-55ABE6A046FF}"/>
    <dgm:cxn modelId="{B8BF758E-D140-4350-AFF1-ED25432312E3}" type="presOf" srcId="{7A2A4B64-7B13-40C6-9334-55ABE6A046FF}" destId="{E8F949C2-98F7-4F19-9B73-9B5AFCEF6021}" srcOrd="1" destOrd="0" presId="urn:microsoft.com/office/officeart/2005/8/layout/process2"/>
    <dgm:cxn modelId="{5242A5F6-823D-4556-BCB4-63B4CE2FBD72}" type="presOf" srcId="{EB417CDC-9741-400A-A3FB-6B3B8CE21668}" destId="{ACB604BB-339A-4F6B-B414-168672C0CA41}" srcOrd="0" destOrd="0" presId="urn:microsoft.com/office/officeart/2005/8/layout/process2"/>
    <dgm:cxn modelId="{D7690B66-7BE9-437C-920E-78936B02FC30}" type="presOf" srcId="{A2C6E826-4F6E-48E0-960B-241F0583E1FD}" destId="{A59CF505-7AC5-4362-AB60-49126FB2D6C6}" srcOrd="1" destOrd="0" presId="urn:microsoft.com/office/officeart/2005/8/layout/process2"/>
    <dgm:cxn modelId="{9952EEDF-D7B1-4880-88E0-26F90FE08A98}" type="presOf" srcId="{FD7D7C34-6CC0-408D-BFE6-779331FCDCE7}" destId="{554D0DB2-1509-4902-A027-4C156AEF738D}" srcOrd="0" destOrd="0" presId="urn:microsoft.com/office/officeart/2005/8/layout/process2"/>
    <dgm:cxn modelId="{ED75E81D-C249-4DA3-8634-64BD3E1CC79D}" type="presOf" srcId="{A2C6E826-4F6E-48E0-960B-241F0583E1FD}" destId="{B4D6C0F6-80E5-4AE4-89D2-85095AB49095}" srcOrd="0" destOrd="0" presId="urn:microsoft.com/office/officeart/2005/8/layout/process2"/>
    <dgm:cxn modelId="{E6EA9620-C7BC-4A23-8579-D1BBE411DFE2}" type="presOf" srcId="{16831FC3-8B93-4997-B804-D203274DEC3E}" destId="{5F617ABB-482C-4837-BD8E-EDE9CCC369A8}" srcOrd="1" destOrd="0" presId="urn:microsoft.com/office/officeart/2005/8/layout/process2"/>
    <dgm:cxn modelId="{F9369458-C122-4B38-9791-2101F9E144C5}" srcId="{FD7D7C34-6CC0-408D-BFE6-779331FCDCE7}" destId="{2BD52A59-05CB-4C62-BF21-96080293F7F9}" srcOrd="0" destOrd="0" parTransId="{6DCA4E6C-8400-4AE1-BA0D-8CBB5E2C791B}" sibTransId="{A2C6E826-4F6E-48E0-960B-241F0583E1FD}"/>
    <dgm:cxn modelId="{AFA3589F-FA23-4674-8C3D-F528803267C0}" type="presOf" srcId="{CC279DF6-57B8-44EA-8603-4F283F1095EA}" destId="{D77975BE-80F7-4644-8C03-BE97BCACF12D}" srcOrd="0" destOrd="0" presId="urn:microsoft.com/office/officeart/2005/8/layout/process2"/>
    <dgm:cxn modelId="{FD6FA25D-917F-4B46-9213-76A14A6831D6}" type="presOf" srcId="{7A2A4B64-7B13-40C6-9334-55ABE6A046FF}" destId="{DA113037-B28E-4D42-96EF-1B8FEDAB8C88}" srcOrd="0" destOrd="0" presId="urn:microsoft.com/office/officeart/2005/8/layout/process2"/>
    <dgm:cxn modelId="{E0F00CD6-AC31-4DC9-A00C-1C69DC24141E}" type="presOf" srcId="{2BD52A59-05CB-4C62-BF21-96080293F7F9}" destId="{5F76E5F4-A580-41EB-8B1D-84889B5566F2}" srcOrd="0" destOrd="0" presId="urn:microsoft.com/office/officeart/2005/8/layout/process2"/>
    <dgm:cxn modelId="{A45183AD-7A5D-4143-9C47-090CE495F549}" type="presOf" srcId="{16831FC3-8B93-4997-B804-D203274DEC3E}" destId="{83002EEB-49A1-4471-8BAF-123F418EAFEF}" srcOrd="0" destOrd="0" presId="urn:microsoft.com/office/officeart/2005/8/layout/process2"/>
    <dgm:cxn modelId="{A30AE626-5ADF-4061-A335-16AD0DB8131B}" srcId="{FD7D7C34-6CC0-408D-BFE6-779331FCDCE7}" destId="{BA0F92EF-F567-4619-95D8-259317580E47}" srcOrd="3" destOrd="0" parTransId="{91D85A1B-423A-41E2-9C65-5094BA273CBB}" sibTransId="{8F2E46BF-DFE6-4DC6-A5B0-EA089BC4019D}"/>
    <dgm:cxn modelId="{FDB9B994-F4A7-41D0-A22C-C63349288D24}" type="presOf" srcId="{BA0F92EF-F567-4619-95D8-259317580E47}" destId="{FBFD0BA2-E7E8-4E2B-916C-A7CC6F0E37FA}" srcOrd="0" destOrd="0" presId="urn:microsoft.com/office/officeart/2005/8/layout/process2"/>
    <dgm:cxn modelId="{926FC9F6-B41B-4B98-95F4-AB3EC7E0062B}" type="presParOf" srcId="{554D0DB2-1509-4902-A027-4C156AEF738D}" destId="{5F76E5F4-A580-41EB-8B1D-84889B5566F2}" srcOrd="0" destOrd="0" presId="urn:microsoft.com/office/officeart/2005/8/layout/process2"/>
    <dgm:cxn modelId="{437E74BC-BB84-4ACE-BC23-0097DE924AFA}" type="presParOf" srcId="{554D0DB2-1509-4902-A027-4C156AEF738D}" destId="{B4D6C0F6-80E5-4AE4-89D2-85095AB49095}" srcOrd="1" destOrd="0" presId="urn:microsoft.com/office/officeart/2005/8/layout/process2"/>
    <dgm:cxn modelId="{C1FD165C-6EDB-4099-9892-5B33D83E2E98}" type="presParOf" srcId="{B4D6C0F6-80E5-4AE4-89D2-85095AB49095}" destId="{A59CF505-7AC5-4362-AB60-49126FB2D6C6}" srcOrd="0" destOrd="0" presId="urn:microsoft.com/office/officeart/2005/8/layout/process2"/>
    <dgm:cxn modelId="{307B7A4C-AA96-4004-B3A9-FB667BA44B0D}" type="presParOf" srcId="{554D0DB2-1509-4902-A027-4C156AEF738D}" destId="{ACB604BB-339A-4F6B-B414-168672C0CA41}" srcOrd="2" destOrd="0" presId="urn:microsoft.com/office/officeart/2005/8/layout/process2"/>
    <dgm:cxn modelId="{DD3A67B6-EAD7-4E9D-966D-8374892F8EF9}" type="presParOf" srcId="{554D0DB2-1509-4902-A027-4C156AEF738D}" destId="{83002EEB-49A1-4471-8BAF-123F418EAFEF}" srcOrd="3" destOrd="0" presId="urn:microsoft.com/office/officeart/2005/8/layout/process2"/>
    <dgm:cxn modelId="{029A3C87-A96B-4952-A6BF-8B33AD16AB25}" type="presParOf" srcId="{83002EEB-49A1-4471-8BAF-123F418EAFEF}" destId="{5F617ABB-482C-4837-BD8E-EDE9CCC369A8}" srcOrd="0" destOrd="0" presId="urn:microsoft.com/office/officeart/2005/8/layout/process2"/>
    <dgm:cxn modelId="{BAF685FF-4E41-4691-B4EB-B073FB302A7A}" type="presParOf" srcId="{554D0DB2-1509-4902-A027-4C156AEF738D}" destId="{D77975BE-80F7-4644-8C03-BE97BCACF12D}" srcOrd="4" destOrd="0" presId="urn:microsoft.com/office/officeart/2005/8/layout/process2"/>
    <dgm:cxn modelId="{4B9D32D8-2BFD-4321-94C1-353590E90C8D}" type="presParOf" srcId="{554D0DB2-1509-4902-A027-4C156AEF738D}" destId="{DA113037-B28E-4D42-96EF-1B8FEDAB8C88}" srcOrd="5" destOrd="0" presId="urn:microsoft.com/office/officeart/2005/8/layout/process2"/>
    <dgm:cxn modelId="{A5A62B60-A651-4700-9F64-8FC1AFA3A85D}" type="presParOf" srcId="{DA113037-B28E-4D42-96EF-1B8FEDAB8C88}" destId="{E8F949C2-98F7-4F19-9B73-9B5AFCEF6021}" srcOrd="0" destOrd="0" presId="urn:microsoft.com/office/officeart/2005/8/layout/process2"/>
    <dgm:cxn modelId="{B9C36828-6E1D-45E4-926D-618866DC3948}" type="presParOf" srcId="{554D0DB2-1509-4902-A027-4C156AEF738D}" destId="{FBFD0BA2-E7E8-4E2B-916C-A7CC6F0E37FA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4B16D05-9763-4EAF-B4EA-90627C436FD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092FAAE4-38B9-4500-A3CB-4A05B043203B}">
      <dgm:prSet phldrT="[文字]"/>
      <dgm:spPr/>
      <dgm:t>
        <a:bodyPr/>
        <a:lstStyle/>
        <a:p>
          <a:r>
            <a:rPr lang="zh-TW" altLang="en-US" dirty="0" smtClean="0"/>
            <a:t>上課缺課多，時間不夠充裕來學習</a:t>
          </a:r>
          <a:endParaRPr lang="zh-TW" altLang="en-US" dirty="0"/>
        </a:p>
      </dgm:t>
    </dgm:pt>
    <dgm:pt modelId="{8724CA56-EDF6-4421-839A-0C64ED84726E}" type="parTrans" cxnId="{D9FAF761-6973-4CBF-8112-385E0ADB5917}">
      <dgm:prSet/>
      <dgm:spPr/>
      <dgm:t>
        <a:bodyPr/>
        <a:lstStyle/>
        <a:p>
          <a:endParaRPr lang="zh-TW" altLang="en-US"/>
        </a:p>
      </dgm:t>
    </dgm:pt>
    <dgm:pt modelId="{B5A8E4D2-0D2B-4396-A297-87306B5C7C56}" type="sibTrans" cxnId="{D9FAF761-6973-4CBF-8112-385E0ADB5917}">
      <dgm:prSet/>
      <dgm:spPr/>
      <dgm:t>
        <a:bodyPr/>
        <a:lstStyle/>
        <a:p>
          <a:endParaRPr lang="zh-TW" altLang="en-US"/>
        </a:p>
      </dgm:t>
    </dgm:pt>
    <dgm:pt modelId="{8E084B9E-67C7-48E9-88E6-6CD548056BC3}">
      <dgm:prSet phldrT="[文字]"/>
      <dgm:spPr/>
      <dgm:t>
        <a:bodyPr/>
        <a:lstStyle/>
        <a:p>
          <a:r>
            <a:rPr lang="zh-TW" altLang="en-US" dirty="0" smtClean="0"/>
            <a:t>演算法很抽象，雖理解但難以程式想像</a:t>
          </a:r>
          <a:endParaRPr lang="zh-TW" altLang="en-US" dirty="0"/>
        </a:p>
      </dgm:t>
    </dgm:pt>
    <dgm:pt modelId="{FA307AAA-5AC4-4496-ADF6-6A5E8C992A03}" type="parTrans" cxnId="{746FAFD6-2F45-4F3C-9E07-59CEC2B6DD31}">
      <dgm:prSet/>
      <dgm:spPr/>
      <dgm:t>
        <a:bodyPr/>
        <a:lstStyle/>
        <a:p>
          <a:endParaRPr lang="zh-TW" altLang="en-US"/>
        </a:p>
      </dgm:t>
    </dgm:pt>
    <dgm:pt modelId="{51E00372-AD48-4A46-8C26-F2860765AFE7}" type="sibTrans" cxnId="{746FAFD6-2F45-4F3C-9E07-59CEC2B6DD31}">
      <dgm:prSet/>
      <dgm:spPr/>
      <dgm:t>
        <a:bodyPr/>
        <a:lstStyle/>
        <a:p>
          <a:endParaRPr lang="zh-TW" altLang="en-US"/>
        </a:p>
      </dgm:t>
    </dgm:pt>
    <dgm:pt modelId="{0113A1C3-0E7F-467D-98ED-2A784B2303B2}">
      <dgm:prSet phldrT="[文字]"/>
      <dgm:spPr/>
      <dgm:t>
        <a:bodyPr/>
        <a:lstStyle/>
        <a:p>
          <a:r>
            <a:rPr lang="en-US" altLang="zh-TW" dirty="0" err="1" smtClean="0"/>
            <a:t>Github</a:t>
          </a:r>
          <a:r>
            <a:rPr lang="zh-TW" altLang="en-US" dirty="0" smtClean="0"/>
            <a:t>是一個很方便的資源共享平台</a:t>
          </a:r>
          <a:endParaRPr lang="zh-TW" altLang="en-US" dirty="0"/>
        </a:p>
      </dgm:t>
    </dgm:pt>
    <dgm:pt modelId="{3823B863-C5C6-48DA-881F-FBA68C17BE49}" type="parTrans" cxnId="{B7468DCF-EFEC-464C-9B74-03E715DF8A31}">
      <dgm:prSet/>
      <dgm:spPr/>
      <dgm:t>
        <a:bodyPr/>
        <a:lstStyle/>
        <a:p>
          <a:endParaRPr lang="zh-TW" altLang="en-US"/>
        </a:p>
      </dgm:t>
    </dgm:pt>
    <dgm:pt modelId="{1B067C4F-D148-47F6-B072-348A5468CB70}" type="sibTrans" cxnId="{B7468DCF-EFEC-464C-9B74-03E715DF8A31}">
      <dgm:prSet/>
      <dgm:spPr/>
      <dgm:t>
        <a:bodyPr/>
        <a:lstStyle/>
        <a:p>
          <a:endParaRPr lang="zh-TW" altLang="en-US"/>
        </a:p>
      </dgm:t>
    </dgm:pt>
    <dgm:pt modelId="{0271BB9D-054A-4429-BA77-965E47359571}">
      <dgm:prSet phldrT="[文字]" custT="1"/>
      <dgm:spPr/>
      <dgm:t>
        <a:bodyPr/>
        <a:lstStyle/>
        <a:p>
          <a:r>
            <a:rPr lang="en-US" altLang="zh-TW" sz="2400" dirty="0" smtClean="0"/>
            <a:t>E-Tutor</a:t>
          </a:r>
          <a:r>
            <a:rPr lang="zh-TW" altLang="en-US" sz="2400" dirty="0" smtClean="0"/>
            <a:t>的習題有助於練習在特定條件下寫程式</a:t>
          </a:r>
          <a:endParaRPr lang="zh-TW" altLang="en-US" sz="2400" dirty="0"/>
        </a:p>
      </dgm:t>
    </dgm:pt>
    <dgm:pt modelId="{034DB549-9E57-4ABA-B356-B5894EACE4A5}" type="parTrans" cxnId="{978D7F46-F5E0-4E1B-BD41-FD97EE386CC7}">
      <dgm:prSet/>
      <dgm:spPr/>
      <dgm:t>
        <a:bodyPr/>
        <a:lstStyle/>
        <a:p>
          <a:endParaRPr lang="zh-TW" altLang="en-US"/>
        </a:p>
      </dgm:t>
    </dgm:pt>
    <dgm:pt modelId="{DBB71007-2413-4663-A6F7-9EDE779A0ED0}" type="sibTrans" cxnId="{978D7F46-F5E0-4E1B-BD41-FD97EE386CC7}">
      <dgm:prSet/>
      <dgm:spPr/>
      <dgm:t>
        <a:bodyPr/>
        <a:lstStyle/>
        <a:p>
          <a:endParaRPr lang="zh-TW" altLang="en-US"/>
        </a:p>
      </dgm:t>
    </dgm:pt>
    <dgm:pt modelId="{AC89CC7C-0FF0-40C0-8151-C762247A8FF4}" type="pres">
      <dgm:prSet presAssocID="{14B16D05-9763-4EAF-B4EA-90627C436FD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E70C8AEE-A9F8-4ED6-805D-9C128798A396}" type="pres">
      <dgm:prSet presAssocID="{092FAAE4-38B9-4500-A3CB-4A05B043203B}" presName="parentLin" presStyleCnt="0"/>
      <dgm:spPr/>
    </dgm:pt>
    <dgm:pt modelId="{438CC869-060E-4900-BC9C-B73AC0F22E69}" type="pres">
      <dgm:prSet presAssocID="{092FAAE4-38B9-4500-A3CB-4A05B043203B}" presName="parentLeftMargin" presStyleLbl="node1" presStyleIdx="0" presStyleCnt="4"/>
      <dgm:spPr/>
      <dgm:t>
        <a:bodyPr/>
        <a:lstStyle/>
        <a:p>
          <a:endParaRPr lang="zh-TW" altLang="en-US"/>
        </a:p>
      </dgm:t>
    </dgm:pt>
    <dgm:pt modelId="{7D80EE85-0CAE-48F0-AD80-8501CA894BC6}" type="pres">
      <dgm:prSet presAssocID="{092FAAE4-38B9-4500-A3CB-4A05B043203B}" presName="parentText" presStyleLbl="node1" presStyleIdx="0" presStyleCnt="4" custScaleX="105175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02E2484-ADCE-4900-B235-A8F01082C86B}" type="pres">
      <dgm:prSet presAssocID="{092FAAE4-38B9-4500-A3CB-4A05B043203B}" presName="negativeSpace" presStyleCnt="0"/>
      <dgm:spPr/>
    </dgm:pt>
    <dgm:pt modelId="{A42C6CF3-1B05-40E0-AC66-948D3AC29F10}" type="pres">
      <dgm:prSet presAssocID="{092FAAE4-38B9-4500-A3CB-4A05B043203B}" presName="childText" presStyleLbl="conFgAcc1" presStyleIdx="0" presStyleCnt="4">
        <dgm:presLayoutVars>
          <dgm:bulletEnabled val="1"/>
        </dgm:presLayoutVars>
      </dgm:prSet>
      <dgm:spPr/>
    </dgm:pt>
    <dgm:pt modelId="{F5A34355-B0FA-4A32-AABB-A1F3F1E79BEE}" type="pres">
      <dgm:prSet presAssocID="{B5A8E4D2-0D2B-4396-A297-87306B5C7C56}" presName="spaceBetweenRectangles" presStyleCnt="0"/>
      <dgm:spPr/>
    </dgm:pt>
    <dgm:pt modelId="{F572ED8C-E7A1-4C2C-810A-373660AB19D8}" type="pres">
      <dgm:prSet presAssocID="{8E084B9E-67C7-48E9-88E6-6CD548056BC3}" presName="parentLin" presStyleCnt="0"/>
      <dgm:spPr/>
    </dgm:pt>
    <dgm:pt modelId="{4512EB24-BF99-4FFE-9C10-5B6401C0DA98}" type="pres">
      <dgm:prSet presAssocID="{8E084B9E-67C7-48E9-88E6-6CD548056BC3}" presName="parentLeftMargin" presStyleLbl="node1" presStyleIdx="0" presStyleCnt="4"/>
      <dgm:spPr/>
      <dgm:t>
        <a:bodyPr/>
        <a:lstStyle/>
        <a:p>
          <a:endParaRPr lang="zh-TW" altLang="en-US"/>
        </a:p>
      </dgm:t>
    </dgm:pt>
    <dgm:pt modelId="{3C2EAFFE-A4F2-4737-9AE8-18946E806AF3}" type="pres">
      <dgm:prSet presAssocID="{8E084B9E-67C7-48E9-88E6-6CD548056BC3}" presName="parentText" presStyleLbl="node1" presStyleIdx="1" presStyleCnt="4" custScaleX="10453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8AF373D-8292-4973-A9A2-34C87CB2A5AF}" type="pres">
      <dgm:prSet presAssocID="{8E084B9E-67C7-48E9-88E6-6CD548056BC3}" presName="negativeSpace" presStyleCnt="0"/>
      <dgm:spPr/>
    </dgm:pt>
    <dgm:pt modelId="{A8E13E95-CEF3-4557-A7D4-1BB00F56A09D}" type="pres">
      <dgm:prSet presAssocID="{8E084B9E-67C7-48E9-88E6-6CD548056BC3}" presName="childText" presStyleLbl="conFgAcc1" presStyleIdx="1" presStyleCnt="4">
        <dgm:presLayoutVars>
          <dgm:bulletEnabled val="1"/>
        </dgm:presLayoutVars>
      </dgm:prSet>
      <dgm:spPr/>
    </dgm:pt>
    <dgm:pt modelId="{D0A0F11E-CB1B-46F7-A089-60F27A14CD1E}" type="pres">
      <dgm:prSet presAssocID="{51E00372-AD48-4A46-8C26-F2860765AFE7}" presName="spaceBetweenRectangles" presStyleCnt="0"/>
      <dgm:spPr/>
    </dgm:pt>
    <dgm:pt modelId="{F05150E5-6E3C-4E40-98A8-3013686C721D}" type="pres">
      <dgm:prSet presAssocID="{0113A1C3-0E7F-467D-98ED-2A784B2303B2}" presName="parentLin" presStyleCnt="0"/>
      <dgm:spPr/>
    </dgm:pt>
    <dgm:pt modelId="{EE049935-20C3-473B-952C-804755928990}" type="pres">
      <dgm:prSet presAssocID="{0113A1C3-0E7F-467D-98ED-2A784B2303B2}" presName="parentLeftMargin" presStyleLbl="node1" presStyleIdx="1" presStyleCnt="4"/>
      <dgm:spPr/>
      <dgm:t>
        <a:bodyPr/>
        <a:lstStyle/>
        <a:p>
          <a:endParaRPr lang="zh-TW" altLang="en-US"/>
        </a:p>
      </dgm:t>
    </dgm:pt>
    <dgm:pt modelId="{1F6B0FBE-D1FF-4FE6-BB2F-957432A1EF75}" type="pres">
      <dgm:prSet presAssocID="{0113A1C3-0E7F-467D-98ED-2A784B2303B2}" presName="parentText" presStyleLbl="node1" presStyleIdx="2" presStyleCnt="4" custScaleX="10579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177F593-A39E-4A8D-8AB0-4B8B81C74B6D}" type="pres">
      <dgm:prSet presAssocID="{0113A1C3-0E7F-467D-98ED-2A784B2303B2}" presName="negativeSpace" presStyleCnt="0"/>
      <dgm:spPr/>
    </dgm:pt>
    <dgm:pt modelId="{405ED257-7E13-4B2C-B1E3-A52F10B12CBA}" type="pres">
      <dgm:prSet presAssocID="{0113A1C3-0E7F-467D-98ED-2A784B2303B2}" presName="childText" presStyleLbl="conFgAcc1" presStyleIdx="2" presStyleCnt="4">
        <dgm:presLayoutVars>
          <dgm:bulletEnabled val="1"/>
        </dgm:presLayoutVars>
      </dgm:prSet>
      <dgm:spPr/>
    </dgm:pt>
    <dgm:pt modelId="{A6259457-4457-477B-B1DC-C7A9A201A955}" type="pres">
      <dgm:prSet presAssocID="{1B067C4F-D148-47F6-B072-348A5468CB70}" presName="spaceBetweenRectangles" presStyleCnt="0"/>
      <dgm:spPr/>
    </dgm:pt>
    <dgm:pt modelId="{FBB204A6-988B-4CC3-8B36-50A1F0D079A7}" type="pres">
      <dgm:prSet presAssocID="{0271BB9D-054A-4429-BA77-965E47359571}" presName="parentLin" presStyleCnt="0"/>
      <dgm:spPr/>
    </dgm:pt>
    <dgm:pt modelId="{0B86D5B4-F309-4FE6-B154-AFF26ACAA4BE}" type="pres">
      <dgm:prSet presAssocID="{0271BB9D-054A-4429-BA77-965E47359571}" presName="parentLeftMargin" presStyleLbl="node1" presStyleIdx="2" presStyleCnt="4"/>
      <dgm:spPr/>
      <dgm:t>
        <a:bodyPr/>
        <a:lstStyle/>
        <a:p>
          <a:endParaRPr lang="zh-TW" altLang="en-US"/>
        </a:p>
      </dgm:t>
    </dgm:pt>
    <dgm:pt modelId="{BC797C85-16F5-4E26-BD63-0EAA439C35EC}" type="pres">
      <dgm:prSet presAssocID="{0271BB9D-054A-4429-BA77-965E47359571}" presName="parentText" presStyleLbl="node1" presStyleIdx="3" presStyleCnt="4" custScaleX="105752" custLinFactNeighborX="-4461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BE19BB4-8140-4CD1-86E8-BEA6DDEC3AE0}" type="pres">
      <dgm:prSet presAssocID="{0271BB9D-054A-4429-BA77-965E47359571}" presName="negativeSpace" presStyleCnt="0"/>
      <dgm:spPr/>
    </dgm:pt>
    <dgm:pt modelId="{409E6AD4-D282-42A9-8755-AB499AACCEA1}" type="pres">
      <dgm:prSet presAssocID="{0271BB9D-054A-4429-BA77-965E47359571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D3413D34-95AA-4BFA-BA84-6E6B03638957}" type="presOf" srcId="{14B16D05-9763-4EAF-B4EA-90627C436FD5}" destId="{AC89CC7C-0FF0-40C0-8151-C762247A8FF4}" srcOrd="0" destOrd="0" presId="urn:microsoft.com/office/officeart/2005/8/layout/list1"/>
    <dgm:cxn modelId="{D9FAF761-6973-4CBF-8112-385E0ADB5917}" srcId="{14B16D05-9763-4EAF-B4EA-90627C436FD5}" destId="{092FAAE4-38B9-4500-A3CB-4A05B043203B}" srcOrd="0" destOrd="0" parTransId="{8724CA56-EDF6-4421-839A-0C64ED84726E}" sibTransId="{B5A8E4D2-0D2B-4396-A297-87306B5C7C56}"/>
    <dgm:cxn modelId="{4CA21439-B415-40D5-9076-30AC49DEBAC5}" type="presOf" srcId="{092FAAE4-38B9-4500-A3CB-4A05B043203B}" destId="{7D80EE85-0CAE-48F0-AD80-8501CA894BC6}" srcOrd="1" destOrd="0" presId="urn:microsoft.com/office/officeart/2005/8/layout/list1"/>
    <dgm:cxn modelId="{589E4515-B0B7-435B-BE37-EE51C54ACCEF}" type="presOf" srcId="{0271BB9D-054A-4429-BA77-965E47359571}" destId="{BC797C85-16F5-4E26-BD63-0EAA439C35EC}" srcOrd="1" destOrd="0" presId="urn:microsoft.com/office/officeart/2005/8/layout/list1"/>
    <dgm:cxn modelId="{F53DD453-6024-43D3-AFE3-C1387CEA5036}" type="presOf" srcId="{8E084B9E-67C7-48E9-88E6-6CD548056BC3}" destId="{4512EB24-BF99-4FFE-9C10-5B6401C0DA98}" srcOrd="0" destOrd="0" presId="urn:microsoft.com/office/officeart/2005/8/layout/list1"/>
    <dgm:cxn modelId="{16CF5FEB-D614-41F4-87E9-871313F73504}" type="presOf" srcId="{092FAAE4-38B9-4500-A3CB-4A05B043203B}" destId="{438CC869-060E-4900-BC9C-B73AC0F22E69}" srcOrd="0" destOrd="0" presId="urn:microsoft.com/office/officeart/2005/8/layout/list1"/>
    <dgm:cxn modelId="{70EF14C7-BB3E-4229-8645-365745A5D9FD}" type="presOf" srcId="{0271BB9D-054A-4429-BA77-965E47359571}" destId="{0B86D5B4-F309-4FE6-B154-AFF26ACAA4BE}" srcOrd="0" destOrd="0" presId="urn:microsoft.com/office/officeart/2005/8/layout/list1"/>
    <dgm:cxn modelId="{B30760FC-8C14-43FD-A2A9-BB6F965B726D}" type="presOf" srcId="{8E084B9E-67C7-48E9-88E6-6CD548056BC3}" destId="{3C2EAFFE-A4F2-4737-9AE8-18946E806AF3}" srcOrd="1" destOrd="0" presId="urn:microsoft.com/office/officeart/2005/8/layout/list1"/>
    <dgm:cxn modelId="{978D7F46-F5E0-4E1B-BD41-FD97EE386CC7}" srcId="{14B16D05-9763-4EAF-B4EA-90627C436FD5}" destId="{0271BB9D-054A-4429-BA77-965E47359571}" srcOrd="3" destOrd="0" parTransId="{034DB549-9E57-4ABA-B356-B5894EACE4A5}" sibTransId="{DBB71007-2413-4663-A6F7-9EDE779A0ED0}"/>
    <dgm:cxn modelId="{65716A1A-F032-4F60-BD94-1D2975D56707}" type="presOf" srcId="{0113A1C3-0E7F-467D-98ED-2A784B2303B2}" destId="{EE049935-20C3-473B-952C-804755928990}" srcOrd="0" destOrd="0" presId="urn:microsoft.com/office/officeart/2005/8/layout/list1"/>
    <dgm:cxn modelId="{B7468DCF-EFEC-464C-9B74-03E715DF8A31}" srcId="{14B16D05-9763-4EAF-B4EA-90627C436FD5}" destId="{0113A1C3-0E7F-467D-98ED-2A784B2303B2}" srcOrd="2" destOrd="0" parTransId="{3823B863-C5C6-48DA-881F-FBA68C17BE49}" sibTransId="{1B067C4F-D148-47F6-B072-348A5468CB70}"/>
    <dgm:cxn modelId="{554CC462-1E0E-460B-88F9-E36B28D807FD}" type="presOf" srcId="{0113A1C3-0E7F-467D-98ED-2A784B2303B2}" destId="{1F6B0FBE-D1FF-4FE6-BB2F-957432A1EF75}" srcOrd="1" destOrd="0" presId="urn:microsoft.com/office/officeart/2005/8/layout/list1"/>
    <dgm:cxn modelId="{746FAFD6-2F45-4F3C-9E07-59CEC2B6DD31}" srcId="{14B16D05-9763-4EAF-B4EA-90627C436FD5}" destId="{8E084B9E-67C7-48E9-88E6-6CD548056BC3}" srcOrd="1" destOrd="0" parTransId="{FA307AAA-5AC4-4496-ADF6-6A5E8C992A03}" sibTransId="{51E00372-AD48-4A46-8C26-F2860765AFE7}"/>
    <dgm:cxn modelId="{DA19E12F-062B-4A2B-9526-6381A3C119BA}" type="presParOf" srcId="{AC89CC7C-0FF0-40C0-8151-C762247A8FF4}" destId="{E70C8AEE-A9F8-4ED6-805D-9C128798A396}" srcOrd="0" destOrd="0" presId="urn:microsoft.com/office/officeart/2005/8/layout/list1"/>
    <dgm:cxn modelId="{AB22EDFC-A7AB-414C-B3FE-F249A8C4BFB5}" type="presParOf" srcId="{E70C8AEE-A9F8-4ED6-805D-9C128798A396}" destId="{438CC869-060E-4900-BC9C-B73AC0F22E69}" srcOrd="0" destOrd="0" presId="urn:microsoft.com/office/officeart/2005/8/layout/list1"/>
    <dgm:cxn modelId="{AF747597-ED96-4CA6-BF5D-03E636714FEA}" type="presParOf" srcId="{E70C8AEE-A9F8-4ED6-805D-9C128798A396}" destId="{7D80EE85-0CAE-48F0-AD80-8501CA894BC6}" srcOrd="1" destOrd="0" presId="urn:microsoft.com/office/officeart/2005/8/layout/list1"/>
    <dgm:cxn modelId="{9C6238E6-1CDC-49BC-9B2B-16EB4398EFE2}" type="presParOf" srcId="{AC89CC7C-0FF0-40C0-8151-C762247A8FF4}" destId="{E02E2484-ADCE-4900-B235-A8F01082C86B}" srcOrd="1" destOrd="0" presId="urn:microsoft.com/office/officeart/2005/8/layout/list1"/>
    <dgm:cxn modelId="{2FC66FDA-B8D4-48B7-914F-7E369C0F15F9}" type="presParOf" srcId="{AC89CC7C-0FF0-40C0-8151-C762247A8FF4}" destId="{A42C6CF3-1B05-40E0-AC66-948D3AC29F10}" srcOrd="2" destOrd="0" presId="urn:microsoft.com/office/officeart/2005/8/layout/list1"/>
    <dgm:cxn modelId="{C2766D7D-F689-4352-A663-5F739E53D2B1}" type="presParOf" srcId="{AC89CC7C-0FF0-40C0-8151-C762247A8FF4}" destId="{F5A34355-B0FA-4A32-AABB-A1F3F1E79BEE}" srcOrd="3" destOrd="0" presId="urn:microsoft.com/office/officeart/2005/8/layout/list1"/>
    <dgm:cxn modelId="{E5F9CE56-3E3E-485B-B456-83C0F6275F3C}" type="presParOf" srcId="{AC89CC7C-0FF0-40C0-8151-C762247A8FF4}" destId="{F572ED8C-E7A1-4C2C-810A-373660AB19D8}" srcOrd="4" destOrd="0" presId="urn:microsoft.com/office/officeart/2005/8/layout/list1"/>
    <dgm:cxn modelId="{705B74AC-5F89-4B8D-A9AC-AC4522167BFC}" type="presParOf" srcId="{F572ED8C-E7A1-4C2C-810A-373660AB19D8}" destId="{4512EB24-BF99-4FFE-9C10-5B6401C0DA98}" srcOrd="0" destOrd="0" presId="urn:microsoft.com/office/officeart/2005/8/layout/list1"/>
    <dgm:cxn modelId="{A97DD462-D016-4E9F-AC77-6FF48C2834E6}" type="presParOf" srcId="{F572ED8C-E7A1-4C2C-810A-373660AB19D8}" destId="{3C2EAFFE-A4F2-4737-9AE8-18946E806AF3}" srcOrd="1" destOrd="0" presId="urn:microsoft.com/office/officeart/2005/8/layout/list1"/>
    <dgm:cxn modelId="{905397D3-1CFD-402A-8007-7E0BBC004227}" type="presParOf" srcId="{AC89CC7C-0FF0-40C0-8151-C762247A8FF4}" destId="{68AF373D-8292-4973-A9A2-34C87CB2A5AF}" srcOrd="5" destOrd="0" presId="urn:microsoft.com/office/officeart/2005/8/layout/list1"/>
    <dgm:cxn modelId="{24714E97-4964-49B4-9493-2427B84F9E60}" type="presParOf" srcId="{AC89CC7C-0FF0-40C0-8151-C762247A8FF4}" destId="{A8E13E95-CEF3-4557-A7D4-1BB00F56A09D}" srcOrd="6" destOrd="0" presId="urn:microsoft.com/office/officeart/2005/8/layout/list1"/>
    <dgm:cxn modelId="{9AA5F5BC-4C91-4682-943A-9208866613AC}" type="presParOf" srcId="{AC89CC7C-0FF0-40C0-8151-C762247A8FF4}" destId="{D0A0F11E-CB1B-46F7-A089-60F27A14CD1E}" srcOrd="7" destOrd="0" presId="urn:microsoft.com/office/officeart/2005/8/layout/list1"/>
    <dgm:cxn modelId="{ED287465-6C4C-42CD-99D2-07D6565D65FF}" type="presParOf" srcId="{AC89CC7C-0FF0-40C0-8151-C762247A8FF4}" destId="{F05150E5-6E3C-4E40-98A8-3013686C721D}" srcOrd="8" destOrd="0" presId="urn:microsoft.com/office/officeart/2005/8/layout/list1"/>
    <dgm:cxn modelId="{F6C0B6EE-7F20-4A99-B7D2-47158EBFA220}" type="presParOf" srcId="{F05150E5-6E3C-4E40-98A8-3013686C721D}" destId="{EE049935-20C3-473B-952C-804755928990}" srcOrd="0" destOrd="0" presId="urn:microsoft.com/office/officeart/2005/8/layout/list1"/>
    <dgm:cxn modelId="{01CEF06C-E943-4012-97A0-782E988E7063}" type="presParOf" srcId="{F05150E5-6E3C-4E40-98A8-3013686C721D}" destId="{1F6B0FBE-D1FF-4FE6-BB2F-957432A1EF75}" srcOrd="1" destOrd="0" presId="urn:microsoft.com/office/officeart/2005/8/layout/list1"/>
    <dgm:cxn modelId="{0FE94107-F266-474F-B128-920F72A8AAF9}" type="presParOf" srcId="{AC89CC7C-0FF0-40C0-8151-C762247A8FF4}" destId="{6177F593-A39E-4A8D-8AB0-4B8B81C74B6D}" srcOrd="9" destOrd="0" presId="urn:microsoft.com/office/officeart/2005/8/layout/list1"/>
    <dgm:cxn modelId="{5EAA6713-BA68-484B-9ADD-BD8297392C51}" type="presParOf" srcId="{AC89CC7C-0FF0-40C0-8151-C762247A8FF4}" destId="{405ED257-7E13-4B2C-B1E3-A52F10B12CBA}" srcOrd="10" destOrd="0" presId="urn:microsoft.com/office/officeart/2005/8/layout/list1"/>
    <dgm:cxn modelId="{F16E05FA-92C2-40F4-A51C-C29A2920D54B}" type="presParOf" srcId="{AC89CC7C-0FF0-40C0-8151-C762247A8FF4}" destId="{A6259457-4457-477B-B1DC-C7A9A201A955}" srcOrd="11" destOrd="0" presId="urn:microsoft.com/office/officeart/2005/8/layout/list1"/>
    <dgm:cxn modelId="{F87A41AB-15F5-4B77-BBF7-041794532F0C}" type="presParOf" srcId="{AC89CC7C-0FF0-40C0-8151-C762247A8FF4}" destId="{FBB204A6-988B-4CC3-8B36-50A1F0D079A7}" srcOrd="12" destOrd="0" presId="urn:microsoft.com/office/officeart/2005/8/layout/list1"/>
    <dgm:cxn modelId="{0A31BA4A-5D3D-4FD6-B046-064C185F789E}" type="presParOf" srcId="{FBB204A6-988B-4CC3-8B36-50A1F0D079A7}" destId="{0B86D5B4-F309-4FE6-B154-AFF26ACAA4BE}" srcOrd="0" destOrd="0" presId="urn:microsoft.com/office/officeart/2005/8/layout/list1"/>
    <dgm:cxn modelId="{11F3FAE7-3500-45F8-8A81-CBA6E19EFD44}" type="presParOf" srcId="{FBB204A6-988B-4CC3-8B36-50A1F0D079A7}" destId="{BC797C85-16F5-4E26-BD63-0EAA439C35EC}" srcOrd="1" destOrd="0" presId="urn:microsoft.com/office/officeart/2005/8/layout/list1"/>
    <dgm:cxn modelId="{F4C9C6CA-65EC-417E-8062-B16F29053665}" type="presParOf" srcId="{AC89CC7C-0FF0-40C0-8151-C762247A8FF4}" destId="{EBE19BB4-8140-4CD1-86E8-BEA6DDEC3AE0}" srcOrd="13" destOrd="0" presId="urn:microsoft.com/office/officeart/2005/8/layout/list1"/>
    <dgm:cxn modelId="{FD544793-39C4-4B1A-AB39-0CB25AB5CB84}" type="presParOf" srcId="{AC89CC7C-0FF0-40C0-8151-C762247A8FF4}" destId="{409E6AD4-D282-42A9-8755-AB499AACCEA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DF22E7F-21B7-4BB7-AD82-6AA32A011FA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6B32BB2B-865B-420B-A77C-88AAFE88D8C6}">
      <dgm:prSet phldrT="[文字]"/>
      <dgm:spPr/>
      <dgm:t>
        <a:bodyPr/>
        <a:lstStyle/>
        <a:p>
          <a:r>
            <a:rPr lang="zh-TW" altLang="en-US" dirty="0" smtClean="0"/>
            <a:t>建議可加入部分數學及引導式課程</a:t>
          </a:r>
          <a:endParaRPr lang="zh-TW" altLang="en-US" dirty="0"/>
        </a:p>
      </dgm:t>
    </dgm:pt>
    <dgm:pt modelId="{B78E7083-6AB5-4986-856F-E3432BF49677}" type="parTrans" cxnId="{CE8BC178-8F7A-4D98-A086-D4B29EE9D94F}">
      <dgm:prSet/>
      <dgm:spPr/>
      <dgm:t>
        <a:bodyPr/>
        <a:lstStyle/>
        <a:p>
          <a:endParaRPr lang="zh-TW" altLang="en-US"/>
        </a:p>
      </dgm:t>
    </dgm:pt>
    <dgm:pt modelId="{D5A9E0C7-373F-4320-A22E-DC61C8DD0CBA}" type="sibTrans" cxnId="{CE8BC178-8F7A-4D98-A086-D4B29EE9D94F}">
      <dgm:prSet/>
      <dgm:spPr/>
      <dgm:t>
        <a:bodyPr/>
        <a:lstStyle/>
        <a:p>
          <a:endParaRPr lang="zh-TW" altLang="en-US"/>
        </a:p>
      </dgm:t>
    </dgm:pt>
    <dgm:pt modelId="{A3C064EA-0DC5-435C-89C0-2D3C883EADFD}">
      <dgm:prSet phldrT="[文字]"/>
      <dgm:spPr/>
      <dgm:t>
        <a:bodyPr/>
        <a:lstStyle/>
        <a:p>
          <a:r>
            <a:rPr lang="zh-TW" altLang="en-US" dirty="0" smtClean="0"/>
            <a:t>建議可增加</a:t>
          </a:r>
          <a:r>
            <a:rPr lang="en-US" altLang="zh-TW" dirty="0" smtClean="0"/>
            <a:t>e-Tutor</a:t>
          </a:r>
          <a:r>
            <a:rPr lang="zh-TW" altLang="en-US" dirty="0" smtClean="0"/>
            <a:t>習題比重</a:t>
          </a:r>
          <a:endParaRPr lang="zh-TW" altLang="en-US" dirty="0"/>
        </a:p>
      </dgm:t>
    </dgm:pt>
    <dgm:pt modelId="{D18966EB-3876-4405-BA1E-A94573ADC36D}" type="parTrans" cxnId="{98E548BD-EEC2-498B-AB38-A265A4526A9E}">
      <dgm:prSet/>
      <dgm:spPr/>
      <dgm:t>
        <a:bodyPr/>
        <a:lstStyle/>
        <a:p>
          <a:endParaRPr lang="zh-TW" altLang="en-US"/>
        </a:p>
      </dgm:t>
    </dgm:pt>
    <dgm:pt modelId="{3208955C-3803-4221-AC31-E2411FADC50E}" type="sibTrans" cxnId="{98E548BD-EEC2-498B-AB38-A265A4526A9E}">
      <dgm:prSet/>
      <dgm:spPr/>
      <dgm:t>
        <a:bodyPr/>
        <a:lstStyle/>
        <a:p>
          <a:endParaRPr lang="zh-TW" altLang="en-US"/>
        </a:p>
      </dgm:t>
    </dgm:pt>
    <dgm:pt modelId="{DDABE948-3561-4A93-9F2B-E3142E11CD6B}">
      <dgm:prSet phldrT="[文字]"/>
      <dgm:spPr/>
      <dgm:t>
        <a:bodyPr/>
        <a:lstStyle/>
        <a:p>
          <a:r>
            <a:rPr lang="zh-TW" altLang="en-US" dirty="0" smtClean="0"/>
            <a:t>建議可鎖定幾個主軸作深度研究</a:t>
          </a:r>
          <a:endParaRPr lang="zh-TW" altLang="en-US" dirty="0"/>
        </a:p>
      </dgm:t>
    </dgm:pt>
    <dgm:pt modelId="{F9450636-BBC9-46AC-B9D5-CE86BFB5B7A2}" type="parTrans" cxnId="{179B1A0C-86E1-43C4-BD59-64DAF7F72AEC}">
      <dgm:prSet/>
      <dgm:spPr/>
      <dgm:t>
        <a:bodyPr/>
        <a:lstStyle/>
        <a:p>
          <a:endParaRPr lang="zh-TW" altLang="en-US"/>
        </a:p>
      </dgm:t>
    </dgm:pt>
    <dgm:pt modelId="{C2FA7B8A-DAF6-423A-BE76-FDDA27796C27}" type="sibTrans" cxnId="{179B1A0C-86E1-43C4-BD59-64DAF7F72AEC}">
      <dgm:prSet/>
      <dgm:spPr/>
      <dgm:t>
        <a:bodyPr/>
        <a:lstStyle/>
        <a:p>
          <a:endParaRPr lang="zh-TW" altLang="en-US"/>
        </a:p>
      </dgm:t>
    </dgm:pt>
    <dgm:pt modelId="{155714A5-B6ED-4449-BFFE-F5EB33F35E6B}" type="pres">
      <dgm:prSet presAssocID="{CDF22E7F-21B7-4BB7-AD82-6AA32A011FA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TW" altLang="en-US"/>
        </a:p>
      </dgm:t>
    </dgm:pt>
    <dgm:pt modelId="{43289666-DD7B-45E3-A969-746073B102F4}" type="pres">
      <dgm:prSet presAssocID="{CDF22E7F-21B7-4BB7-AD82-6AA32A011FA9}" presName="Name1" presStyleCnt="0"/>
      <dgm:spPr/>
    </dgm:pt>
    <dgm:pt modelId="{D6A058C3-4FB9-45C2-9AA7-676CD2BF7C55}" type="pres">
      <dgm:prSet presAssocID="{CDF22E7F-21B7-4BB7-AD82-6AA32A011FA9}" presName="cycle" presStyleCnt="0"/>
      <dgm:spPr/>
    </dgm:pt>
    <dgm:pt modelId="{8EB55B2E-F885-4DB6-9022-7287B8F07E9F}" type="pres">
      <dgm:prSet presAssocID="{CDF22E7F-21B7-4BB7-AD82-6AA32A011FA9}" presName="srcNode" presStyleLbl="node1" presStyleIdx="0" presStyleCnt="3"/>
      <dgm:spPr/>
    </dgm:pt>
    <dgm:pt modelId="{AD0AD743-14EA-4C6F-B7CD-57ABDCF14040}" type="pres">
      <dgm:prSet presAssocID="{CDF22E7F-21B7-4BB7-AD82-6AA32A011FA9}" presName="conn" presStyleLbl="parChTrans1D2" presStyleIdx="0" presStyleCnt="1"/>
      <dgm:spPr/>
      <dgm:t>
        <a:bodyPr/>
        <a:lstStyle/>
        <a:p>
          <a:endParaRPr lang="zh-TW" altLang="en-US"/>
        </a:p>
      </dgm:t>
    </dgm:pt>
    <dgm:pt modelId="{0C8AE486-1B57-4275-B9E0-12295FB5FF7F}" type="pres">
      <dgm:prSet presAssocID="{CDF22E7F-21B7-4BB7-AD82-6AA32A011FA9}" presName="extraNode" presStyleLbl="node1" presStyleIdx="0" presStyleCnt="3"/>
      <dgm:spPr/>
    </dgm:pt>
    <dgm:pt modelId="{CFF124F2-A810-4BC4-8A1E-ED96B98C5A4B}" type="pres">
      <dgm:prSet presAssocID="{CDF22E7F-21B7-4BB7-AD82-6AA32A011FA9}" presName="dstNode" presStyleLbl="node1" presStyleIdx="0" presStyleCnt="3"/>
      <dgm:spPr/>
    </dgm:pt>
    <dgm:pt modelId="{D4EE9406-78E1-4859-8FDD-B2DBCFECA443}" type="pres">
      <dgm:prSet presAssocID="{6B32BB2B-865B-420B-A77C-88AAFE88D8C6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0CD60D9-F017-4E8D-A208-DECCCAFE7AE9}" type="pres">
      <dgm:prSet presAssocID="{6B32BB2B-865B-420B-A77C-88AAFE88D8C6}" presName="accent_1" presStyleCnt="0"/>
      <dgm:spPr/>
    </dgm:pt>
    <dgm:pt modelId="{6E1D8691-8808-4664-9AA0-6D46D60740E1}" type="pres">
      <dgm:prSet presAssocID="{6B32BB2B-865B-420B-A77C-88AAFE88D8C6}" presName="accentRepeatNode" presStyleLbl="solidFgAcc1" presStyleIdx="0" presStyleCnt="3"/>
      <dgm:spPr/>
    </dgm:pt>
    <dgm:pt modelId="{4E8156F3-A5A8-4C6B-9781-8EC8EDEE1C01}" type="pres">
      <dgm:prSet presAssocID="{A3C064EA-0DC5-435C-89C0-2D3C883EADFD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33A5BC3-7DD1-4FAE-B239-F5F92AA67511}" type="pres">
      <dgm:prSet presAssocID="{A3C064EA-0DC5-435C-89C0-2D3C883EADFD}" presName="accent_2" presStyleCnt="0"/>
      <dgm:spPr/>
    </dgm:pt>
    <dgm:pt modelId="{24888DC8-3AA8-4EF4-A345-E0B08EB2CB4B}" type="pres">
      <dgm:prSet presAssocID="{A3C064EA-0DC5-435C-89C0-2D3C883EADFD}" presName="accentRepeatNode" presStyleLbl="solidFgAcc1" presStyleIdx="1" presStyleCnt="3"/>
      <dgm:spPr/>
    </dgm:pt>
    <dgm:pt modelId="{416C1F3B-A37E-4813-8E71-B0068C71F499}" type="pres">
      <dgm:prSet presAssocID="{DDABE948-3561-4A93-9F2B-E3142E11CD6B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722D56B-B273-4B29-946E-FB89CBFD52C7}" type="pres">
      <dgm:prSet presAssocID="{DDABE948-3561-4A93-9F2B-E3142E11CD6B}" presName="accent_3" presStyleCnt="0"/>
      <dgm:spPr/>
    </dgm:pt>
    <dgm:pt modelId="{17E9BA1C-CEF3-4040-875C-06AC6F685AC9}" type="pres">
      <dgm:prSet presAssocID="{DDABE948-3561-4A93-9F2B-E3142E11CD6B}" presName="accentRepeatNode" presStyleLbl="solidFgAcc1" presStyleIdx="2" presStyleCnt="3"/>
      <dgm:spPr/>
    </dgm:pt>
  </dgm:ptLst>
  <dgm:cxnLst>
    <dgm:cxn modelId="{98E548BD-EEC2-498B-AB38-A265A4526A9E}" srcId="{CDF22E7F-21B7-4BB7-AD82-6AA32A011FA9}" destId="{A3C064EA-0DC5-435C-89C0-2D3C883EADFD}" srcOrd="1" destOrd="0" parTransId="{D18966EB-3876-4405-BA1E-A94573ADC36D}" sibTransId="{3208955C-3803-4221-AC31-E2411FADC50E}"/>
    <dgm:cxn modelId="{AEFFF7D9-FA61-4734-9053-0353CF5AA1F5}" type="presOf" srcId="{A3C064EA-0DC5-435C-89C0-2D3C883EADFD}" destId="{4E8156F3-A5A8-4C6B-9781-8EC8EDEE1C01}" srcOrd="0" destOrd="0" presId="urn:microsoft.com/office/officeart/2008/layout/VerticalCurvedList"/>
    <dgm:cxn modelId="{CE8BC178-8F7A-4D98-A086-D4B29EE9D94F}" srcId="{CDF22E7F-21B7-4BB7-AD82-6AA32A011FA9}" destId="{6B32BB2B-865B-420B-A77C-88AAFE88D8C6}" srcOrd="0" destOrd="0" parTransId="{B78E7083-6AB5-4986-856F-E3432BF49677}" sibTransId="{D5A9E0C7-373F-4320-A22E-DC61C8DD0CBA}"/>
    <dgm:cxn modelId="{3DAF8962-8A19-443E-851D-5D02BC0E2EE1}" type="presOf" srcId="{6B32BB2B-865B-420B-A77C-88AAFE88D8C6}" destId="{D4EE9406-78E1-4859-8FDD-B2DBCFECA443}" srcOrd="0" destOrd="0" presId="urn:microsoft.com/office/officeart/2008/layout/VerticalCurvedList"/>
    <dgm:cxn modelId="{3A8DC2C2-7C1D-4B5F-97B0-072E100E4C35}" type="presOf" srcId="{CDF22E7F-21B7-4BB7-AD82-6AA32A011FA9}" destId="{155714A5-B6ED-4449-BFFE-F5EB33F35E6B}" srcOrd="0" destOrd="0" presId="urn:microsoft.com/office/officeart/2008/layout/VerticalCurvedList"/>
    <dgm:cxn modelId="{179B1A0C-86E1-43C4-BD59-64DAF7F72AEC}" srcId="{CDF22E7F-21B7-4BB7-AD82-6AA32A011FA9}" destId="{DDABE948-3561-4A93-9F2B-E3142E11CD6B}" srcOrd="2" destOrd="0" parTransId="{F9450636-BBC9-46AC-B9D5-CE86BFB5B7A2}" sibTransId="{C2FA7B8A-DAF6-423A-BE76-FDDA27796C27}"/>
    <dgm:cxn modelId="{423217B5-48F0-4B8E-BAC7-5FD4D4FCE4A0}" type="presOf" srcId="{DDABE948-3561-4A93-9F2B-E3142E11CD6B}" destId="{416C1F3B-A37E-4813-8E71-B0068C71F499}" srcOrd="0" destOrd="0" presId="urn:microsoft.com/office/officeart/2008/layout/VerticalCurvedList"/>
    <dgm:cxn modelId="{A6945683-257A-42EF-BC7B-795A269D9900}" type="presOf" srcId="{D5A9E0C7-373F-4320-A22E-DC61C8DD0CBA}" destId="{AD0AD743-14EA-4C6F-B7CD-57ABDCF14040}" srcOrd="0" destOrd="0" presId="urn:microsoft.com/office/officeart/2008/layout/VerticalCurvedList"/>
    <dgm:cxn modelId="{6B19D3DC-65BD-4344-AC5F-E37B9010C365}" type="presParOf" srcId="{155714A5-B6ED-4449-BFFE-F5EB33F35E6B}" destId="{43289666-DD7B-45E3-A969-746073B102F4}" srcOrd="0" destOrd="0" presId="urn:microsoft.com/office/officeart/2008/layout/VerticalCurvedList"/>
    <dgm:cxn modelId="{13B22072-145D-434E-8161-ADE0D55E43C2}" type="presParOf" srcId="{43289666-DD7B-45E3-A969-746073B102F4}" destId="{D6A058C3-4FB9-45C2-9AA7-676CD2BF7C55}" srcOrd="0" destOrd="0" presId="urn:microsoft.com/office/officeart/2008/layout/VerticalCurvedList"/>
    <dgm:cxn modelId="{F145507A-678C-47E9-BEE1-51760B2373BE}" type="presParOf" srcId="{D6A058C3-4FB9-45C2-9AA7-676CD2BF7C55}" destId="{8EB55B2E-F885-4DB6-9022-7287B8F07E9F}" srcOrd="0" destOrd="0" presId="urn:microsoft.com/office/officeart/2008/layout/VerticalCurvedList"/>
    <dgm:cxn modelId="{AF82CB45-B336-4D79-8164-8E059C81D38E}" type="presParOf" srcId="{D6A058C3-4FB9-45C2-9AA7-676CD2BF7C55}" destId="{AD0AD743-14EA-4C6F-B7CD-57ABDCF14040}" srcOrd="1" destOrd="0" presId="urn:microsoft.com/office/officeart/2008/layout/VerticalCurvedList"/>
    <dgm:cxn modelId="{E2406547-6D53-4601-A567-C4AAB028AB17}" type="presParOf" srcId="{D6A058C3-4FB9-45C2-9AA7-676CD2BF7C55}" destId="{0C8AE486-1B57-4275-B9E0-12295FB5FF7F}" srcOrd="2" destOrd="0" presId="urn:microsoft.com/office/officeart/2008/layout/VerticalCurvedList"/>
    <dgm:cxn modelId="{568FC6E3-B65A-409A-A74A-8B277C9E9A6F}" type="presParOf" srcId="{D6A058C3-4FB9-45C2-9AA7-676CD2BF7C55}" destId="{CFF124F2-A810-4BC4-8A1E-ED96B98C5A4B}" srcOrd="3" destOrd="0" presId="urn:microsoft.com/office/officeart/2008/layout/VerticalCurvedList"/>
    <dgm:cxn modelId="{0AA2617D-3947-4FF9-8AE1-80F97C30BE1B}" type="presParOf" srcId="{43289666-DD7B-45E3-A969-746073B102F4}" destId="{D4EE9406-78E1-4859-8FDD-B2DBCFECA443}" srcOrd="1" destOrd="0" presId="urn:microsoft.com/office/officeart/2008/layout/VerticalCurvedList"/>
    <dgm:cxn modelId="{78646FD4-0F1F-455E-8772-9F4E84B8EEFE}" type="presParOf" srcId="{43289666-DD7B-45E3-A969-746073B102F4}" destId="{B0CD60D9-F017-4E8D-A208-DECCCAFE7AE9}" srcOrd="2" destOrd="0" presId="urn:microsoft.com/office/officeart/2008/layout/VerticalCurvedList"/>
    <dgm:cxn modelId="{EA42EC1B-0CD5-450D-82B7-B06696CC5B53}" type="presParOf" srcId="{B0CD60D9-F017-4E8D-A208-DECCCAFE7AE9}" destId="{6E1D8691-8808-4664-9AA0-6D46D60740E1}" srcOrd="0" destOrd="0" presId="urn:microsoft.com/office/officeart/2008/layout/VerticalCurvedList"/>
    <dgm:cxn modelId="{DE0E849A-727A-4E4A-94F5-2EBDA4C4A6FF}" type="presParOf" srcId="{43289666-DD7B-45E3-A969-746073B102F4}" destId="{4E8156F3-A5A8-4C6B-9781-8EC8EDEE1C01}" srcOrd="3" destOrd="0" presId="urn:microsoft.com/office/officeart/2008/layout/VerticalCurvedList"/>
    <dgm:cxn modelId="{EF1D20A2-DD41-48E1-A462-DD6F2C55AE31}" type="presParOf" srcId="{43289666-DD7B-45E3-A969-746073B102F4}" destId="{233A5BC3-7DD1-4FAE-B239-F5F92AA67511}" srcOrd="4" destOrd="0" presId="urn:microsoft.com/office/officeart/2008/layout/VerticalCurvedList"/>
    <dgm:cxn modelId="{74BFCD9D-C113-473C-99A0-804FBEF0E6DE}" type="presParOf" srcId="{233A5BC3-7DD1-4FAE-B239-F5F92AA67511}" destId="{24888DC8-3AA8-4EF4-A345-E0B08EB2CB4B}" srcOrd="0" destOrd="0" presId="urn:microsoft.com/office/officeart/2008/layout/VerticalCurvedList"/>
    <dgm:cxn modelId="{B97224D1-9E33-41B3-8C34-C9EB1E4B9945}" type="presParOf" srcId="{43289666-DD7B-45E3-A969-746073B102F4}" destId="{416C1F3B-A37E-4813-8E71-B0068C71F499}" srcOrd="5" destOrd="0" presId="urn:microsoft.com/office/officeart/2008/layout/VerticalCurvedList"/>
    <dgm:cxn modelId="{DB2F3A3D-E54B-4556-AC68-C1DE984EF354}" type="presParOf" srcId="{43289666-DD7B-45E3-A969-746073B102F4}" destId="{F722D56B-B273-4B29-946E-FB89CBFD52C7}" srcOrd="6" destOrd="0" presId="urn:microsoft.com/office/officeart/2008/layout/VerticalCurvedList"/>
    <dgm:cxn modelId="{D04661FE-8FD5-4A7E-ACD6-D7D6EE3369A4}" type="presParOf" srcId="{F722D56B-B273-4B29-946E-FB89CBFD52C7}" destId="{17E9BA1C-CEF3-4040-875C-06AC6F685AC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3F92E1-C487-4678-94E6-A04A4FA2726A}">
      <dsp:nvSpPr>
        <dsp:cNvPr id="0" name=""/>
        <dsp:cNvSpPr/>
      </dsp:nvSpPr>
      <dsp:spPr>
        <a:xfrm>
          <a:off x="3785" y="2690507"/>
          <a:ext cx="2262154" cy="11310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kern="1200" dirty="0" smtClean="0"/>
            <a:t>高等程式設計</a:t>
          </a:r>
          <a:endParaRPr lang="zh-TW" altLang="en-US" sz="2500" kern="1200" dirty="0"/>
        </a:p>
      </dsp:txBody>
      <dsp:txXfrm>
        <a:off x="36913" y="2723635"/>
        <a:ext cx="2195898" cy="1064821"/>
      </dsp:txXfrm>
    </dsp:sp>
    <dsp:sp modelId="{98B43409-BA41-4093-9BB0-954586D9D6F2}">
      <dsp:nvSpPr>
        <dsp:cNvPr id="0" name=""/>
        <dsp:cNvSpPr/>
      </dsp:nvSpPr>
      <dsp:spPr>
        <a:xfrm rot="18289469">
          <a:off x="1926112" y="2586142"/>
          <a:ext cx="1584517" cy="39067"/>
        </a:xfrm>
        <a:custGeom>
          <a:avLst/>
          <a:gdLst/>
          <a:ahLst/>
          <a:cxnLst/>
          <a:rect l="0" t="0" r="0" b="0"/>
          <a:pathLst>
            <a:path>
              <a:moveTo>
                <a:pt x="0" y="19533"/>
              </a:moveTo>
              <a:lnTo>
                <a:pt x="1584517" y="1953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2678758" y="2566063"/>
        <a:ext cx="79225" cy="79225"/>
      </dsp:txXfrm>
    </dsp:sp>
    <dsp:sp modelId="{29951837-7E2D-46F1-8FA7-DBA56524A658}">
      <dsp:nvSpPr>
        <dsp:cNvPr id="0" name=""/>
        <dsp:cNvSpPr/>
      </dsp:nvSpPr>
      <dsp:spPr>
        <a:xfrm>
          <a:off x="3170802" y="1389768"/>
          <a:ext cx="2262154" cy="11310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kern="1200" dirty="0" smtClean="0"/>
            <a:t>基礎</a:t>
          </a:r>
          <a:r>
            <a:rPr lang="en-US" altLang="zh-TW" sz="2500" kern="1200" dirty="0" smtClean="0"/>
            <a:t>(</a:t>
          </a:r>
          <a:r>
            <a:rPr lang="zh-TW" altLang="en-US" sz="2500" kern="1200" dirty="0" smtClean="0"/>
            <a:t>個人</a:t>
          </a:r>
          <a:r>
            <a:rPr lang="en-US" altLang="zh-TW" sz="2500" kern="1200" dirty="0" smtClean="0"/>
            <a:t>)</a:t>
          </a:r>
          <a:endParaRPr lang="zh-TW" altLang="en-US" sz="2500" kern="1200" dirty="0"/>
        </a:p>
      </dsp:txBody>
      <dsp:txXfrm>
        <a:off x="3203930" y="1422896"/>
        <a:ext cx="2195898" cy="1064821"/>
      </dsp:txXfrm>
    </dsp:sp>
    <dsp:sp modelId="{35B175AC-D1B0-4602-AB6E-F723A6D533BF}">
      <dsp:nvSpPr>
        <dsp:cNvPr id="0" name=""/>
        <dsp:cNvSpPr/>
      </dsp:nvSpPr>
      <dsp:spPr>
        <a:xfrm rot="18289469">
          <a:off x="5093128" y="1285403"/>
          <a:ext cx="1584517" cy="39067"/>
        </a:xfrm>
        <a:custGeom>
          <a:avLst/>
          <a:gdLst/>
          <a:ahLst/>
          <a:cxnLst/>
          <a:rect l="0" t="0" r="0" b="0"/>
          <a:pathLst>
            <a:path>
              <a:moveTo>
                <a:pt x="0" y="19533"/>
              </a:moveTo>
              <a:lnTo>
                <a:pt x="1584517" y="1953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5845774" y="1265324"/>
        <a:ext cx="79225" cy="79225"/>
      </dsp:txXfrm>
    </dsp:sp>
    <dsp:sp modelId="{0AE8BECD-304D-4C7D-B315-8985253A1A51}">
      <dsp:nvSpPr>
        <dsp:cNvPr id="0" name=""/>
        <dsp:cNvSpPr/>
      </dsp:nvSpPr>
      <dsp:spPr>
        <a:xfrm>
          <a:off x="6337818" y="89029"/>
          <a:ext cx="2262154" cy="11310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kern="1200" dirty="0" smtClean="0"/>
            <a:t>上</a:t>
          </a:r>
          <a:r>
            <a:rPr lang="en-US" altLang="zh-TW" sz="2500" kern="1200" dirty="0" smtClean="0"/>
            <a:t>e-Tutor</a:t>
          </a:r>
          <a:r>
            <a:rPr lang="zh-TW" altLang="en-US" sz="2500" kern="1200" dirty="0" smtClean="0"/>
            <a:t>解題目</a:t>
          </a:r>
          <a:r>
            <a:rPr lang="en-US" altLang="zh-TW" sz="2500" kern="1200" dirty="0" smtClean="0"/>
            <a:t>&amp;</a:t>
          </a:r>
          <a:r>
            <a:rPr lang="zh-TW" altLang="en-US" sz="2500" kern="1200" dirty="0" smtClean="0"/>
            <a:t>報告</a:t>
          </a:r>
          <a:endParaRPr lang="zh-TW" altLang="en-US" sz="2500" kern="1200" dirty="0"/>
        </a:p>
      </dsp:txBody>
      <dsp:txXfrm>
        <a:off x="6370946" y="122157"/>
        <a:ext cx="2195898" cy="1064821"/>
      </dsp:txXfrm>
    </dsp:sp>
    <dsp:sp modelId="{532A8342-BB7A-4BE5-BC6C-66D8D2665473}">
      <dsp:nvSpPr>
        <dsp:cNvPr id="0" name=""/>
        <dsp:cNvSpPr/>
      </dsp:nvSpPr>
      <dsp:spPr>
        <a:xfrm>
          <a:off x="5432956" y="1935773"/>
          <a:ext cx="904861" cy="39067"/>
        </a:xfrm>
        <a:custGeom>
          <a:avLst/>
          <a:gdLst/>
          <a:ahLst/>
          <a:cxnLst/>
          <a:rect l="0" t="0" r="0" b="0"/>
          <a:pathLst>
            <a:path>
              <a:moveTo>
                <a:pt x="0" y="19533"/>
              </a:moveTo>
              <a:lnTo>
                <a:pt x="904861" y="1953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5862766" y="1932685"/>
        <a:ext cx="45243" cy="45243"/>
      </dsp:txXfrm>
    </dsp:sp>
    <dsp:sp modelId="{8F1AA511-2A84-483D-AE8E-E88DA184706E}">
      <dsp:nvSpPr>
        <dsp:cNvPr id="0" name=""/>
        <dsp:cNvSpPr/>
      </dsp:nvSpPr>
      <dsp:spPr>
        <a:xfrm>
          <a:off x="6337818" y="1389768"/>
          <a:ext cx="2262154" cy="11310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kern="1200" dirty="0" smtClean="0"/>
            <a:t>文章研究</a:t>
          </a:r>
          <a:endParaRPr lang="zh-TW" altLang="en-US" sz="2500" kern="1200" dirty="0"/>
        </a:p>
      </dsp:txBody>
      <dsp:txXfrm>
        <a:off x="6370946" y="1422896"/>
        <a:ext cx="2195898" cy="1064821"/>
      </dsp:txXfrm>
    </dsp:sp>
    <dsp:sp modelId="{2B5F6AD0-397A-4A1A-BA16-4FB07BB61773}">
      <dsp:nvSpPr>
        <dsp:cNvPr id="0" name=""/>
        <dsp:cNvSpPr/>
      </dsp:nvSpPr>
      <dsp:spPr>
        <a:xfrm rot="3310531">
          <a:off x="5093128" y="2586142"/>
          <a:ext cx="1584517" cy="39067"/>
        </a:xfrm>
        <a:custGeom>
          <a:avLst/>
          <a:gdLst/>
          <a:ahLst/>
          <a:cxnLst/>
          <a:rect l="0" t="0" r="0" b="0"/>
          <a:pathLst>
            <a:path>
              <a:moveTo>
                <a:pt x="0" y="19533"/>
              </a:moveTo>
              <a:lnTo>
                <a:pt x="1584517" y="1953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5845774" y="2566063"/>
        <a:ext cx="79225" cy="79225"/>
      </dsp:txXfrm>
    </dsp:sp>
    <dsp:sp modelId="{B52A8AE6-A1C5-4F29-BBC9-1AC9A7FEF288}">
      <dsp:nvSpPr>
        <dsp:cNvPr id="0" name=""/>
        <dsp:cNvSpPr/>
      </dsp:nvSpPr>
      <dsp:spPr>
        <a:xfrm>
          <a:off x="6337818" y="2690507"/>
          <a:ext cx="2262154" cy="11310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kern="1200" dirty="0" smtClean="0"/>
            <a:t>作業</a:t>
          </a:r>
          <a:r>
            <a:rPr lang="en-US" altLang="zh-TW" sz="2500" kern="1200" dirty="0" smtClean="0"/>
            <a:t>/</a:t>
          </a:r>
          <a:r>
            <a:rPr lang="zh-TW" altLang="en-US" sz="2500" kern="1200" dirty="0" smtClean="0"/>
            <a:t>小考</a:t>
          </a:r>
          <a:r>
            <a:rPr lang="en-US" altLang="zh-TW" sz="2500" kern="1200" dirty="0" smtClean="0"/>
            <a:t>/</a:t>
          </a:r>
          <a:r>
            <a:rPr lang="zh-TW" altLang="zh-TW" sz="2500" kern="1200" dirty="0" smtClean="0"/>
            <a:t>課堂表現</a:t>
          </a:r>
          <a:endParaRPr lang="zh-TW" altLang="en-US" sz="2500" kern="1200" dirty="0"/>
        </a:p>
      </dsp:txBody>
      <dsp:txXfrm>
        <a:off x="6370946" y="2723635"/>
        <a:ext cx="2195898" cy="1064821"/>
      </dsp:txXfrm>
    </dsp:sp>
    <dsp:sp modelId="{5E2A142F-6CA3-4C94-AA91-27B733324739}">
      <dsp:nvSpPr>
        <dsp:cNvPr id="0" name=""/>
        <dsp:cNvSpPr/>
      </dsp:nvSpPr>
      <dsp:spPr>
        <a:xfrm rot="3310531">
          <a:off x="1926112" y="3886881"/>
          <a:ext cx="1584517" cy="39067"/>
        </a:xfrm>
        <a:custGeom>
          <a:avLst/>
          <a:gdLst/>
          <a:ahLst/>
          <a:cxnLst/>
          <a:rect l="0" t="0" r="0" b="0"/>
          <a:pathLst>
            <a:path>
              <a:moveTo>
                <a:pt x="0" y="19533"/>
              </a:moveTo>
              <a:lnTo>
                <a:pt x="1584517" y="1953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2678758" y="3866802"/>
        <a:ext cx="79225" cy="79225"/>
      </dsp:txXfrm>
    </dsp:sp>
    <dsp:sp modelId="{3FF46FCD-3AFF-4141-BE0E-3BF1106C6EF3}">
      <dsp:nvSpPr>
        <dsp:cNvPr id="0" name=""/>
        <dsp:cNvSpPr/>
      </dsp:nvSpPr>
      <dsp:spPr>
        <a:xfrm>
          <a:off x="3170802" y="3991246"/>
          <a:ext cx="2262154" cy="11310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kern="1200" dirty="0" smtClean="0"/>
            <a:t>進階</a:t>
          </a:r>
          <a:r>
            <a:rPr lang="en-US" altLang="zh-TW" sz="2500" kern="1200" dirty="0" smtClean="0"/>
            <a:t>(</a:t>
          </a:r>
          <a:r>
            <a:rPr lang="zh-TW" altLang="en-US" sz="2500" kern="1200" dirty="0" smtClean="0"/>
            <a:t>團體</a:t>
          </a:r>
          <a:r>
            <a:rPr lang="en-US" altLang="zh-TW" sz="2500" kern="1200" dirty="0" smtClean="0"/>
            <a:t>)</a:t>
          </a:r>
          <a:endParaRPr lang="zh-TW" altLang="en-US" sz="2500" kern="1200" dirty="0"/>
        </a:p>
      </dsp:txBody>
      <dsp:txXfrm>
        <a:off x="3203930" y="4024374"/>
        <a:ext cx="2195898" cy="1064821"/>
      </dsp:txXfrm>
    </dsp:sp>
    <dsp:sp modelId="{A2DC2D1D-5448-4088-8C41-B8E3888C630C}">
      <dsp:nvSpPr>
        <dsp:cNvPr id="0" name=""/>
        <dsp:cNvSpPr/>
      </dsp:nvSpPr>
      <dsp:spPr>
        <a:xfrm>
          <a:off x="5432956" y="4537251"/>
          <a:ext cx="904861" cy="39067"/>
        </a:xfrm>
        <a:custGeom>
          <a:avLst/>
          <a:gdLst/>
          <a:ahLst/>
          <a:cxnLst/>
          <a:rect l="0" t="0" r="0" b="0"/>
          <a:pathLst>
            <a:path>
              <a:moveTo>
                <a:pt x="0" y="19533"/>
              </a:moveTo>
              <a:lnTo>
                <a:pt x="904861" y="1953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5862766" y="4534163"/>
        <a:ext cx="45243" cy="45243"/>
      </dsp:txXfrm>
    </dsp:sp>
    <dsp:sp modelId="{CC260579-B00A-49C4-BC4C-B7F4763DD2F8}">
      <dsp:nvSpPr>
        <dsp:cNvPr id="0" name=""/>
        <dsp:cNvSpPr/>
      </dsp:nvSpPr>
      <dsp:spPr>
        <a:xfrm>
          <a:off x="6337818" y="3991246"/>
          <a:ext cx="2262154" cy="11310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500" kern="1200" dirty="0" smtClean="0"/>
            <a:t>TSP</a:t>
          </a:r>
          <a:r>
            <a:rPr lang="zh-TW" altLang="en-US" sz="2500" kern="1200" dirty="0" smtClean="0"/>
            <a:t> </a:t>
          </a:r>
          <a:r>
            <a:rPr lang="en-US" altLang="zh-TW" sz="2500" kern="1200" dirty="0" smtClean="0"/>
            <a:t>Project</a:t>
          </a:r>
          <a:endParaRPr lang="zh-TW" altLang="en-US" sz="2500" kern="1200" dirty="0"/>
        </a:p>
      </dsp:txBody>
      <dsp:txXfrm>
        <a:off x="6370946" y="4024374"/>
        <a:ext cx="2195898" cy="10648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FBD62E-70B4-4989-9254-3BCCF7370745}">
      <dsp:nvSpPr>
        <dsp:cNvPr id="0" name=""/>
        <dsp:cNvSpPr/>
      </dsp:nvSpPr>
      <dsp:spPr>
        <a:xfrm>
          <a:off x="5706" y="373548"/>
          <a:ext cx="1769076" cy="70763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TSP</a:t>
          </a:r>
          <a:endParaRPr lang="zh-TW" altLang="en-US" sz="2400" kern="1200" dirty="0"/>
        </a:p>
      </dsp:txBody>
      <dsp:txXfrm>
        <a:off x="5706" y="373548"/>
        <a:ext cx="1592169" cy="707630"/>
      </dsp:txXfrm>
    </dsp:sp>
    <dsp:sp modelId="{09CF6A1B-304C-437B-AB4B-A5060AEAA62C}">
      <dsp:nvSpPr>
        <dsp:cNvPr id="0" name=""/>
        <dsp:cNvSpPr/>
      </dsp:nvSpPr>
      <dsp:spPr>
        <a:xfrm>
          <a:off x="1420967" y="373548"/>
          <a:ext cx="1769076" cy="70763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GITHUB</a:t>
          </a:r>
          <a:endParaRPr lang="zh-TW" altLang="en-US" sz="2000" kern="1200" dirty="0"/>
        </a:p>
      </dsp:txBody>
      <dsp:txXfrm>
        <a:off x="1774782" y="373548"/>
        <a:ext cx="1061446" cy="707630"/>
      </dsp:txXfrm>
    </dsp:sp>
    <dsp:sp modelId="{FF557693-2EDE-403A-AEF0-9B4D9B02D690}">
      <dsp:nvSpPr>
        <dsp:cNvPr id="0" name=""/>
        <dsp:cNvSpPr/>
      </dsp:nvSpPr>
      <dsp:spPr>
        <a:xfrm>
          <a:off x="2836229" y="373548"/>
          <a:ext cx="1769076" cy="70763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PSO</a:t>
          </a:r>
          <a:endParaRPr lang="zh-TW" altLang="en-US" sz="2400" kern="1200" dirty="0"/>
        </a:p>
      </dsp:txBody>
      <dsp:txXfrm>
        <a:off x="3190044" y="373548"/>
        <a:ext cx="1061446" cy="707630"/>
      </dsp:txXfrm>
    </dsp:sp>
    <dsp:sp modelId="{1FCF13D9-13C8-41E2-8F7F-C077C8C22258}">
      <dsp:nvSpPr>
        <dsp:cNvPr id="0" name=""/>
        <dsp:cNvSpPr/>
      </dsp:nvSpPr>
      <dsp:spPr>
        <a:xfrm>
          <a:off x="4251490" y="373548"/>
          <a:ext cx="1769076" cy="70763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GA</a:t>
          </a:r>
          <a:endParaRPr lang="zh-TW" altLang="en-US" sz="2400" kern="1200" dirty="0"/>
        </a:p>
      </dsp:txBody>
      <dsp:txXfrm>
        <a:off x="4605305" y="373548"/>
        <a:ext cx="1061446" cy="707630"/>
      </dsp:txXfrm>
    </dsp:sp>
    <dsp:sp modelId="{E76D4AD5-8B36-469E-BABF-2DDACEA97BC2}">
      <dsp:nvSpPr>
        <dsp:cNvPr id="0" name=""/>
        <dsp:cNvSpPr/>
      </dsp:nvSpPr>
      <dsp:spPr>
        <a:xfrm>
          <a:off x="5666751" y="373548"/>
          <a:ext cx="1769076" cy="70763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Divide-and-Conquer</a:t>
          </a:r>
          <a:endParaRPr lang="zh-TW" altLang="en-US" sz="1600" kern="1200" dirty="0"/>
        </a:p>
      </dsp:txBody>
      <dsp:txXfrm>
        <a:off x="6020566" y="373548"/>
        <a:ext cx="1061446" cy="707630"/>
      </dsp:txXfrm>
    </dsp:sp>
    <dsp:sp modelId="{07069AFC-1CC6-4633-BA7C-B4C81BA1CC84}">
      <dsp:nvSpPr>
        <dsp:cNvPr id="0" name=""/>
        <dsp:cNvSpPr/>
      </dsp:nvSpPr>
      <dsp:spPr>
        <a:xfrm>
          <a:off x="7082013" y="373548"/>
          <a:ext cx="1769076" cy="70763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Cluster</a:t>
          </a:r>
          <a:r>
            <a:rPr lang="en-US" altLang="zh-TW" sz="1300" kern="1200" dirty="0" smtClean="0"/>
            <a:t> </a:t>
          </a:r>
          <a:r>
            <a:rPr lang="en-US" altLang="zh-TW" sz="2000" kern="1200" dirty="0" smtClean="0"/>
            <a:t>Analysis</a:t>
          </a:r>
          <a:endParaRPr lang="zh-TW" altLang="en-US" sz="2000" kern="1200" dirty="0"/>
        </a:p>
      </dsp:txBody>
      <dsp:txXfrm>
        <a:off x="7435828" y="373548"/>
        <a:ext cx="1061446" cy="707630"/>
      </dsp:txXfrm>
    </dsp:sp>
    <dsp:sp modelId="{A81EB904-3F2E-4D1A-8FA9-DDA6DCBD526D}">
      <dsp:nvSpPr>
        <dsp:cNvPr id="0" name=""/>
        <dsp:cNvSpPr/>
      </dsp:nvSpPr>
      <dsp:spPr>
        <a:xfrm>
          <a:off x="8497274" y="373548"/>
          <a:ext cx="1769076" cy="70763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Tree</a:t>
          </a:r>
          <a:r>
            <a:rPr lang="en-US" altLang="zh-TW" sz="1300" kern="1200" dirty="0" smtClean="0"/>
            <a:t> </a:t>
          </a:r>
          <a:r>
            <a:rPr lang="en-US" altLang="zh-TW" sz="1800" kern="1200" dirty="0" smtClean="0"/>
            <a:t>Searching</a:t>
          </a:r>
          <a:endParaRPr lang="zh-TW" altLang="en-US" sz="1800" kern="1200" dirty="0"/>
        </a:p>
      </dsp:txBody>
      <dsp:txXfrm>
        <a:off x="8851089" y="373548"/>
        <a:ext cx="1061446" cy="707630"/>
      </dsp:txXfrm>
    </dsp:sp>
    <dsp:sp modelId="{220EBB68-8FCF-44EA-83E7-7203F96DB3FC}">
      <dsp:nvSpPr>
        <dsp:cNvPr id="0" name=""/>
        <dsp:cNvSpPr/>
      </dsp:nvSpPr>
      <dsp:spPr>
        <a:xfrm>
          <a:off x="9912535" y="373548"/>
          <a:ext cx="1769076" cy="70763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Dynamic</a:t>
          </a:r>
          <a:r>
            <a:rPr lang="en-US" altLang="zh-TW" sz="1300" kern="1200" dirty="0" smtClean="0"/>
            <a:t> </a:t>
          </a:r>
          <a:r>
            <a:rPr lang="en-US" altLang="zh-TW" sz="1600" kern="1200" dirty="0" smtClean="0"/>
            <a:t>Programming</a:t>
          </a:r>
          <a:endParaRPr lang="zh-TW" altLang="en-US" sz="1600" kern="1200" dirty="0"/>
        </a:p>
      </dsp:txBody>
      <dsp:txXfrm>
        <a:off x="10266350" y="373548"/>
        <a:ext cx="1061446" cy="7076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883D25-56DE-4868-9240-5299FE532800}">
      <dsp:nvSpPr>
        <dsp:cNvPr id="0" name=""/>
        <dsp:cNvSpPr/>
      </dsp:nvSpPr>
      <dsp:spPr>
        <a:xfrm>
          <a:off x="591818" y="263259"/>
          <a:ext cx="3585093" cy="3585093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老師講授</a:t>
          </a:r>
          <a:endParaRPr lang="zh-TW" altLang="en-US" sz="2400" kern="1200" dirty="0"/>
        </a:p>
      </dsp:txBody>
      <dsp:txXfrm>
        <a:off x="2494906" y="1006312"/>
        <a:ext cx="1323070" cy="981632"/>
      </dsp:txXfrm>
    </dsp:sp>
    <dsp:sp modelId="{6BEA3F1D-8E8D-4B70-AAB7-14C92DE35479}">
      <dsp:nvSpPr>
        <dsp:cNvPr id="0" name=""/>
        <dsp:cNvSpPr/>
      </dsp:nvSpPr>
      <dsp:spPr>
        <a:xfrm>
          <a:off x="591818" y="383615"/>
          <a:ext cx="3585093" cy="3585093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課堂抽問</a:t>
          </a:r>
          <a:endParaRPr lang="zh-TW" altLang="en-US" sz="2400" kern="1200" dirty="0"/>
        </a:p>
      </dsp:txBody>
      <dsp:txXfrm>
        <a:off x="2494906" y="2244023"/>
        <a:ext cx="1323070" cy="981632"/>
      </dsp:txXfrm>
    </dsp:sp>
    <dsp:sp modelId="{37421EDB-AD23-499F-8421-946E9A2E56A2}">
      <dsp:nvSpPr>
        <dsp:cNvPr id="0" name=""/>
        <dsp:cNvSpPr/>
      </dsp:nvSpPr>
      <dsp:spPr>
        <a:xfrm>
          <a:off x="471462" y="383615"/>
          <a:ext cx="3585093" cy="3585093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隨機小考</a:t>
          </a:r>
          <a:endParaRPr lang="zh-TW" altLang="en-US" sz="2400" kern="1200" dirty="0"/>
        </a:p>
      </dsp:txBody>
      <dsp:txXfrm>
        <a:off x="830398" y="2244023"/>
        <a:ext cx="1323070" cy="981632"/>
      </dsp:txXfrm>
    </dsp:sp>
    <dsp:sp modelId="{BD951E61-EE7F-48A6-9DFF-04B2B04EB5F1}">
      <dsp:nvSpPr>
        <dsp:cNvPr id="0" name=""/>
        <dsp:cNvSpPr/>
      </dsp:nvSpPr>
      <dsp:spPr>
        <a:xfrm>
          <a:off x="471462" y="263259"/>
          <a:ext cx="3585093" cy="3585093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回家練習</a:t>
          </a:r>
          <a:endParaRPr lang="zh-TW" altLang="en-US" sz="2400" kern="1200" dirty="0"/>
        </a:p>
      </dsp:txBody>
      <dsp:txXfrm>
        <a:off x="830398" y="1006312"/>
        <a:ext cx="1323070" cy="981632"/>
      </dsp:txXfrm>
    </dsp:sp>
    <dsp:sp modelId="{E39C120F-3D80-46CC-AEB9-5A492A61C71B}">
      <dsp:nvSpPr>
        <dsp:cNvPr id="0" name=""/>
        <dsp:cNvSpPr/>
      </dsp:nvSpPr>
      <dsp:spPr>
        <a:xfrm>
          <a:off x="369884" y="41324"/>
          <a:ext cx="4028962" cy="4028962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BA2658-7296-4ADF-AB39-7DF0371EF459}">
      <dsp:nvSpPr>
        <dsp:cNvPr id="0" name=""/>
        <dsp:cNvSpPr/>
      </dsp:nvSpPr>
      <dsp:spPr>
        <a:xfrm>
          <a:off x="369884" y="161681"/>
          <a:ext cx="4028962" cy="4028962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E8B3C7-6F2A-4963-884A-75B5D3F9F53E}">
      <dsp:nvSpPr>
        <dsp:cNvPr id="0" name=""/>
        <dsp:cNvSpPr/>
      </dsp:nvSpPr>
      <dsp:spPr>
        <a:xfrm>
          <a:off x="249527" y="161681"/>
          <a:ext cx="4028962" cy="4028962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3D7E74-3052-4E67-852A-05796229AC8A}">
      <dsp:nvSpPr>
        <dsp:cNvPr id="0" name=""/>
        <dsp:cNvSpPr/>
      </dsp:nvSpPr>
      <dsp:spPr>
        <a:xfrm>
          <a:off x="249527" y="41324"/>
          <a:ext cx="4028962" cy="4028962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288DF3-507E-4B15-B895-F08880B3741D}">
      <dsp:nvSpPr>
        <dsp:cNvPr id="0" name=""/>
        <dsp:cNvSpPr/>
      </dsp:nvSpPr>
      <dsp:spPr>
        <a:xfrm>
          <a:off x="138166" y="1095598"/>
          <a:ext cx="3288594" cy="102768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6086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600" kern="1200" dirty="0" smtClean="0"/>
            <a:t>理解力</a:t>
          </a:r>
          <a:endParaRPr lang="zh-TW" altLang="en-US" sz="3600" kern="1200" dirty="0"/>
        </a:p>
      </dsp:txBody>
      <dsp:txXfrm>
        <a:off x="138166" y="1095598"/>
        <a:ext cx="3288594" cy="1027685"/>
      </dsp:txXfrm>
    </dsp:sp>
    <dsp:sp modelId="{C65BD65D-8F4F-4809-A810-6B72FBDA9416}">
      <dsp:nvSpPr>
        <dsp:cNvPr id="0" name=""/>
        <dsp:cNvSpPr/>
      </dsp:nvSpPr>
      <dsp:spPr>
        <a:xfrm>
          <a:off x="1141" y="947155"/>
          <a:ext cx="719380" cy="10790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D15BE7-7417-48E5-A055-335EF9EE8CA4}">
      <dsp:nvSpPr>
        <dsp:cNvPr id="0" name=""/>
        <dsp:cNvSpPr/>
      </dsp:nvSpPr>
      <dsp:spPr>
        <a:xfrm>
          <a:off x="3775388" y="1095598"/>
          <a:ext cx="3288594" cy="102768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6086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600" kern="1200" dirty="0" smtClean="0"/>
            <a:t>反應力</a:t>
          </a:r>
          <a:endParaRPr lang="zh-TW" altLang="en-US" sz="3600" kern="1200" dirty="0"/>
        </a:p>
      </dsp:txBody>
      <dsp:txXfrm>
        <a:off x="3775388" y="1095598"/>
        <a:ext cx="3288594" cy="1027685"/>
      </dsp:txXfrm>
    </dsp:sp>
    <dsp:sp modelId="{E2AA2768-F919-46E9-BE4F-01BD483092E6}">
      <dsp:nvSpPr>
        <dsp:cNvPr id="0" name=""/>
        <dsp:cNvSpPr/>
      </dsp:nvSpPr>
      <dsp:spPr>
        <a:xfrm>
          <a:off x="3638364" y="947155"/>
          <a:ext cx="719380" cy="1079070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2000" r="-62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6E17E6-DA4F-45CC-966C-DF4039F41353}">
      <dsp:nvSpPr>
        <dsp:cNvPr id="0" name=""/>
        <dsp:cNvSpPr/>
      </dsp:nvSpPr>
      <dsp:spPr>
        <a:xfrm>
          <a:off x="138166" y="2389340"/>
          <a:ext cx="3288594" cy="102768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6086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600" kern="1200" dirty="0" smtClean="0"/>
            <a:t>歸納力</a:t>
          </a:r>
          <a:endParaRPr lang="zh-TW" altLang="en-US" sz="3600" kern="1200" dirty="0"/>
        </a:p>
      </dsp:txBody>
      <dsp:txXfrm>
        <a:off x="138166" y="2389340"/>
        <a:ext cx="3288594" cy="1027685"/>
      </dsp:txXfrm>
    </dsp:sp>
    <dsp:sp modelId="{54538815-2F68-4722-9F4C-AF1D1FFA8148}">
      <dsp:nvSpPr>
        <dsp:cNvPr id="0" name=""/>
        <dsp:cNvSpPr/>
      </dsp:nvSpPr>
      <dsp:spPr>
        <a:xfrm>
          <a:off x="1141" y="2240897"/>
          <a:ext cx="719380" cy="107907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DACE2E-2754-4BDC-AF8F-6195D7459399}">
      <dsp:nvSpPr>
        <dsp:cNvPr id="0" name=""/>
        <dsp:cNvSpPr/>
      </dsp:nvSpPr>
      <dsp:spPr>
        <a:xfrm>
          <a:off x="3775388" y="2389340"/>
          <a:ext cx="3288594" cy="102768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6086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600" kern="1200" smtClean="0"/>
            <a:t>毅力</a:t>
          </a:r>
          <a:endParaRPr lang="zh-TW" altLang="en-US" sz="3600" kern="1200" dirty="0"/>
        </a:p>
      </dsp:txBody>
      <dsp:txXfrm>
        <a:off x="3775388" y="2389340"/>
        <a:ext cx="3288594" cy="1027685"/>
      </dsp:txXfrm>
    </dsp:sp>
    <dsp:sp modelId="{48497C52-8A47-4DF8-A67C-82017AF1B753}">
      <dsp:nvSpPr>
        <dsp:cNvPr id="0" name=""/>
        <dsp:cNvSpPr/>
      </dsp:nvSpPr>
      <dsp:spPr>
        <a:xfrm>
          <a:off x="3638364" y="2240897"/>
          <a:ext cx="719380" cy="107907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1000" r="-61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7B2B59-A423-4029-A543-EECA04C55436}">
      <dsp:nvSpPr>
        <dsp:cNvPr id="0" name=""/>
        <dsp:cNvSpPr/>
      </dsp:nvSpPr>
      <dsp:spPr>
        <a:xfrm rot="5400000">
          <a:off x="1316142" y="1338267"/>
          <a:ext cx="749033" cy="8527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AB0603-C0F2-4FC9-A62B-D801C6081A2E}">
      <dsp:nvSpPr>
        <dsp:cNvPr id="0" name=""/>
        <dsp:cNvSpPr/>
      </dsp:nvSpPr>
      <dsp:spPr>
        <a:xfrm>
          <a:off x="1040688" y="507948"/>
          <a:ext cx="1414942" cy="88261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理解</a:t>
          </a:r>
          <a:r>
            <a:rPr lang="en-US" altLang="zh-TW" sz="2400" kern="1200" dirty="0" smtClean="0"/>
            <a:t>TSP</a:t>
          </a:r>
          <a:r>
            <a:rPr lang="zh-TW" altLang="en-US" sz="2400" kern="1200" dirty="0" smtClean="0"/>
            <a:t>概念</a:t>
          </a:r>
          <a:endParaRPr lang="zh-TW" altLang="en-US" sz="2400" kern="1200" dirty="0"/>
        </a:p>
      </dsp:txBody>
      <dsp:txXfrm>
        <a:off x="1083781" y="551041"/>
        <a:ext cx="1328756" cy="796425"/>
      </dsp:txXfrm>
    </dsp:sp>
    <dsp:sp modelId="{F528990A-8B0F-4852-A5CA-FC1FCE6EB7C4}">
      <dsp:nvSpPr>
        <dsp:cNvPr id="0" name=""/>
        <dsp:cNvSpPr/>
      </dsp:nvSpPr>
      <dsp:spPr>
        <a:xfrm>
          <a:off x="2355373" y="497297"/>
          <a:ext cx="5670455" cy="713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400" kern="1200" dirty="0" smtClean="0"/>
            <a:t>在給定的城市與道路，找出最短可走訪所有城市一次的路線並且最後回到原點</a:t>
          </a:r>
          <a:endParaRPr lang="zh-TW" altLang="en-US" sz="2400" kern="1200" dirty="0"/>
        </a:p>
      </dsp:txBody>
      <dsp:txXfrm>
        <a:off x="2355373" y="497297"/>
        <a:ext cx="5670455" cy="713365"/>
      </dsp:txXfrm>
    </dsp:sp>
    <dsp:sp modelId="{09CA3F80-8CF2-4C61-8358-0651DCC1758A}">
      <dsp:nvSpPr>
        <dsp:cNvPr id="0" name=""/>
        <dsp:cNvSpPr/>
      </dsp:nvSpPr>
      <dsp:spPr>
        <a:xfrm rot="5400000">
          <a:off x="2539624" y="2329731"/>
          <a:ext cx="749033" cy="8527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D6A4F4-69CA-43BB-AC60-1A16A724A559}">
      <dsp:nvSpPr>
        <dsp:cNvPr id="0" name=""/>
        <dsp:cNvSpPr/>
      </dsp:nvSpPr>
      <dsp:spPr>
        <a:xfrm>
          <a:off x="2260329" y="1499412"/>
          <a:ext cx="1339917" cy="88261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嘗試各種方法</a:t>
          </a:r>
          <a:endParaRPr lang="zh-TW" altLang="en-US" sz="2400" kern="1200" dirty="0"/>
        </a:p>
      </dsp:txBody>
      <dsp:txXfrm>
        <a:off x="2303422" y="1542505"/>
        <a:ext cx="1253731" cy="796425"/>
      </dsp:txXfrm>
    </dsp:sp>
    <dsp:sp modelId="{A539C5E3-827E-4907-8F25-4E847B387EE8}">
      <dsp:nvSpPr>
        <dsp:cNvPr id="0" name=""/>
        <dsp:cNvSpPr/>
      </dsp:nvSpPr>
      <dsp:spPr>
        <a:xfrm>
          <a:off x="3544014" y="1562916"/>
          <a:ext cx="3750856" cy="713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kern="1200" dirty="0" smtClean="0"/>
            <a:t>最短鄰接邊</a:t>
          </a:r>
          <a:endParaRPr lang="zh-TW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kern="1200" dirty="0" smtClean="0"/>
            <a:t>最短邊總和</a:t>
          </a:r>
          <a:endParaRPr lang="zh-TW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kern="1200" dirty="0" smtClean="0"/>
            <a:t>最遠點插入、其他各種方法</a:t>
          </a:r>
          <a:r>
            <a:rPr lang="en-US" altLang="zh-TW" sz="1800" kern="1200" dirty="0" smtClean="0"/>
            <a:t>…</a:t>
          </a:r>
          <a:endParaRPr lang="zh-TW" altLang="en-US" sz="1800" kern="1200" dirty="0"/>
        </a:p>
      </dsp:txBody>
      <dsp:txXfrm>
        <a:off x="3544014" y="1562916"/>
        <a:ext cx="3750856" cy="713365"/>
      </dsp:txXfrm>
    </dsp:sp>
    <dsp:sp modelId="{39E132AC-4BED-4A74-BEFF-994089A7913B}">
      <dsp:nvSpPr>
        <dsp:cNvPr id="0" name=""/>
        <dsp:cNvSpPr/>
      </dsp:nvSpPr>
      <dsp:spPr>
        <a:xfrm>
          <a:off x="3527029" y="2507708"/>
          <a:ext cx="1355035" cy="88261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以</a:t>
          </a:r>
          <a:r>
            <a:rPr lang="en-US" altLang="zh-TW" sz="2400" kern="1200" dirty="0" smtClean="0"/>
            <a:t>Java</a:t>
          </a:r>
          <a:r>
            <a:rPr lang="zh-TW" altLang="en-US" sz="2400" kern="1200" dirty="0" smtClean="0"/>
            <a:t>實作</a:t>
          </a:r>
          <a:endParaRPr lang="zh-TW" altLang="en-US" sz="2400" kern="1200" dirty="0"/>
        </a:p>
      </dsp:txBody>
      <dsp:txXfrm>
        <a:off x="3570122" y="2550801"/>
        <a:ext cx="1268849" cy="796425"/>
      </dsp:txXfrm>
    </dsp:sp>
    <dsp:sp modelId="{BD5C0C4B-9841-4320-9777-FDE6A56B9878}">
      <dsp:nvSpPr>
        <dsp:cNvPr id="0" name=""/>
        <dsp:cNvSpPr/>
      </dsp:nvSpPr>
      <dsp:spPr>
        <a:xfrm>
          <a:off x="4826174" y="2591882"/>
          <a:ext cx="2764543" cy="713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400" kern="1200" dirty="0" smtClean="0"/>
            <a:t>比較各方法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400" kern="1200" dirty="0" smtClean="0"/>
            <a:t>調整各變數</a:t>
          </a:r>
          <a:endParaRPr lang="zh-TW" altLang="en-US" sz="2400" kern="1200" dirty="0"/>
        </a:p>
      </dsp:txBody>
      <dsp:txXfrm>
        <a:off x="4826174" y="2591882"/>
        <a:ext cx="2764543" cy="71336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02510-1FF0-4F13-B2EA-70CC63E7DD07}">
      <dsp:nvSpPr>
        <dsp:cNvPr id="0" name=""/>
        <dsp:cNvSpPr/>
      </dsp:nvSpPr>
      <dsp:spPr>
        <a:xfrm>
          <a:off x="2428167" y="2216380"/>
          <a:ext cx="2708910" cy="2708910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/>
            <a:t>多方嘗試</a:t>
          </a:r>
          <a:endParaRPr lang="zh-TW" altLang="en-US" sz="2200" kern="1200" dirty="0"/>
        </a:p>
      </dsp:txBody>
      <dsp:txXfrm>
        <a:off x="2972778" y="2850929"/>
        <a:ext cx="1619688" cy="1392436"/>
      </dsp:txXfrm>
    </dsp:sp>
    <dsp:sp modelId="{9394F288-E749-4C9D-959F-0C18BE0341ED}">
      <dsp:nvSpPr>
        <dsp:cNvPr id="0" name=""/>
        <dsp:cNvSpPr/>
      </dsp:nvSpPr>
      <dsp:spPr>
        <a:xfrm>
          <a:off x="852074" y="1576093"/>
          <a:ext cx="1970116" cy="1970116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/>
            <a:t>查找書籍</a:t>
          </a:r>
          <a:endParaRPr lang="zh-TW" altLang="en-US" sz="2200" kern="1200" dirty="0"/>
        </a:p>
      </dsp:txBody>
      <dsp:txXfrm>
        <a:off x="1348057" y="2075073"/>
        <a:ext cx="978150" cy="972156"/>
      </dsp:txXfrm>
    </dsp:sp>
    <dsp:sp modelId="{0A4F52D8-7409-4593-A1AD-8ADFE5282D12}">
      <dsp:nvSpPr>
        <dsp:cNvPr id="0" name=""/>
        <dsp:cNvSpPr/>
      </dsp:nvSpPr>
      <dsp:spPr>
        <a:xfrm rot="20700000">
          <a:off x="1955541" y="216913"/>
          <a:ext cx="1930311" cy="1930311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/>
            <a:t>了解問題</a:t>
          </a:r>
          <a:endParaRPr lang="zh-TW" altLang="en-US" sz="2200" kern="1200" dirty="0"/>
        </a:p>
      </dsp:txBody>
      <dsp:txXfrm rot="-20700000">
        <a:off x="2378915" y="640287"/>
        <a:ext cx="1083564" cy="1083564"/>
      </dsp:txXfrm>
    </dsp:sp>
    <dsp:sp modelId="{26A55849-BC02-4DC5-9C99-7D1B5A432D43}">
      <dsp:nvSpPr>
        <dsp:cNvPr id="0" name=""/>
        <dsp:cNvSpPr/>
      </dsp:nvSpPr>
      <dsp:spPr>
        <a:xfrm>
          <a:off x="2227977" y="1802985"/>
          <a:ext cx="3467404" cy="3467404"/>
        </a:xfrm>
        <a:prstGeom prst="circularArrow">
          <a:avLst>
            <a:gd name="adj1" fmla="val 4687"/>
            <a:gd name="adj2" fmla="val 299029"/>
            <a:gd name="adj3" fmla="val 2531231"/>
            <a:gd name="adj4" fmla="val 15829195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F36883-E78A-4490-BF01-703D177B7939}">
      <dsp:nvSpPr>
        <dsp:cNvPr id="0" name=""/>
        <dsp:cNvSpPr/>
      </dsp:nvSpPr>
      <dsp:spPr>
        <a:xfrm>
          <a:off x="503170" y="1137043"/>
          <a:ext cx="2519286" cy="251928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7D461C-54CB-4BA1-8FC2-BD88EFA3293E}">
      <dsp:nvSpPr>
        <dsp:cNvPr id="0" name=""/>
        <dsp:cNvSpPr/>
      </dsp:nvSpPr>
      <dsp:spPr>
        <a:xfrm>
          <a:off x="1509040" y="-209034"/>
          <a:ext cx="2716297" cy="271629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76E5F4-A580-41EB-8B1D-84889B5566F2}">
      <dsp:nvSpPr>
        <dsp:cNvPr id="0" name=""/>
        <dsp:cNvSpPr/>
      </dsp:nvSpPr>
      <dsp:spPr>
        <a:xfrm>
          <a:off x="1013329" y="2144"/>
          <a:ext cx="2259013" cy="7978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找出輸入及輸出因子</a:t>
          </a:r>
          <a:endParaRPr lang="zh-TW" altLang="en-US" sz="1800" kern="1200" dirty="0"/>
        </a:p>
      </dsp:txBody>
      <dsp:txXfrm>
        <a:off x="1036698" y="25513"/>
        <a:ext cx="2212275" cy="751147"/>
      </dsp:txXfrm>
    </dsp:sp>
    <dsp:sp modelId="{B4D6C0F6-80E5-4AE4-89D2-85095AB49095}">
      <dsp:nvSpPr>
        <dsp:cNvPr id="0" name=""/>
        <dsp:cNvSpPr/>
      </dsp:nvSpPr>
      <dsp:spPr>
        <a:xfrm rot="5400000">
          <a:off x="1993232" y="819977"/>
          <a:ext cx="299207" cy="359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/>
        </a:p>
      </dsp:txBody>
      <dsp:txXfrm rot="-5400000">
        <a:off x="2035122" y="849897"/>
        <a:ext cx="215428" cy="209445"/>
      </dsp:txXfrm>
    </dsp:sp>
    <dsp:sp modelId="{ACB604BB-339A-4F6B-B414-168672C0CA41}">
      <dsp:nvSpPr>
        <dsp:cNvPr id="0" name=""/>
        <dsp:cNvSpPr/>
      </dsp:nvSpPr>
      <dsp:spPr>
        <a:xfrm>
          <a:off x="1013329" y="1198973"/>
          <a:ext cx="2259013" cy="7978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列出數學邏輯運算式</a:t>
          </a:r>
          <a:endParaRPr lang="zh-TW" altLang="en-US" sz="1800" kern="1200" dirty="0"/>
        </a:p>
      </dsp:txBody>
      <dsp:txXfrm>
        <a:off x="1036698" y="1222342"/>
        <a:ext cx="2212275" cy="751147"/>
      </dsp:txXfrm>
    </dsp:sp>
    <dsp:sp modelId="{83002EEB-49A1-4471-8BAF-123F418EAFEF}">
      <dsp:nvSpPr>
        <dsp:cNvPr id="0" name=""/>
        <dsp:cNvSpPr/>
      </dsp:nvSpPr>
      <dsp:spPr>
        <a:xfrm rot="5400000">
          <a:off x="1993232" y="2016805"/>
          <a:ext cx="299207" cy="359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/>
        </a:p>
      </dsp:txBody>
      <dsp:txXfrm rot="-5400000">
        <a:off x="2035122" y="2046725"/>
        <a:ext cx="215428" cy="209445"/>
      </dsp:txXfrm>
    </dsp:sp>
    <dsp:sp modelId="{D77975BE-80F7-4644-8C03-BE97BCACF12D}">
      <dsp:nvSpPr>
        <dsp:cNvPr id="0" name=""/>
        <dsp:cNvSpPr/>
      </dsp:nvSpPr>
      <dsp:spPr>
        <a:xfrm>
          <a:off x="1013329" y="2395801"/>
          <a:ext cx="2259013" cy="7978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考慮各種結構的語法</a:t>
          </a:r>
          <a:endParaRPr lang="zh-TW" altLang="en-US" sz="1800" kern="1200" dirty="0"/>
        </a:p>
      </dsp:txBody>
      <dsp:txXfrm>
        <a:off x="1036698" y="2419170"/>
        <a:ext cx="2212275" cy="751147"/>
      </dsp:txXfrm>
    </dsp:sp>
    <dsp:sp modelId="{DA113037-B28E-4D42-96EF-1B8FEDAB8C88}">
      <dsp:nvSpPr>
        <dsp:cNvPr id="0" name=""/>
        <dsp:cNvSpPr/>
      </dsp:nvSpPr>
      <dsp:spPr>
        <a:xfrm rot="5400000">
          <a:off x="1993232" y="3213634"/>
          <a:ext cx="299207" cy="359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/>
        </a:p>
      </dsp:txBody>
      <dsp:txXfrm rot="-5400000">
        <a:off x="2035122" y="3243554"/>
        <a:ext cx="215428" cy="209445"/>
      </dsp:txXfrm>
    </dsp:sp>
    <dsp:sp modelId="{FBFD0BA2-E7E8-4E2B-916C-A7CC6F0E37FA}">
      <dsp:nvSpPr>
        <dsp:cNvPr id="0" name=""/>
        <dsp:cNvSpPr/>
      </dsp:nvSpPr>
      <dsp:spPr>
        <a:xfrm>
          <a:off x="1013329" y="3592629"/>
          <a:ext cx="2259013" cy="7978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檢查資料類型正確性</a:t>
          </a:r>
          <a:endParaRPr lang="zh-TW" altLang="en-US" sz="1800" kern="1200" dirty="0"/>
        </a:p>
      </dsp:txBody>
      <dsp:txXfrm>
        <a:off x="1036698" y="3615998"/>
        <a:ext cx="2212275" cy="75114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C6CF3-1B05-40E0-AC66-948D3AC29F10}">
      <dsp:nvSpPr>
        <dsp:cNvPr id="0" name=""/>
        <dsp:cNvSpPr/>
      </dsp:nvSpPr>
      <dsp:spPr>
        <a:xfrm>
          <a:off x="0" y="420584"/>
          <a:ext cx="931819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80EE85-0CAE-48F0-AD80-8501CA894BC6}">
      <dsp:nvSpPr>
        <dsp:cNvPr id="0" name=""/>
        <dsp:cNvSpPr/>
      </dsp:nvSpPr>
      <dsp:spPr>
        <a:xfrm>
          <a:off x="465909" y="51584"/>
          <a:ext cx="6860285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544" tIns="0" rIns="246544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kern="1200" dirty="0" smtClean="0"/>
            <a:t>上課缺課多，時間不夠充裕來學習</a:t>
          </a:r>
          <a:endParaRPr lang="zh-TW" altLang="en-US" sz="2500" kern="1200" dirty="0"/>
        </a:p>
      </dsp:txBody>
      <dsp:txXfrm>
        <a:off x="501935" y="87610"/>
        <a:ext cx="6788233" cy="665948"/>
      </dsp:txXfrm>
    </dsp:sp>
    <dsp:sp modelId="{A8E13E95-CEF3-4557-A7D4-1BB00F56A09D}">
      <dsp:nvSpPr>
        <dsp:cNvPr id="0" name=""/>
        <dsp:cNvSpPr/>
      </dsp:nvSpPr>
      <dsp:spPr>
        <a:xfrm>
          <a:off x="0" y="1554584"/>
          <a:ext cx="931819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2EAFFE-A4F2-4737-9AE8-18946E806AF3}">
      <dsp:nvSpPr>
        <dsp:cNvPr id="0" name=""/>
        <dsp:cNvSpPr/>
      </dsp:nvSpPr>
      <dsp:spPr>
        <a:xfrm>
          <a:off x="465909" y="1185584"/>
          <a:ext cx="6818736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544" tIns="0" rIns="246544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kern="1200" dirty="0" smtClean="0"/>
            <a:t>演算法很抽象，雖理解但難以程式想像</a:t>
          </a:r>
          <a:endParaRPr lang="zh-TW" altLang="en-US" sz="2500" kern="1200" dirty="0"/>
        </a:p>
      </dsp:txBody>
      <dsp:txXfrm>
        <a:off x="501935" y="1221610"/>
        <a:ext cx="6746684" cy="665948"/>
      </dsp:txXfrm>
    </dsp:sp>
    <dsp:sp modelId="{405ED257-7E13-4B2C-B1E3-A52F10B12CBA}">
      <dsp:nvSpPr>
        <dsp:cNvPr id="0" name=""/>
        <dsp:cNvSpPr/>
      </dsp:nvSpPr>
      <dsp:spPr>
        <a:xfrm>
          <a:off x="0" y="2688585"/>
          <a:ext cx="931819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6B0FBE-D1FF-4FE6-BB2F-957432A1EF75}">
      <dsp:nvSpPr>
        <dsp:cNvPr id="0" name=""/>
        <dsp:cNvSpPr/>
      </dsp:nvSpPr>
      <dsp:spPr>
        <a:xfrm>
          <a:off x="465909" y="2319585"/>
          <a:ext cx="6900792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544" tIns="0" rIns="246544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500" kern="1200" dirty="0" err="1" smtClean="0"/>
            <a:t>Github</a:t>
          </a:r>
          <a:r>
            <a:rPr lang="zh-TW" altLang="en-US" sz="2500" kern="1200" dirty="0" smtClean="0"/>
            <a:t>是一個很方便的資源共享平台</a:t>
          </a:r>
          <a:endParaRPr lang="zh-TW" altLang="en-US" sz="2500" kern="1200" dirty="0"/>
        </a:p>
      </dsp:txBody>
      <dsp:txXfrm>
        <a:off x="501935" y="2355611"/>
        <a:ext cx="6828740" cy="665948"/>
      </dsp:txXfrm>
    </dsp:sp>
    <dsp:sp modelId="{409E6AD4-D282-42A9-8755-AB499AACCEA1}">
      <dsp:nvSpPr>
        <dsp:cNvPr id="0" name=""/>
        <dsp:cNvSpPr/>
      </dsp:nvSpPr>
      <dsp:spPr>
        <a:xfrm>
          <a:off x="0" y="3822585"/>
          <a:ext cx="931819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97C85-16F5-4E26-BD63-0EAA439C35EC}">
      <dsp:nvSpPr>
        <dsp:cNvPr id="0" name=""/>
        <dsp:cNvSpPr/>
      </dsp:nvSpPr>
      <dsp:spPr>
        <a:xfrm>
          <a:off x="445125" y="3453585"/>
          <a:ext cx="6897922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544" tIns="0" rIns="246544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E-Tutor</a:t>
          </a:r>
          <a:r>
            <a:rPr lang="zh-TW" altLang="en-US" sz="2400" kern="1200" dirty="0" smtClean="0"/>
            <a:t>的習題有助於練習在特定條件下寫程式</a:t>
          </a:r>
          <a:endParaRPr lang="zh-TW" altLang="en-US" sz="2400" kern="1200" dirty="0"/>
        </a:p>
      </dsp:txBody>
      <dsp:txXfrm>
        <a:off x="481151" y="3489611"/>
        <a:ext cx="6825870" cy="66594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0AD743-14EA-4C6F-B7CD-57ABDCF14040}">
      <dsp:nvSpPr>
        <dsp:cNvPr id="0" name=""/>
        <dsp:cNvSpPr/>
      </dsp:nvSpPr>
      <dsp:spPr>
        <a:xfrm>
          <a:off x="-5373352" y="-822911"/>
          <a:ext cx="6398798" cy="6398798"/>
        </a:xfrm>
        <a:prstGeom prst="blockArc">
          <a:avLst>
            <a:gd name="adj1" fmla="val 18900000"/>
            <a:gd name="adj2" fmla="val 2700000"/>
            <a:gd name="adj3" fmla="val 338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EE9406-78E1-4859-8FDD-B2DBCFECA443}">
      <dsp:nvSpPr>
        <dsp:cNvPr id="0" name=""/>
        <dsp:cNvSpPr/>
      </dsp:nvSpPr>
      <dsp:spPr>
        <a:xfrm>
          <a:off x="659712" y="475297"/>
          <a:ext cx="7871008" cy="9505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4535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600" kern="1200" dirty="0" smtClean="0"/>
            <a:t>建議可加入部分數學及引導式課程</a:t>
          </a:r>
          <a:endParaRPr lang="zh-TW" altLang="en-US" sz="3600" kern="1200" dirty="0"/>
        </a:p>
      </dsp:txBody>
      <dsp:txXfrm>
        <a:off x="659712" y="475297"/>
        <a:ext cx="7871008" cy="950595"/>
      </dsp:txXfrm>
    </dsp:sp>
    <dsp:sp modelId="{6E1D8691-8808-4664-9AA0-6D46D60740E1}">
      <dsp:nvSpPr>
        <dsp:cNvPr id="0" name=""/>
        <dsp:cNvSpPr/>
      </dsp:nvSpPr>
      <dsp:spPr>
        <a:xfrm>
          <a:off x="65591" y="356473"/>
          <a:ext cx="1188243" cy="11882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8156F3-A5A8-4C6B-9781-8EC8EDEE1C01}">
      <dsp:nvSpPr>
        <dsp:cNvPr id="0" name=""/>
        <dsp:cNvSpPr/>
      </dsp:nvSpPr>
      <dsp:spPr>
        <a:xfrm>
          <a:off x="1005254" y="1901190"/>
          <a:ext cx="7525466" cy="9505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4535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600" kern="1200" dirty="0" smtClean="0"/>
            <a:t>建議可增加</a:t>
          </a:r>
          <a:r>
            <a:rPr lang="en-US" altLang="zh-TW" sz="3600" kern="1200" dirty="0" smtClean="0"/>
            <a:t>e-Tutor</a:t>
          </a:r>
          <a:r>
            <a:rPr lang="zh-TW" altLang="en-US" sz="3600" kern="1200" dirty="0" smtClean="0"/>
            <a:t>習題比重</a:t>
          </a:r>
          <a:endParaRPr lang="zh-TW" altLang="en-US" sz="3600" kern="1200" dirty="0"/>
        </a:p>
      </dsp:txBody>
      <dsp:txXfrm>
        <a:off x="1005254" y="1901190"/>
        <a:ext cx="7525466" cy="950595"/>
      </dsp:txXfrm>
    </dsp:sp>
    <dsp:sp modelId="{24888DC8-3AA8-4EF4-A345-E0B08EB2CB4B}">
      <dsp:nvSpPr>
        <dsp:cNvPr id="0" name=""/>
        <dsp:cNvSpPr/>
      </dsp:nvSpPr>
      <dsp:spPr>
        <a:xfrm>
          <a:off x="411132" y="1782365"/>
          <a:ext cx="1188243" cy="11882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6C1F3B-A37E-4813-8E71-B0068C71F499}">
      <dsp:nvSpPr>
        <dsp:cNvPr id="0" name=""/>
        <dsp:cNvSpPr/>
      </dsp:nvSpPr>
      <dsp:spPr>
        <a:xfrm>
          <a:off x="659712" y="3327082"/>
          <a:ext cx="7871008" cy="9505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4535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600" kern="1200" dirty="0" smtClean="0"/>
            <a:t>建議可鎖定幾個主軸作深度研究</a:t>
          </a:r>
          <a:endParaRPr lang="zh-TW" altLang="en-US" sz="3600" kern="1200" dirty="0"/>
        </a:p>
      </dsp:txBody>
      <dsp:txXfrm>
        <a:off x="659712" y="3327082"/>
        <a:ext cx="7871008" cy="950595"/>
      </dsp:txXfrm>
    </dsp:sp>
    <dsp:sp modelId="{17E9BA1C-CEF3-4040-875C-06AC6F685AC9}">
      <dsp:nvSpPr>
        <dsp:cNvPr id="0" name=""/>
        <dsp:cNvSpPr/>
      </dsp:nvSpPr>
      <dsp:spPr>
        <a:xfrm>
          <a:off x="65591" y="3208258"/>
          <a:ext cx="1188243" cy="11882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DA75-F25F-4081-9822-2A73ADFC5DE1}" type="datetimeFigureOut">
              <a:rPr lang="zh-TW" altLang="en-US" smtClean="0"/>
              <a:pPr/>
              <a:t>2015/6/24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1BFC-C1D9-4F6F-9746-49C9BD04BD4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178891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DA75-F25F-4081-9822-2A73ADFC5DE1}" type="datetimeFigureOut">
              <a:rPr lang="zh-TW" altLang="en-US" smtClean="0"/>
              <a:pPr/>
              <a:t>2015/6/24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1BFC-C1D9-4F6F-9746-49C9BD04BD4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932151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DA75-F25F-4081-9822-2A73ADFC5DE1}" type="datetimeFigureOut">
              <a:rPr lang="zh-TW" altLang="en-US" smtClean="0"/>
              <a:pPr/>
              <a:t>2015/6/24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1BFC-C1D9-4F6F-9746-49C9BD04BD4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543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DA75-F25F-4081-9822-2A73ADFC5DE1}" type="datetimeFigureOut">
              <a:rPr lang="zh-TW" altLang="en-US" smtClean="0"/>
              <a:pPr/>
              <a:t>2015/6/24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1BFC-C1D9-4F6F-9746-49C9BD04BD4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97947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DA75-F25F-4081-9822-2A73ADFC5DE1}" type="datetimeFigureOut">
              <a:rPr lang="zh-TW" altLang="en-US" smtClean="0"/>
              <a:pPr/>
              <a:t>2015/6/24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1BFC-C1D9-4F6F-9746-49C9BD04BD4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1389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DA75-F25F-4081-9822-2A73ADFC5DE1}" type="datetimeFigureOut">
              <a:rPr lang="zh-TW" altLang="en-US" smtClean="0"/>
              <a:pPr/>
              <a:t>2015/6/24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1BFC-C1D9-4F6F-9746-49C9BD04BD4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433821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DA75-F25F-4081-9822-2A73ADFC5DE1}" type="datetimeFigureOut">
              <a:rPr lang="zh-TW" altLang="en-US" smtClean="0"/>
              <a:pPr/>
              <a:t>2015/6/24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1BFC-C1D9-4F6F-9746-49C9BD04BD4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816071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DA75-F25F-4081-9822-2A73ADFC5DE1}" type="datetimeFigureOut">
              <a:rPr lang="zh-TW" altLang="en-US" smtClean="0"/>
              <a:pPr/>
              <a:t>2015/6/24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1BFC-C1D9-4F6F-9746-49C9BD04BD4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40683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DA75-F25F-4081-9822-2A73ADFC5DE1}" type="datetimeFigureOut">
              <a:rPr lang="zh-TW" altLang="en-US" smtClean="0"/>
              <a:pPr/>
              <a:t>2015/6/24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1BFC-C1D9-4F6F-9746-49C9BD04BD4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592669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DA75-F25F-4081-9822-2A73ADFC5DE1}" type="datetimeFigureOut">
              <a:rPr lang="zh-TW" altLang="en-US" smtClean="0"/>
              <a:pPr/>
              <a:t>2015/6/24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1BFC-C1D9-4F6F-9746-49C9BD04BD4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062490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DA75-F25F-4081-9822-2A73ADFC5DE1}" type="datetimeFigureOut">
              <a:rPr lang="zh-TW" altLang="en-US" smtClean="0"/>
              <a:pPr/>
              <a:t>2015/6/24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1BFC-C1D9-4F6F-9746-49C9BD04BD4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64074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DA75-F25F-4081-9822-2A73ADFC5DE1}" type="datetimeFigureOut">
              <a:rPr lang="zh-TW" altLang="en-US" smtClean="0"/>
              <a:pPr/>
              <a:t>2015/6/24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1BFC-C1D9-4F6F-9746-49C9BD04BD4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404162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DA75-F25F-4081-9822-2A73ADFC5DE1}" type="datetimeFigureOut">
              <a:rPr lang="zh-TW" altLang="en-US" smtClean="0"/>
              <a:pPr/>
              <a:t>2015/6/24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1BFC-C1D9-4F6F-9746-49C9BD04BD4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89107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DA75-F25F-4081-9822-2A73ADFC5DE1}" type="datetimeFigureOut">
              <a:rPr lang="zh-TW" altLang="en-US" smtClean="0"/>
              <a:pPr/>
              <a:t>2015/6/24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1BFC-C1D9-4F6F-9746-49C9BD04BD4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037770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DA75-F25F-4081-9822-2A73ADFC5DE1}" type="datetimeFigureOut">
              <a:rPr lang="zh-TW" altLang="en-US" smtClean="0"/>
              <a:pPr/>
              <a:t>2015/6/24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1BFC-C1D9-4F6F-9746-49C9BD04BD4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940742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DA75-F25F-4081-9822-2A73ADFC5DE1}" type="datetimeFigureOut">
              <a:rPr lang="zh-TW" altLang="en-US" smtClean="0"/>
              <a:pPr/>
              <a:t>2015/6/24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1BFC-C1D9-4F6F-9746-49C9BD04BD4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555838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alphaModFix amt="3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3DA75-F25F-4081-9822-2A73ADFC5DE1}" type="datetimeFigureOut">
              <a:rPr lang="zh-TW" altLang="en-US" smtClean="0"/>
              <a:pPr/>
              <a:t>2015/6/24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1471BFC-C1D9-4F6F-9746-49C9BD04BD4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8051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13" Type="http://schemas.openxmlformats.org/officeDocument/2006/relationships/diagramColors" Target="../diagrams/colors4.xml"/><Relationship Id="rId18" Type="http://schemas.microsoft.com/office/2007/relationships/diagramDrawing" Target="../diagrams/drawing3.xml"/><Relationship Id="rId3" Type="http://schemas.openxmlformats.org/officeDocument/2006/relationships/diagramLayout" Target="../diagrams/layout2.xml"/><Relationship Id="rId7" Type="http://schemas.openxmlformats.org/officeDocument/2006/relationships/diagramLayout" Target="../diagrams/layout3.xml"/><Relationship Id="rId12" Type="http://schemas.openxmlformats.org/officeDocument/2006/relationships/diagramQuickStyle" Target="../diagrams/quickStyle4.xml"/><Relationship Id="rId17" Type="http://schemas.microsoft.com/office/2007/relationships/diagramDrawing" Target="../diagrams/drawing2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11" Type="http://schemas.openxmlformats.org/officeDocument/2006/relationships/diagramLayout" Target="../diagrams/layout4.xml"/><Relationship Id="rId5" Type="http://schemas.openxmlformats.org/officeDocument/2006/relationships/diagramColors" Target="../diagrams/colors2.xml"/><Relationship Id="rId10" Type="http://schemas.openxmlformats.org/officeDocument/2006/relationships/diagramData" Target="../diagrams/data4.xml"/><Relationship Id="rId4" Type="http://schemas.openxmlformats.org/officeDocument/2006/relationships/diagramQuickStyle" Target="../diagrams/quickStyle2.xml"/><Relationship Id="rId9" Type="http://schemas.openxmlformats.org/officeDocument/2006/relationships/diagramColors" Target="../diagrams/colors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7.xml"/><Relationship Id="rId3" Type="http://schemas.openxmlformats.org/officeDocument/2006/relationships/diagramLayout" Target="../diagrams/layout6.xml"/><Relationship Id="rId7" Type="http://schemas.openxmlformats.org/officeDocument/2006/relationships/diagramLayout" Target="../diagrams/layout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7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microsoft.com/office/2007/relationships/diagramDrawing" Target="../diagrams/drawing6.xml"/><Relationship Id="rId4" Type="http://schemas.openxmlformats.org/officeDocument/2006/relationships/diagramQuickStyle" Target="../diagrams/quickStyle6.xml"/><Relationship Id="rId9" Type="http://schemas.openxmlformats.org/officeDocument/2006/relationships/diagramColors" Target="../diagrams/colors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高等程式設計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學習心得報告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TW" dirty="0" smtClean="0"/>
          </a:p>
          <a:p>
            <a:r>
              <a:rPr lang="zh-TW" altLang="en-US" dirty="0" smtClean="0"/>
              <a:t>學號：</a:t>
            </a:r>
            <a:r>
              <a:rPr lang="en-US" altLang="zh-TW" dirty="0" smtClean="0"/>
              <a:t>M10316021</a:t>
            </a:r>
          </a:p>
          <a:p>
            <a:r>
              <a:rPr lang="zh-TW" altLang="en-US" dirty="0" smtClean="0"/>
              <a:t>姓名：張一鳴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0192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chemeClr val="accent2">
                    <a:lumMod val="75000"/>
                  </a:schemeClr>
                </a:solidFill>
              </a:rPr>
              <a:t>報告大綱</a:t>
            </a:r>
            <a:endParaRPr lang="zh-TW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課程規劃</a:t>
            </a:r>
            <a:endParaRPr lang="en-US" altLang="zh-TW" dirty="0" smtClean="0"/>
          </a:p>
          <a:p>
            <a:r>
              <a:rPr lang="zh-TW" altLang="en-US" dirty="0" smtClean="0"/>
              <a:t>課</a:t>
            </a:r>
            <a:r>
              <a:rPr lang="zh-TW" altLang="en-US" dirty="0"/>
              <a:t>程</a:t>
            </a:r>
            <a:r>
              <a:rPr lang="zh-TW" altLang="en-US" dirty="0" smtClean="0"/>
              <a:t>內容</a:t>
            </a:r>
            <a:endParaRPr lang="en-US" altLang="zh-TW" dirty="0" smtClean="0"/>
          </a:p>
          <a:p>
            <a:r>
              <a:rPr lang="zh-TW" altLang="en-US" dirty="0" smtClean="0"/>
              <a:t>課堂學習狀況</a:t>
            </a:r>
            <a:r>
              <a:rPr lang="en-US" altLang="zh-TW" dirty="0" smtClean="0"/>
              <a:t>-</a:t>
            </a:r>
            <a:r>
              <a:rPr lang="zh-TW" altLang="en-US" dirty="0" smtClean="0"/>
              <a:t>以貪婪法課程為例</a:t>
            </a:r>
            <a:endParaRPr lang="en-US" altLang="zh-TW" dirty="0" smtClean="0"/>
          </a:p>
          <a:p>
            <a:r>
              <a:rPr lang="zh-TW" altLang="en-US" dirty="0" smtClean="0"/>
              <a:t>在家學習狀況</a:t>
            </a:r>
            <a:r>
              <a:rPr lang="en-US" altLang="zh-TW" dirty="0" smtClean="0"/>
              <a:t>-</a:t>
            </a:r>
            <a:r>
              <a:rPr lang="zh-TW" altLang="en-US" dirty="0" smtClean="0"/>
              <a:t>以作</a:t>
            </a:r>
            <a:r>
              <a:rPr lang="en-US" altLang="zh-TW" dirty="0" smtClean="0"/>
              <a:t>e-Tutor</a:t>
            </a:r>
            <a:r>
              <a:rPr lang="zh-TW" altLang="en-US" dirty="0" smtClean="0"/>
              <a:t>習題為例</a:t>
            </a:r>
            <a:endParaRPr lang="en-US" altLang="zh-TW" dirty="0" smtClean="0"/>
          </a:p>
          <a:p>
            <a:r>
              <a:rPr lang="zh-TW" altLang="en-US" dirty="0" smtClean="0"/>
              <a:t>學習心得</a:t>
            </a:r>
            <a:endParaRPr lang="en-US" altLang="zh-TW" dirty="0" smtClean="0"/>
          </a:p>
          <a:p>
            <a:r>
              <a:rPr lang="zh-TW" altLang="en-US" dirty="0" smtClean="0"/>
              <a:t>未來建</a:t>
            </a:r>
            <a:r>
              <a:rPr lang="zh-TW" altLang="en-US" dirty="0"/>
              <a:t>議</a:t>
            </a:r>
          </a:p>
        </p:txBody>
      </p:sp>
    </p:spTree>
    <p:extLst>
      <p:ext uri="{BB962C8B-B14F-4D97-AF65-F5344CB8AC3E}">
        <p14:creationId xmlns:p14="http://schemas.microsoft.com/office/powerpoint/2010/main" xmlns="" val="303480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505628247"/>
              </p:ext>
            </p:extLst>
          </p:nvPr>
        </p:nvGraphicFramePr>
        <p:xfrm>
          <a:off x="445388" y="609600"/>
          <a:ext cx="8603759" cy="5211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7556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</a:rPr>
              <a:t>課程規劃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grpSp>
        <p:nvGrpSpPr>
          <p:cNvPr id="10" name="群組 9"/>
          <p:cNvGrpSpPr/>
          <p:nvPr/>
        </p:nvGrpSpPr>
        <p:grpSpPr>
          <a:xfrm>
            <a:off x="9049147" y="951875"/>
            <a:ext cx="1443966" cy="4392000"/>
            <a:chOff x="9049147" y="1866276"/>
            <a:chExt cx="1443966" cy="4046517"/>
          </a:xfrm>
        </p:grpSpPr>
        <p:sp>
          <p:nvSpPr>
            <p:cNvPr id="5" name="文字方塊 4"/>
            <p:cNvSpPr txBox="1"/>
            <p:nvPr/>
          </p:nvSpPr>
          <p:spPr>
            <a:xfrm>
              <a:off x="9049147" y="1866276"/>
              <a:ext cx="14439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dirty="0" smtClean="0"/>
                <a:t>佔</a:t>
              </a:r>
              <a:r>
                <a:rPr lang="en-US" altLang="zh-TW" sz="3200" dirty="0" smtClean="0"/>
                <a:t>15%</a:t>
              </a:r>
              <a:endParaRPr lang="zh-TW" altLang="en-US" sz="3200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9049148" y="3020190"/>
              <a:ext cx="14439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dirty="0" smtClean="0"/>
                <a:t>佔</a:t>
              </a:r>
              <a:r>
                <a:rPr lang="en-US" altLang="zh-TW" sz="3200" dirty="0" smtClean="0"/>
                <a:t>10%</a:t>
              </a:r>
              <a:endParaRPr lang="zh-TW" altLang="en-US" sz="3200" dirty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9049147" y="4174104"/>
              <a:ext cx="14439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dirty="0" smtClean="0"/>
                <a:t>佔</a:t>
              </a:r>
              <a:r>
                <a:rPr lang="en-US" altLang="zh-TW" sz="3200" dirty="0" smtClean="0"/>
                <a:t>30%</a:t>
              </a:r>
              <a:endParaRPr lang="zh-TW" altLang="en-US" sz="3200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9049147" y="5328018"/>
              <a:ext cx="14439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dirty="0" smtClean="0"/>
                <a:t>佔</a:t>
              </a:r>
              <a:r>
                <a:rPr lang="en-US" altLang="zh-TW" sz="3200" dirty="0"/>
                <a:t>4</a:t>
              </a:r>
              <a:r>
                <a:rPr lang="en-US" altLang="zh-TW" sz="3200" dirty="0" smtClean="0"/>
                <a:t>5%</a:t>
              </a:r>
              <a:endParaRPr lang="zh-TW" altLang="en-US" sz="3200" dirty="0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677334" y="7583269"/>
            <a:ext cx="10952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+mj-ea"/>
                <a:ea typeface="+mj-ea"/>
              </a:rPr>
              <a:t>TSP</a:t>
            </a:r>
            <a:r>
              <a:rPr lang="zh-TW" altLang="en-US" sz="2400" dirty="0" smtClean="0">
                <a:latin typeface="+mj-ea"/>
                <a:ea typeface="+mj-ea"/>
              </a:rPr>
              <a:t>→</a:t>
            </a:r>
            <a:r>
              <a:rPr lang="en-US" altLang="zh-TW" sz="2400" dirty="0" smtClean="0">
                <a:latin typeface="+mj-ea"/>
                <a:ea typeface="+mj-ea"/>
              </a:rPr>
              <a:t>GITHUB</a:t>
            </a:r>
            <a:r>
              <a:rPr lang="zh-TW" altLang="en-US" sz="2400" dirty="0" smtClean="0">
                <a:latin typeface="+mj-ea"/>
                <a:ea typeface="+mj-ea"/>
              </a:rPr>
              <a:t>→</a:t>
            </a:r>
            <a:r>
              <a:rPr lang="en-US" altLang="zh-TW" sz="2400" dirty="0" smtClean="0">
                <a:latin typeface="+mj-ea"/>
                <a:ea typeface="+mj-ea"/>
              </a:rPr>
              <a:t>PSO</a:t>
            </a:r>
            <a:r>
              <a:rPr lang="zh-TW" altLang="en-US" sz="2400" dirty="0" smtClean="0">
                <a:latin typeface="+mj-ea"/>
                <a:ea typeface="+mj-ea"/>
              </a:rPr>
              <a:t>→</a:t>
            </a:r>
            <a:r>
              <a:rPr lang="en-US" altLang="zh-TW" sz="2400" dirty="0" smtClean="0">
                <a:latin typeface="+mj-ea"/>
                <a:ea typeface="+mj-ea"/>
              </a:rPr>
              <a:t>GA</a:t>
            </a:r>
            <a:r>
              <a:rPr lang="zh-TW" altLang="en-US" sz="2400" dirty="0" smtClean="0">
                <a:latin typeface="+mj-ea"/>
                <a:ea typeface="+mj-ea"/>
              </a:rPr>
              <a:t>→</a:t>
            </a:r>
            <a:r>
              <a:rPr lang="en-US" altLang="zh-TW" sz="2400" dirty="0" smtClean="0">
                <a:latin typeface="+mj-ea"/>
                <a:ea typeface="+mj-ea"/>
              </a:rPr>
              <a:t>Divide-and-Conquer</a:t>
            </a:r>
            <a:r>
              <a:rPr lang="zh-TW" altLang="en-US" sz="2400" dirty="0" smtClean="0">
                <a:latin typeface="+mj-ea"/>
                <a:ea typeface="+mj-ea"/>
              </a:rPr>
              <a:t>→</a:t>
            </a:r>
            <a:r>
              <a:rPr lang="en-US" altLang="zh-TW" sz="2400" dirty="0">
                <a:latin typeface="+mj-ea"/>
                <a:ea typeface="+mj-ea"/>
              </a:rPr>
              <a:t>Cluster Analysis</a:t>
            </a:r>
            <a:r>
              <a:rPr lang="en-US" altLang="zh-TW" sz="2400" dirty="0" smtClean="0">
                <a:latin typeface="+mj-ea"/>
                <a:ea typeface="+mj-ea"/>
              </a:rPr>
              <a:t>:</a:t>
            </a:r>
            <a:r>
              <a:rPr lang="zh-TW" altLang="en-US" sz="2400" dirty="0" smtClean="0">
                <a:latin typeface="+mj-ea"/>
                <a:ea typeface="+mj-ea"/>
              </a:rPr>
              <a:t>→</a:t>
            </a:r>
            <a:r>
              <a:rPr lang="en-US" altLang="zh-TW" sz="2400" dirty="0">
                <a:latin typeface="+mj-ea"/>
                <a:ea typeface="+mj-ea"/>
              </a:rPr>
              <a:t>Tree </a:t>
            </a:r>
            <a:r>
              <a:rPr lang="en-US" altLang="zh-TW" sz="2400" dirty="0" smtClean="0">
                <a:latin typeface="+mj-ea"/>
                <a:ea typeface="+mj-ea"/>
              </a:rPr>
              <a:t>Searching</a:t>
            </a:r>
            <a:r>
              <a:rPr lang="zh-TW" altLang="en-US" sz="2400" dirty="0" smtClean="0">
                <a:latin typeface="+mj-ea"/>
                <a:ea typeface="+mj-ea"/>
              </a:rPr>
              <a:t>→</a:t>
            </a:r>
            <a:r>
              <a:rPr lang="en-US" altLang="zh-TW" sz="2400" dirty="0">
                <a:latin typeface="+mj-ea"/>
                <a:ea typeface="+mj-ea"/>
              </a:rPr>
              <a:t>Dynamic Programming</a:t>
            </a:r>
            <a:endParaRPr lang="zh-TW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331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9655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</a:rPr>
              <a:t>課程內容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489011609"/>
              </p:ext>
            </p:extLst>
          </p:nvPr>
        </p:nvGraphicFramePr>
        <p:xfrm>
          <a:off x="262226" y="914400"/>
          <a:ext cx="11687319" cy="14547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資料庫圖表 5"/>
          <p:cNvGraphicFramePr/>
          <p:nvPr>
            <p:extLst>
              <p:ext uri="{D42A27DB-BD31-4B8C-83A1-F6EECF244321}">
                <p14:modId xmlns:p14="http://schemas.microsoft.com/office/powerpoint/2010/main" xmlns="" val="2712321602"/>
              </p:ext>
            </p:extLst>
          </p:nvPr>
        </p:nvGraphicFramePr>
        <p:xfrm>
          <a:off x="74661" y="2306780"/>
          <a:ext cx="4684375" cy="42679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8" name="資料庫圖表 7"/>
          <p:cNvGraphicFramePr/>
          <p:nvPr>
            <p:extLst>
              <p:ext uri="{D42A27DB-BD31-4B8C-83A1-F6EECF244321}">
                <p14:modId xmlns:p14="http://schemas.microsoft.com/office/powerpoint/2010/main" xmlns="" val="76876392"/>
              </p:ext>
            </p:extLst>
          </p:nvPr>
        </p:nvGraphicFramePr>
        <p:xfrm>
          <a:off x="4614256" y="2223654"/>
          <a:ext cx="7065125" cy="4364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xmlns="" val="182638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8873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</a:rPr>
              <a:t>課堂學習狀況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zh-TW" altLang="en-US" b="1" dirty="0" smtClean="0">
                <a:solidFill>
                  <a:schemeClr val="accent2">
                    <a:lumMod val="75000"/>
                  </a:schemeClr>
                </a:solidFill>
              </a:rPr>
              <a:t>以</a:t>
            </a:r>
            <a:r>
              <a:rPr lang="en-US" altLang="zh-TW" b="1" dirty="0" smtClean="0">
                <a:solidFill>
                  <a:schemeClr val="accent2">
                    <a:lumMod val="75000"/>
                  </a:schemeClr>
                </a:solidFill>
              </a:rPr>
              <a:t>TSP</a:t>
            </a:r>
            <a:r>
              <a:rPr lang="zh-TW" altLang="en-US" b="1" dirty="0" smtClean="0">
                <a:solidFill>
                  <a:schemeClr val="accent2">
                    <a:lumMod val="75000"/>
                  </a:schemeClr>
                </a:solidFill>
              </a:rPr>
              <a:t>課程</a:t>
            </a:r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</a:rPr>
              <a:t>為例</a:t>
            </a:r>
            <a:br>
              <a:rPr lang="zh-TW" altLang="en-US" b="1" dirty="0">
                <a:solidFill>
                  <a:schemeClr val="accent2">
                    <a:lumMod val="75000"/>
                  </a:schemeClr>
                </a:solidFill>
              </a:rPr>
            </a:br>
            <a:endParaRPr lang="zh-TW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057534667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65838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7309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</a:rPr>
              <a:t>在家學習狀況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</a:rPr>
              <a:t>以作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</a:rPr>
              <a:t>e-Tutor</a:t>
            </a:r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</a:rPr>
              <a:t>習題為例</a:t>
            </a:r>
            <a:br>
              <a:rPr lang="zh-TW" altLang="en-US" b="1" dirty="0">
                <a:solidFill>
                  <a:schemeClr val="accent2">
                    <a:lumMod val="75000"/>
                  </a:schemeClr>
                </a:solidFill>
              </a:rPr>
            </a:br>
            <a:endParaRPr lang="zh-TW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75491638"/>
              </p:ext>
            </p:extLst>
          </p:nvPr>
        </p:nvGraphicFramePr>
        <p:xfrm>
          <a:off x="241444" y="1371600"/>
          <a:ext cx="5348865" cy="4925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xmlns="" val="2207000300"/>
              </p:ext>
            </p:extLst>
          </p:nvPr>
        </p:nvGraphicFramePr>
        <p:xfrm>
          <a:off x="5190836" y="1724891"/>
          <a:ext cx="4285673" cy="4392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xmlns="" val="410269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8091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</a:rPr>
              <a:t>學習心得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919194833"/>
              </p:ext>
            </p:extLst>
          </p:nvPr>
        </p:nvGraphicFramePr>
        <p:xfrm>
          <a:off x="677334" y="1600202"/>
          <a:ext cx="9318192" cy="4504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56413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8873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</a:rPr>
              <a:t>未來建議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125997773"/>
              </p:ext>
            </p:extLst>
          </p:nvPr>
        </p:nvGraphicFramePr>
        <p:xfrm>
          <a:off x="677863" y="1289050"/>
          <a:ext cx="8596312" cy="4752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68178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31892" y="1618939"/>
            <a:ext cx="5877393" cy="31479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9600" dirty="0" smtClean="0"/>
              <a:t>謝謝聆聽</a:t>
            </a:r>
            <a:r>
              <a:rPr lang="en-US" altLang="zh-TW" sz="9600" dirty="0" smtClean="0"/>
              <a:t>~</a:t>
            </a:r>
          </a:p>
          <a:p>
            <a:pPr marL="0" indent="0">
              <a:buNone/>
            </a:pPr>
            <a:r>
              <a:rPr lang="en-US" altLang="zh-TW" sz="9600" dirty="0" smtClean="0"/>
              <a:t>~</a:t>
            </a:r>
            <a:r>
              <a:rPr lang="zh-TW" altLang="en-US" sz="9600" dirty="0" smtClean="0"/>
              <a:t>請多指教</a:t>
            </a:r>
            <a:endParaRPr lang="zh-TW" altLang="en-US" sz="9600" dirty="0"/>
          </a:p>
        </p:txBody>
      </p:sp>
    </p:spTree>
    <p:extLst>
      <p:ext uri="{BB962C8B-B14F-4D97-AF65-F5344CB8AC3E}">
        <p14:creationId xmlns:p14="http://schemas.microsoft.com/office/powerpoint/2010/main" xmlns="" val="409671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405</TotalTime>
  <Words>298</Words>
  <Application>Microsoft Office PowerPoint</Application>
  <PresentationFormat>自訂</PresentationFormat>
  <Paragraphs>70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多面向</vt:lpstr>
      <vt:lpstr>高等程式設計 學習心得報告</vt:lpstr>
      <vt:lpstr>報告大綱</vt:lpstr>
      <vt:lpstr>課程規劃 </vt:lpstr>
      <vt:lpstr>課程內容 </vt:lpstr>
      <vt:lpstr>課堂學習狀況-以TSP課程為例 </vt:lpstr>
      <vt:lpstr>在家學習狀況-以作e-Tutor習題為例 </vt:lpstr>
      <vt:lpstr>學習心得 </vt:lpstr>
      <vt:lpstr>未來建議 </vt:lpstr>
      <vt:lpstr>投影片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e-Tutor心得報告</dc:title>
  <dc:creator>user</dc:creator>
  <cp:lastModifiedBy>Yi-Ming Chang</cp:lastModifiedBy>
  <cp:revision>30</cp:revision>
  <dcterms:created xsi:type="dcterms:W3CDTF">2015-05-08T15:59:19Z</dcterms:created>
  <dcterms:modified xsi:type="dcterms:W3CDTF">2015-06-23T17:50:25Z</dcterms:modified>
</cp:coreProperties>
</file>