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6256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09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d8305aa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d8305aa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709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d8305a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d8305a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292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d8305a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d8305aa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36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d8305aa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d8305aa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672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d8305aa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d8305aa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5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1166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3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418650" y="3699125"/>
            <a:ext cx="23067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Encryption and Decryption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1080650"/>
            <a:ext cx="8520600" cy="9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ASCII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830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character and special character has a corresponding ASCII value which is unique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613" y="152400"/>
            <a:ext cx="729476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124800" y="2167800"/>
            <a:ext cx="2447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If (‘A’ &gt; 68)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	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675850" y="2167800"/>
            <a:ext cx="27720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If (65 &gt; 68)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031392" y="2360352"/>
            <a:ext cx="1257421" cy="422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1"/>
                </a:solidFill>
              </a:rPr>
              <a:t>is same as 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6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Caesar Cipher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55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to be encrypted: “ABC”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Key: 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475" y="166275"/>
            <a:ext cx="1952175" cy="47334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84475" y="3522525"/>
            <a:ext cx="37926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Encrypted String: “BCD”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384475" y="2543150"/>
            <a:ext cx="12990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ABC  ---&gt;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83475" y="2543150"/>
            <a:ext cx="16833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65 66 67 ----&gt;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367425" y="2543150"/>
            <a:ext cx="19521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66 67 68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Bellaso cipher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641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String to be encrypted: “+*+*”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Key: “AB”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475" y="166275"/>
            <a:ext cx="1952175" cy="4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200" y="173777"/>
            <a:ext cx="1952175" cy="47259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1700" y="2670450"/>
            <a:ext cx="1091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+*+* ---&gt;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85900" y="2613250"/>
            <a:ext cx="18288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43 42 43 42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252050" y="3626225"/>
            <a:ext cx="9768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43 + 65  = 108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 rot="5400000">
            <a:off x="1194900" y="3148500"/>
            <a:ext cx="10911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---------&gt;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2421100" y="3725075"/>
            <a:ext cx="24960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108 - 64 (Range) = 44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034150" y="1646925"/>
            <a:ext cx="1246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+   *   +   *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 B  A   B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15625" y="4415975"/>
            <a:ext cx="28470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Encrypted String: “,,,,”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Dark</vt:lpstr>
      <vt:lpstr>Assignment 3</vt:lpstr>
      <vt:lpstr>ASCII</vt:lpstr>
      <vt:lpstr>PowerPoint Presentation</vt:lpstr>
      <vt:lpstr>PowerPoint Presentation</vt:lpstr>
      <vt:lpstr>Caesar Cipher</vt:lpstr>
      <vt:lpstr>Bellaso cipher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</dc:title>
  <dc:creator>Vahabzadeh Monshi, Khandan</dc:creator>
  <cp:lastModifiedBy>Vahabzadeh Monshi, Khandan</cp:lastModifiedBy>
  <cp:revision>1</cp:revision>
  <dcterms:modified xsi:type="dcterms:W3CDTF">2020-01-08T18:42:20Z</dcterms:modified>
</cp:coreProperties>
</file>