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90" d="100"/>
          <a:sy n="90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54612"/>
              </p:ext>
            </p:extLst>
          </p:nvPr>
        </p:nvGraphicFramePr>
        <p:xfrm>
          <a:off x="538163" y="5110163"/>
          <a:ext cx="560863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5483860" imgH="2486480" progId="Word.Document.8">
                  <p:embed/>
                </p:oleObj>
              </mc:Choice>
              <mc:Fallback>
                <p:oleObj name="Document" r:id="rId3" imgW="5483860" imgH="2486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608637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498C85-1177-46CA-AE39-F44C8EC1B311}"/>
              </a:ext>
            </a:extLst>
          </p:cNvPr>
          <p:cNvSpPr/>
          <p:nvPr/>
        </p:nvSpPr>
        <p:spPr bwMode="auto">
          <a:xfrm>
            <a:off x="831112" y="2578137"/>
            <a:ext cx="838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17E82C-6024-473A-A771-7E13D2F512CA}"/>
              </a:ext>
            </a:extLst>
          </p:cNvPr>
          <p:cNvSpPr/>
          <p:nvPr/>
        </p:nvSpPr>
        <p:spPr bwMode="auto">
          <a:xfrm>
            <a:off x="2355112" y="2590837"/>
            <a:ext cx="914400" cy="444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576A0-DE5F-48D3-BC58-20904383F93E}"/>
              </a:ext>
            </a:extLst>
          </p:cNvPr>
          <p:cNvSpPr/>
          <p:nvPr/>
        </p:nvSpPr>
        <p:spPr bwMode="auto">
          <a:xfrm>
            <a:off x="331050" y="3671595"/>
            <a:ext cx="1328679" cy="506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CF8E23-CE51-44B4-8BB8-A9E302BE668B}"/>
              </a:ext>
            </a:extLst>
          </p:cNvPr>
          <p:cNvSpPr/>
          <p:nvPr/>
        </p:nvSpPr>
        <p:spPr bwMode="auto">
          <a:xfrm>
            <a:off x="2643080" y="3675718"/>
            <a:ext cx="1047750" cy="5026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A532A1-A6D7-4285-AFE8-753B7E78EC0E}"/>
              </a:ext>
            </a:extLst>
          </p:cNvPr>
          <p:cNvSpPr/>
          <p:nvPr/>
        </p:nvSpPr>
        <p:spPr bwMode="auto">
          <a:xfrm>
            <a:off x="4269861" y="3671595"/>
            <a:ext cx="841298" cy="5026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Texas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D3283-001C-4D70-A0E9-B6075C109BB2}"/>
              </a:ext>
            </a:extLst>
          </p:cNvPr>
          <p:cNvSpPr/>
          <p:nvPr/>
        </p:nvSpPr>
        <p:spPr bwMode="auto">
          <a:xfrm>
            <a:off x="3365326" y="4361058"/>
            <a:ext cx="1021333" cy="483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Vermont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2CD7EE-42C2-457A-BCDC-F3D0F5026DDD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 bwMode="auto">
          <a:xfrm flipH="1" flipV="1">
            <a:off x="1669312" y="2806737"/>
            <a:ext cx="6858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28C892-7419-4D32-8A6D-2236D6528D98}"/>
              </a:ext>
            </a:extLst>
          </p:cNvPr>
          <p:cNvCxnSpPr>
            <a:cxnSpLocks/>
            <a:stCxn id="10" idx="0"/>
            <a:endCxn id="3" idx="4"/>
          </p:cNvCxnSpPr>
          <p:nvPr/>
        </p:nvCxnSpPr>
        <p:spPr bwMode="auto">
          <a:xfrm flipH="1" flipV="1">
            <a:off x="2812312" y="3035337"/>
            <a:ext cx="354643" cy="640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FA61C1-6213-4941-9892-BF082027B41D}"/>
              </a:ext>
            </a:extLst>
          </p:cNvPr>
          <p:cNvCxnSpPr>
            <a:cxnSpLocks/>
          </p:cNvCxnSpPr>
          <p:nvPr/>
        </p:nvCxnSpPr>
        <p:spPr bwMode="auto">
          <a:xfrm>
            <a:off x="3631600" y="4033895"/>
            <a:ext cx="638261" cy="9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0153F2-84F1-4B9A-B4EB-A44806A9771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 bwMode="auto">
          <a:xfrm flipH="1" flipV="1">
            <a:off x="1659729" y="3924966"/>
            <a:ext cx="983351" cy="2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B333AD-4CC7-48EC-841F-BE1BAA95BF67}"/>
              </a:ext>
            </a:extLst>
          </p:cNvPr>
          <p:cNvCxnSpPr>
            <a:cxnSpLocks/>
            <a:stCxn id="10" idx="7"/>
            <a:endCxn id="32" idx="2"/>
          </p:cNvCxnSpPr>
          <p:nvPr/>
        </p:nvCxnSpPr>
        <p:spPr bwMode="auto">
          <a:xfrm flipV="1">
            <a:off x="3537391" y="3005973"/>
            <a:ext cx="261997" cy="743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A24419C-A1DB-47E0-8624-1E00C2DFB9C8}"/>
              </a:ext>
            </a:extLst>
          </p:cNvPr>
          <p:cNvSpPr/>
          <p:nvPr/>
        </p:nvSpPr>
        <p:spPr bwMode="auto">
          <a:xfrm>
            <a:off x="3799388" y="2712249"/>
            <a:ext cx="799229" cy="5874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10470-26B4-4317-BA9A-614C2D77E45E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 bwMode="auto">
          <a:xfrm flipH="1">
            <a:off x="4237088" y="4100607"/>
            <a:ext cx="155978" cy="331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F8E313-A417-479A-A80D-ADAF54B3A442}"/>
              </a:ext>
            </a:extLst>
          </p:cNvPr>
          <p:cNvCxnSpPr>
            <a:cxnSpLocks/>
            <a:stCxn id="12" idx="2"/>
            <a:endCxn id="9" idx="5"/>
          </p:cNvCxnSpPr>
          <p:nvPr/>
        </p:nvCxnSpPr>
        <p:spPr bwMode="auto">
          <a:xfrm flipH="1" flipV="1">
            <a:off x="1465148" y="4104126"/>
            <a:ext cx="1900178" cy="49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A288E3-39D0-4D7D-BC24-A6AD1038338E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 flipV="1">
            <a:off x="3675617" y="3861473"/>
            <a:ext cx="594244" cy="61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C27B53-4933-4F5D-A869-602442F901B9}"/>
              </a:ext>
            </a:extLst>
          </p:cNvPr>
          <p:cNvCxnSpPr/>
          <p:nvPr/>
        </p:nvCxnSpPr>
        <p:spPr bwMode="auto">
          <a:xfrm flipV="1">
            <a:off x="5334000" y="2246313"/>
            <a:ext cx="0" cy="2356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37FEF2-E402-4823-A3A7-9109D981B6E2}"/>
              </a:ext>
            </a:extLst>
          </p:cNvPr>
          <p:cNvCxnSpPr>
            <a:cxnSpLocks/>
          </p:cNvCxnSpPr>
          <p:nvPr/>
        </p:nvCxnSpPr>
        <p:spPr bwMode="auto">
          <a:xfrm>
            <a:off x="2858454" y="2246313"/>
            <a:ext cx="24755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A87F83-9BEF-4829-84E6-1693729F0AD2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 flipH="1">
            <a:off x="2812312" y="2260611"/>
            <a:ext cx="46142" cy="330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4FBA5B-BD43-4B67-8B0B-5A3846BB6698}"/>
              </a:ext>
            </a:extLst>
          </p:cNvPr>
          <p:cNvCxnSpPr>
            <a:cxnSpLocks/>
            <a:stCxn id="12" idx="6"/>
          </p:cNvCxnSpPr>
          <p:nvPr/>
        </p:nvCxnSpPr>
        <p:spPr bwMode="auto">
          <a:xfrm>
            <a:off x="4386659" y="4602622"/>
            <a:ext cx="9473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70B9C-6206-4528-9AC4-D2805406F3D0}"/>
              </a:ext>
            </a:extLst>
          </p:cNvPr>
          <p:cNvSpPr txBox="1"/>
          <p:nvPr/>
        </p:nvSpPr>
        <p:spPr>
          <a:xfrm>
            <a:off x="290623" y="25118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A2138-331B-4327-9317-84C884F7A034}"/>
              </a:ext>
            </a:extLst>
          </p:cNvPr>
          <p:cNvSpPr txBox="1"/>
          <p:nvPr/>
        </p:nvSpPr>
        <p:spPr>
          <a:xfrm>
            <a:off x="1447800" y="22860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0  0  0  2  0  0  0  0  1  1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B950B-BE3A-4739-925A-475617BA5A51}"/>
              </a:ext>
            </a:extLst>
          </p:cNvPr>
          <p:cNvSpPr txBox="1"/>
          <p:nvPr/>
        </p:nvSpPr>
        <p:spPr>
          <a:xfrm>
            <a:off x="1447800" y="756686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2A034-448E-4659-96DB-D978380E517C}"/>
              </a:ext>
            </a:extLst>
          </p:cNvPr>
          <p:cNvSpPr txBox="1"/>
          <p:nvPr/>
        </p:nvSpPr>
        <p:spPr>
          <a:xfrm>
            <a:off x="1447800" y="1349342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12AB8-46F8-4F93-8E3F-B87D7CDB4BE7}"/>
              </a:ext>
            </a:extLst>
          </p:cNvPr>
          <p:cNvSpPr txBox="1"/>
          <p:nvPr/>
        </p:nvSpPr>
        <p:spPr>
          <a:xfrm>
            <a:off x="316319" y="72741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2D95-27D0-456B-B92B-42B4973287F5}"/>
              </a:ext>
            </a:extLst>
          </p:cNvPr>
          <p:cNvSpPr txBox="1"/>
          <p:nvPr/>
        </p:nvSpPr>
        <p:spPr>
          <a:xfrm>
            <a:off x="290623" y="122623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D8606-75D8-48A5-B559-6C203D6517BD}"/>
              </a:ext>
            </a:extLst>
          </p:cNvPr>
          <p:cNvSpPr txBox="1"/>
          <p:nvPr/>
        </p:nvSpPr>
        <p:spPr>
          <a:xfrm>
            <a:off x="276446" y="230080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CCBC-E748-4C85-BC83-149F89C1C3AE}"/>
              </a:ext>
            </a:extLst>
          </p:cNvPr>
          <p:cNvSpPr txBox="1"/>
          <p:nvPr/>
        </p:nvSpPr>
        <p:spPr>
          <a:xfrm>
            <a:off x="1433623" y="2278217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0  0  0  1  0  0  0  0  0  1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00A3A-5779-4422-A2E2-CE4BA54853C5}"/>
              </a:ext>
            </a:extLst>
          </p:cNvPr>
          <p:cNvSpPr txBox="1"/>
          <p:nvPr/>
        </p:nvSpPr>
        <p:spPr>
          <a:xfrm>
            <a:off x="1433623" y="2806303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CE069-82BF-42CC-B3D8-18A91F3D9AF4}"/>
              </a:ext>
            </a:extLst>
          </p:cNvPr>
          <p:cNvSpPr txBox="1"/>
          <p:nvPr/>
        </p:nvSpPr>
        <p:spPr>
          <a:xfrm>
            <a:off x="1433623" y="3398959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0  7  1  2  5  6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5FCA-B7FF-4E12-858C-8525E28F66FD}"/>
              </a:ext>
            </a:extLst>
          </p:cNvPr>
          <p:cNvSpPr txBox="1"/>
          <p:nvPr/>
        </p:nvSpPr>
        <p:spPr>
          <a:xfrm>
            <a:off x="302142" y="27770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E6CE1-0F18-4820-A740-CFAE73B4F220}"/>
              </a:ext>
            </a:extLst>
          </p:cNvPr>
          <p:cNvSpPr txBox="1"/>
          <p:nvPr/>
        </p:nvSpPr>
        <p:spPr>
          <a:xfrm>
            <a:off x="276446" y="327584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B8B69-5008-47C7-817F-95532E4D9B22}"/>
              </a:ext>
            </a:extLst>
          </p:cNvPr>
          <p:cNvSpPr txBox="1"/>
          <p:nvPr/>
        </p:nvSpPr>
        <p:spPr>
          <a:xfrm>
            <a:off x="304799" y="4441333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42760-0BE9-4802-97BE-FCD1D37E192C}"/>
              </a:ext>
            </a:extLst>
          </p:cNvPr>
          <p:cNvSpPr txBox="1"/>
          <p:nvPr/>
        </p:nvSpPr>
        <p:spPr>
          <a:xfrm>
            <a:off x="1461976" y="4418744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0  0  0  1  0  0  0  0  0  1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13492-5D8A-4ECE-81C2-00E10593AEE2}"/>
              </a:ext>
            </a:extLst>
          </p:cNvPr>
          <p:cNvSpPr txBox="1"/>
          <p:nvPr/>
        </p:nvSpPr>
        <p:spPr>
          <a:xfrm>
            <a:off x="1461976" y="494683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4  8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ADBF3-021E-47E7-95E9-F044741D492E}"/>
              </a:ext>
            </a:extLst>
          </p:cNvPr>
          <p:cNvSpPr txBox="1"/>
          <p:nvPr/>
        </p:nvSpPr>
        <p:spPr>
          <a:xfrm>
            <a:off x="1461976" y="5539486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0  7  1  2  5  6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D3100-071E-4C1B-B834-12BA52B90263}"/>
              </a:ext>
            </a:extLst>
          </p:cNvPr>
          <p:cNvSpPr txBox="1"/>
          <p:nvPr/>
        </p:nvSpPr>
        <p:spPr>
          <a:xfrm>
            <a:off x="330495" y="491756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BA7B0-420B-4C97-A340-C0DD81097953}"/>
              </a:ext>
            </a:extLst>
          </p:cNvPr>
          <p:cNvSpPr txBox="1"/>
          <p:nvPr/>
        </p:nvSpPr>
        <p:spPr>
          <a:xfrm>
            <a:off x="304799" y="541637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9F022-EB35-4EF4-AC89-B6A08D139696}"/>
              </a:ext>
            </a:extLst>
          </p:cNvPr>
          <p:cNvSpPr txBox="1"/>
          <p:nvPr/>
        </p:nvSpPr>
        <p:spPr>
          <a:xfrm>
            <a:off x="196703" y="6603125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393A6-D67F-467A-86C1-8953E41B1089}"/>
              </a:ext>
            </a:extLst>
          </p:cNvPr>
          <p:cNvSpPr txBox="1"/>
          <p:nvPr/>
        </p:nvSpPr>
        <p:spPr>
          <a:xfrm>
            <a:off x="1353880" y="6580536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0  0  0  0  0  0  0  0  0  1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E339C-47C0-45EB-A2EE-CAC8BD573094}"/>
              </a:ext>
            </a:extLst>
          </p:cNvPr>
          <p:cNvSpPr txBox="1"/>
          <p:nvPr/>
        </p:nvSpPr>
        <p:spPr>
          <a:xfrm>
            <a:off x="1353880" y="7108622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8F18F-856E-42C5-AB73-2DAD02D623EA}"/>
              </a:ext>
            </a:extLst>
          </p:cNvPr>
          <p:cNvSpPr txBox="1"/>
          <p:nvPr/>
        </p:nvSpPr>
        <p:spPr>
          <a:xfrm>
            <a:off x="1353880" y="7701278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0  7  1  2  5  6  4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230E2-288C-40F6-B51A-2CB59FFA39FE}"/>
              </a:ext>
            </a:extLst>
          </p:cNvPr>
          <p:cNvSpPr txBox="1"/>
          <p:nvPr/>
        </p:nvSpPr>
        <p:spPr>
          <a:xfrm>
            <a:off x="222399" y="707935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0BF22C-A1CF-48A1-8AA0-AAD2554A0364}"/>
              </a:ext>
            </a:extLst>
          </p:cNvPr>
          <p:cNvSpPr txBox="1"/>
          <p:nvPr/>
        </p:nvSpPr>
        <p:spPr>
          <a:xfrm>
            <a:off x="196703" y="7578167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50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CA03FC-2817-442B-AAD7-46AE169DE66A}"/>
              </a:ext>
            </a:extLst>
          </p:cNvPr>
          <p:cNvSpPr txBox="1"/>
          <p:nvPr/>
        </p:nvSpPr>
        <p:spPr>
          <a:xfrm>
            <a:off x="214423" y="32738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7D7BA-8F0F-4225-97ED-04775999E5C6}"/>
              </a:ext>
            </a:extLst>
          </p:cNvPr>
          <p:cNvSpPr txBox="1"/>
          <p:nvPr/>
        </p:nvSpPr>
        <p:spPr>
          <a:xfrm>
            <a:off x="1371600" y="30480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0  0  0  0  0  0  0  0  0  0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F956-E8CB-4733-81A8-EE9C93AEAEF5}"/>
              </a:ext>
            </a:extLst>
          </p:cNvPr>
          <p:cNvSpPr txBox="1"/>
          <p:nvPr/>
        </p:nvSpPr>
        <p:spPr>
          <a:xfrm>
            <a:off x="1371600" y="832886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3  9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8594F-A6D0-4A25-A94A-14B5EB2CD7A0}"/>
              </a:ext>
            </a:extLst>
          </p:cNvPr>
          <p:cNvSpPr txBox="1"/>
          <p:nvPr/>
        </p:nvSpPr>
        <p:spPr>
          <a:xfrm>
            <a:off x="1371600" y="1425542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0  7  1  2  5  6  4  8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043F8-4198-4298-88A0-AB2B850593A1}"/>
              </a:ext>
            </a:extLst>
          </p:cNvPr>
          <p:cNvSpPr txBox="1"/>
          <p:nvPr/>
        </p:nvSpPr>
        <p:spPr>
          <a:xfrm>
            <a:off x="240119" y="80361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F8A98-0346-4D61-97B1-6F02C0DEEBA5}"/>
              </a:ext>
            </a:extLst>
          </p:cNvPr>
          <p:cNvSpPr txBox="1"/>
          <p:nvPr/>
        </p:nvSpPr>
        <p:spPr>
          <a:xfrm>
            <a:off x="214423" y="130243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1CD6D-6AA5-4F8A-A808-EB0EC208C4E7}"/>
              </a:ext>
            </a:extLst>
          </p:cNvPr>
          <p:cNvSpPr txBox="1"/>
          <p:nvPr/>
        </p:nvSpPr>
        <p:spPr>
          <a:xfrm>
            <a:off x="214423" y="235441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0AD0D-5719-45D9-9777-AAF07E23C1C4}"/>
              </a:ext>
            </a:extLst>
          </p:cNvPr>
          <p:cNvSpPr txBox="1"/>
          <p:nvPr/>
        </p:nvSpPr>
        <p:spPr>
          <a:xfrm>
            <a:off x="1371600" y="2331828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0  0  0  0  0  0  0  0  0  0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3F258-3E1F-4DF9-9C89-8C2DAAC9C1D7}"/>
              </a:ext>
            </a:extLst>
          </p:cNvPr>
          <p:cNvSpPr txBox="1"/>
          <p:nvPr/>
        </p:nvSpPr>
        <p:spPr>
          <a:xfrm>
            <a:off x="1371600" y="2859914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F8C5-3B19-418B-9254-5F9FA0C45C90}"/>
              </a:ext>
            </a:extLst>
          </p:cNvPr>
          <p:cNvSpPr txBox="1"/>
          <p:nvPr/>
        </p:nvSpPr>
        <p:spPr>
          <a:xfrm>
            <a:off x="1371600" y="345257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0  7  1  2  5  6  4  8  3  9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C840F-96EF-40F9-8135-9EA22C90D23E}"/>
              </a:ext>
            </a:extLst>
          </p:cNvPr>
          <p:cNvSpPr txBox="1"/>
          <p:nvPr/>
        </p:nvSpPr>
        <p:spPr>
          <a:xfrm>
            <a:off x="240119" y="283064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BAF27-6D6F-4652-A912-C82B00121B81}"/>
              </a:ext>
            </a:extLst>
          </p:cNvPr>
          <p:cNvSpPr txBox="1"/>
          <p:nvPr/>
        </p:nvSpPr>
        <p:spPr>
          <a:xfrm>
            <a:off x="214423" y="332945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779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05BED-921A-48E6-BD84-BB4D122E5D8F}"/>
              </a:ext>
            </a:extLst>
          </p:cNvPr>
          <p:cNvSpPr txBox="1"/>
          <p:nvPr/>
        </p:nvSpPr>
        <p:spPr>
          <a:xfrm>
            <a:off x="457200" y="4419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Order: </a:t>
            </a:r>
          </a:p>
          <a:p>
            <a:endParaRPr lang="en-US" sz="1600" dirty="0"/>
          </a:p>
          <a:p>
            <a:r>
              <a:rPr lang="en-US" sz="1600" dirty="0"/>
              <a:t>start, Discrete Math, Programming 1, Computer Organization, Programming 2, Operating Systems, Algorithms, High-Level Languages, Compilers, Theory of Computation, Senior Seminar,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F0E32B6B-CFD9-4DDF-B657-F441A75C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02" y="1782762"/>
            <a:ext cx="1250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Alaska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California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Hawaii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New York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Oregon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Texas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Vermont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F2A04-B463-4E6A-B0D4-4DCC5771946F}"/>
              </a:ext>
            </a:extLst>
          </p:cNvPr>
          <p:cNvSpPr txBox="1"/>
          <p:nvPr/>
        </p:nvSpPr>
        <p:spPr>
          <a:xfrm>
            <a:off x="2514600" y="182880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0   0   0   0   1   0   0</a:t>
            </a:r>
          </a:p>
          <a:p>
            <a:r>
              <a:rPr lang="en-US" sz="2000" dirty="0"/>
              <a:t>0   0   0   0   0   0   0</a:t>
            </a:r>
          </a:p>
          <a:p>
            <a:r>
              <a:rPr lang="en-US" sz="2000" dirty="0"/>
              <a:t>1   1   0   1   0   1   0</a:t>
            </a:r>
          </a:p>
          <a:p>
            <a:r>
              <a:rPr lang="en-US" sz="2000" dirty="0"/>
              <a:t>0   0   0   0   0   0   0</a:t>
            </a:r>
          </a:p>
          <a:p>
            <a:r>
              <a:rPr lang="en-US" sz="2000" dirty="0"/>
              <a:t>0   0   0   0   0   0   0</a:t>
            </a:r>
          </a:p>
          <a:p>
            <a:r>
              <a:rPr lang="en-US" sz="2000" dirty="0"/>
              <a:t>0   0   1   0   0   0   1</a:t>
            </a:r>
          </a:p>
          <a:p>
            <a:r>
              <a:rPr lang="en-US" sz="2000" dirty="0"/>
              <a:t>1   1   0   0   0   0   0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6ECD741-021E-48FC-93F4-C24E1DC2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60" y="6162219"/>
            <a:ext cx="1250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Alaska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California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Hawaii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New York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Oregon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Texas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Vermont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30C47-0CDB-46AE-8389-65D067945577}"/>
              </a:ext>
            </a:extLst>
          </p:cNvPr>
          <p:cNvSpPr/>
          <p:nvPr/>
        </p:nvSpPr>
        <p:spPr bwMode="auto">
          <a:xfrm>
            <a:off x="2514600" y="6162219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DA405-736E-45D2-A0C4-591A9C37CB04}"/>
              </a:ext>
            </a:extLst>
          </p:cNvPr>
          <p:cNvSpPr/>
          <p:nvPr/>
        </p:nvSpPr>
        <p:spPr bwMode="auto">
          <a:xfrm>
            <a:off x="2514600" y="6869355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F9E8FB-BFDC-470A-8182-99EB4D73C10B}"/>
              </a:ext>
            </a:extLst>
          </p:cNvPr>
          <p:cNvSpPr/>
          <p:nvPr/>
        </p:nvSpPr>
        <p:spPr bwMode="auto">
          <a:xfrm>
            <a:off x="3407735" y="6869354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01BD7B-C454-406A-AAE5-D3BDE8B2DC89}"/>
              </a:ext>
            </a:extLst>
          </p:cNvPr>
          <p:cNvSpPr/>
          <p:nvPr/>
        </p:nvSpPr>
        <p:spPr bwMode="auto">
          <a:xfrm>
            <a:off x="4311502" y="6869354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NY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0E454-13F6-4B86-A809-A317E02D443F}"/>
              </a:ext>
            </a:extLst>
          </p:cNvPr>
          <p:cNvSpPr/>
          <p:nvPr/>
        </p:nvSpPr>
        <p:spPr bwMode="auto">
          <a:xfrm>
            <a:off x="5181601" y="6869354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TX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9F3B3D-8B78-465F-8411-902B891A475B}"/>
              </a:ext>
            </a:extLst>
          </p:cNvPr>
          <p:cNvSpPr/>
          <p:nvPr/>
        </p:nvSpPr>
        <p:spPr bwMode="auto">
          <a:xfrm>
            <a:off x="2503967" y="7724089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VT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C3DCC-5332-4131-907E-684D5B20F613}"/>
              </a:ext>
            </a:extLst>
          </p:cNvPr>
          <p:cNvSpPr/>
          <p:nvPr/>
        </p:nvSpPr>
        <p:spPr bwMode="auto">
          <a:xfrm>
            <a:off x="3429000" y="7724087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69325-9C5E-4118-B048-48AE45D5B4E5}"/>
              </a:ext>
            </a:extLst>
          </p:cNvPr>
          <p:cNvSpPr/>
          <p:nvPr/>
        </p:nvSpPr>
        <p:spPr bwMode="auto">
          <a:xfrm>
            <a:off x="2503967" y="8076982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F5D43C-3886-4FF8-B4FB-242ECEA0CD6A}"/>
              </a:ext>
            </a:extLst>
          </p:cNvPr>
          <p:cNvSpPr/>
          <p:nvPr/>
        </p:nvSpPr>
        <p:spPr bwMode="auto">
          <a:xfrm>
            <a:off x="3448493" y="8064142"/>
            <a:ext cx="685800" cy="3147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0C4AB8-4114-457D-BB78-60074A53A0E3}"/>
              </a:ext>
            </a:extLst>
          </p:cNvPr>
          <p:cNvCxnSpPr>
            <a:endCxn id="4" idx="1"/>
          </p:cNvCxnSpPr>
          <p:nvPr/>
        </p:nvCxnSpPr>
        <p:spPr bwMode="auto">
          <a:xfrm>
            <a:off x="2133452" y="6319609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73324-F1BA-4D24-8289-73AB6FBDCCEE}"/>
              </a:ext>
            </a:extLst>
          </p:cNvPr>
          <p:cNvCxnSpPr/>
          <p:nvPr/>
        </p:nvCxnSpPr>
        <p:spPr bwMode="auto">
          <a:xfrm>
            <a:off x="2094466" y="7016647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16EDA-CE85-4D12-93F8-B5164BAD2B27}"/>
              </a:ext>
            </a:extLst>
          </p:cNvPr>
          <p:cNvCxnSpPr/>
          <p:nvPr/>
        </p:nvCxnSpPr>
        <p:spPr bwMode="auto">
          <a:xfrm>
            <a:off x="3009826" y="7016646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F17CD-A6E8-4B3F-B589-81A6F504E159}"/>
              </a:ext>
            </a:extLst>
          </p:cNvPr>
          <p:cNvCxnSpPr/>
          <p:nvPr/>
        </p:nvCxnSpPr>
        <p:spPr bwMode="auto">
          <a:xfrm>
            <a:off x="3896686" y="7026744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B10EDC-CF6E-4E71-B093-D0C007A1B887}"/>
              </a:ext>
            </a:extLst>
          </p:cNvPr>
          <p:cNvCxnSpPr/>
          <p:nvPr/>
        </p:nvCxnSpPr>
        <p:spPr bwMode="auto">
          <a:xfrm>
            <a:off x="4766785" y="7026744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CD16F4-5714-43A1-98BF-861391EE7CCB}"/>
              </a:ext>
            </a:extLst>
          </p:cNvPr>
          <p:cNvCxnSpPr/>
          <p:nvPr/>
        </p:nvCxnSpPr>
        <p:spPr bwMode="auto">
          <a:xfrm>
            <a:off x="2136996" y="7881477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88067-C0A8-4291-B346-7F4EA5CDE698}"/>
              </a:ext>
            </a:extLst>
          </p:cNvPr>
          <p:cNvCxnSpPr/>
          <p:nvPr/>
        </p:nvCxnSpPr>
        <p:spPr bwMode="auto">
          <a:xfrm>
            <a:off x="3024814" y="7881476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3A85E9-C0DF-440B-90CF-0B3DC1A62817}"/>
              </a:ext>
            </a:extLst>
          </p:cNvPr>
          <p:cNvCxnSpPr/>
          <p:nvPr/>
        </p:nvCxnSpPr>
        <p:spPr bwMode="auto">
          <a:xfrm>
            <a:off x="2094466" y="8227847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8AE858-CD4B-446F-A445-07B74D2E3F39}"/>
              </a:ext>
            </a:extLst>
          </p:cNvPr>
          <p:cNvCxnSpPr/>
          <p:nvPr/>
        </p:nvCxnSpPr>
        <p:spPr bwMode="auto">
          <a:xfrm>
            <a:off x="3067345" y="8266122"/>
            <a:ext cx="38114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C)</a:t>
            </a:r>
            <a:r>
              <a:rPr lang="en-US" altLang="en-US" sz="1200" dirty="0"/>
              <a:t>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A)  </a:t>
            </a:r>
            <a:r>
              <a:rPr lang="en-US" altLang="en-US" sz="1200" dirty="0"/>
              <a:t>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ABA20-0EC6-4EF0-9485-10516015C7E1}"/>
              </a:ext>
            </a:extLst>
          </p:cNvPr>
          <p:cNvSpPr txBox="1"/>
          <p:nvPr/>
        </p:nvSpPr>
        <p:spPr>
          <a:xfrm>
            <a:off x="609600" y="45720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Atlanta to Washington  600</a:t>
            </a:r>
          </a:p>
          <a:p>
            <a:r>
              <a:rPr lang="en-US" dirty="0"/>
              <a:t>Atlanta to Houston       800</a:t>
            </a:r>
          </a:p>
          <a:p>
            <a:r>
              <a:rPr lang="en-US" dirty="0"/>
              <a:t>Atlanta to Denver         1900</a:t>
            </a:r>
          </a:p>
          <a:p>
            <a:r>
              <a:rPr lang="en-US" dirty="0"/>
              <a:t>Atlanta to Chicago       2800</a:t>
            </a:r>
          </a:p>
          <a:p>
            <a:r>
              <a:rPr lang="en-US" dirty="0"/>
              <a:t>Atlanta to Austin          2100</a:t>
            </a:r>
          </a:p>
          <a:p>
            <a:r>
              <a:rPr lang="en-US" dirty="0"/>
              <a:t>Atlanta to Dallas          1900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E3C1C71-8E77-4ACF-8EFE-CB58D662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672331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0C8983-F722-42DC-80FF-FF8502EB58A9}"/>
              </a:ext>
            </a:extLst>
          </p:cNvPr>
          <p:cNvCxnSpPr/>
          <p:nvPr/>
        </p:nvCxnSpPr>
        <p:spPr bwMode="auto">
          <a:xfrm>
            <a:off x="990600" y="4099453"/>
            <a:ext cx="0" cy="127459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5">
            <a:extLst>
              <a:ext uri="{FF2B5EF4-FFF2-40B4-BE49-F238E27FC236}">
                <a16:creationId xmlns:a16="http://schemas.microsoft.com/office/drawing/2014/main" id="{2FC03764-D05D-42B6-ADE3-B5B8F142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74988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82BBDE-2724-4E69-94E5-9F12ABA1FA59}"/>
              </a:ext>
            </a:extLst>
          </p:cNvPr>
          <p:cNvCxnSpPr/>
          <p:nvPr/>
        </p:nvCxnSpPr>
        <p:spPr bwMode="auto">
          <a:xfrm>
            <a:off x="990600" y="6302110"/>
            <a:ext cx="0" cy="127459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B0B9F-AF9A-4E23-B21E-50A9BF48C2EF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7010400"/>
            <a:ext cx="838200" cy="5663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787BA372-1030-4502-8A23-9B7E213F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16912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C2EF59-9DAE-4AF0-B636-2C12183AAF13}"/>
              </a:ext>
            </a:extLst>
          </p:cNvPr>
          <p:cNvCxnSpPr/>
          <p:nvPr/>
        </p:nvCxnSpPr>
        <p:spPr bwMode="auto">
          <a:xfrm>
            <a:off x="3962400" y="1995370"/>
            <a:ext cx="0" cy="127459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BDCF82-9F13-4AD7-AE66-1762C3EF1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646755"/>
            <a:ext cx="838200" cy="5663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4A975A-A7C5-4373-BEA6-06A47CC22A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8750" y="1905000"/>
            <a:ext cx="704850" cy="533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5">
            <a:extLst>
              <a:ext uri="{FF2B5EF4-FFF2-40B4-BE49-F238E27FC236}">
                <a16:creationId xmlns:a16="http://schemas.microsoft.com/office/drawing/2014/main" id="{F0D43803-22E5-4D18-AB88-8C801061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52838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F1222-3F5D-469F-8A33-40E3A13A441B}"/>
              </a:ext>
            </a:extLst>
          </p:cNvPr>
          <p:cNvCxnSpPr/>
          <p:nvPr/>
        </p:nvCxnSpPr>
        <p:spPr bwMode="auto">
          <a:xfrm>
            <a:off x="3886200" y="4079960"/>
            <a:ext cx="0" cy="127459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AD41B0-E563-4D2F-A643-4CA88F264AD0}"/>
              </a:ext>
            </a:extLst>
          </p:cNvPr>
          <p:cNvCxnSpPr>
            <a:cxnSpLocks/>
          </p:cNvCxnSpPr>
          <p:nvPr/>
        </p:nvCxnSpPr>
        <p:spPr bwMode="auto">
          <a:xfrm flipH="1">
            <a:off x="4007811" y="4808531"/>
            <a:ext cx="838200" cy="5663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180A30-53AF-4BB5-9CF6-7BBF339B830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97204" y="4033838"/>
            <a:ext cx="704850" cy="533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68775A-5928-4F7B-A5E8-C02DA421875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4907757"/>
            <a:ext cx="1" cy="44679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5">
            <a:extLst>
              <a:ext uri="{FF2B5EF4-FFF2-40B4-BE49-F238E27FC236}">
                <a16:creationId xmlns:a16="http://schemas.microsoft.com/office/drawing/2014/main" id="{24AE5C0A-DB97-4179-A197-1768903E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5874988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D4BD1C-140E-41B9-B279-5442A94143DC}"/>
              </a:ext>
            </a:extLst>
          </p:cNvPr>
          <p:cNvCxnSpPr/>
          <p:nvPr/>
        </p:nvCxnSpPr>
        <p:spPr bwMode="auto">
          <a:xfrm>
            <a:off x="3962400" y="6302110"/>
            <a:ext cx="0" cy="127459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2DD733-BC0F-4FD5-86B2-C1F06C03FE08}"/>
              </a:ext>
            </a:extLst>
          </p:cNvPr>
          <p:cNvCxnSpPr>
            <a:cxnSpLocks/>
          </p:cNvCxnSpPr>
          <p:nvPr/>
        </p:nvCxnSpPr>
        <p:spPr bwMode="auto">
          <a:xfrm flipH="1">
            <a:off x="4007811" y="7037769"/>
            <a:ext cx="838200" cy="56630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A545C7-0807-4EDA-884F-C455E91A54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0114" y="6302110"/>
            <a:ext cx="704850" cy="533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999AF3-C196-4FA2-A8BC-5EE4ED86A1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9675" y="7054778"/>
            <a:ext cx="1" cy="44679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7C7A5-EFE8-4065-9CD8-D8E92AFFCF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43723" y="6345412"/>
            <a:ext cx="1" cy="1231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559053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D09225F2-BBA1-42B4-9BDE-6D0CA157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54439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4AF61F-93ED-4492-BD5B-C685CBD548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" y="4914900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5">
            <a:extLst>
              <a:ext uri="{FF2B5EF4-FFF2-40B4-BE49-F238E27FC236}">
                <a16:creationId xmlns:a16="http://schemas.microsoft.com/office/drawing/2014/main" id="{5A6DD189-E065-4CCC-B455-25D254E6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55271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FDFA25-9ED0-4CC3-A3CA-18F81FB6E9A6}"/>
              </a:ext>
            </a:extLst>
          </p:cNvPr>
          <p:cNvCxnSpPr>
            <a:cxnSpLocks/>
          </p:cNvCxnSpPr>
          <p:nvPr/>
        </p:nvCxnSpPr>
        <p:spPr bwMode="auto">
          <a:xfrm flipV="1">
            <a:off x="690562" y="7299990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5">
            <a:extLst>
              <a:ext uri="{FF2B5EF4-FFF2-40B4-BE49-F238E27FC236}">
                <a16:creationId xmlns:a16="http://schemas.microsoft.com/office/drawing/2014/main" id="{8AD5B1DA-E6FB-416C-9E95-CABD2032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24" y="1578768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6D5F2-7E13-40AA-B593-645AAC1439E5}"/>
              </a:ext>
            </a:extLst>
          </p:cNvPr>
          <p:cNvCxnSpPr>
            <a:cxnSpLocks/>
          </p:cNvCxnSpPr>
          <p:nvPr/>
        </p:nvCxnSpPr>
        <p:spPr bwMode="auto">
          <a:xfrm flipV="1">
            <a:off x="1690687" y="6572250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6347CE-BEDB-47DA-9EFA-E0F5EECAD75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9975" y="2743200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BF6A46-C528-4887-B9B0-276FC08B88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1981200"/>
            <a:ext cx="762000" cy="53340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5">
            <a:extLst>
              <a:ext uri="{FF2B5EF4-FFF2-40B4-BE49-F238E27FC236}">
                <a16:creationId xmlns:a16="http://schemas.microsoft.com/office/drawing/2014/main" id="{5E4A4E69-16A1-40F9-BB84-44667806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7" y="3804842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A375E1-081B-4210-9326-A145CC4C2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9975" y="4962264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9CE8C9-DC43-4FF9-8755-BF1B32A01A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4199335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FE5C29-38F2-40A8-957D-877183D3627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29152" y="5040709"/>
            <a:ext cx="1" cy="4441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22EDF0-AF00-4FF4-AA63-9219750FC7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08549" y="2743200"/>
            <a:ext cx="20602" cy="52982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C3E504-525B-4CCD-865E-B21EA8B7221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8712" y="4292632"/>
            <a:ext cx="0" cy="119218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5">
            <a:extLst>
              <a:ext uri="{FF2B5EF4-FFF2-40B4-BE49-F238E27FC236}">
                <a16:creationId xmlns:a16="http://schemas.microsoft.com/office/drawing/2014/main" id="{94E962A7-4DDC-4155-AC3D-4765A9D5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7" y="6213048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71A67C-452A-4D9A-8D5B-F8040AA2DF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0959" y="6703899"/>
            <a:ext cx="0" cy="119218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C4DFEA-162B-4C64-B517-4A54ED47455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63582" y="7391400"/>
            <a:ext cx="794118" cy="56991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6D191E-53D6-4A89-B140-E629204D646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3450" y="6592887"/>
            <a:ext cx="847725" cy="56991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6CB07C-C56F-459B-B665-9D563397DFA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8548" y="7391400"/>
            <a:ext cx="1" cy="4441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A6453E-684E-4626-9112-6BBBCA2F2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6677723"/>
            <a:ext cx="0" cy="119218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5" y="16764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DC27AF-0E27-4D6B-A078-2F03331D89E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165" y="3124200"/>
            <a:ext cx="515235" cy="11271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B40805-40ED-4F59-B0E3-6367C3D09E65}"/>
              </a:ext>
            </a:extLst>
          </p:cNvPr>
          <p:cNvCxnSpPr>
            <a:cxnSpLocks/>
          </p:cNvCxnSpPr>
          <p:nvPr/>
        </p:nvCxnSpPr>
        <p:spPr bwMode="auto">
          <a:xfrm>
            <a:off x="4114801" y="3236915"/>
            <a:ext cx="76199" cy="57308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DC832-C569-4FB0-9D19-6151DE13EFDC}"/>
              </a:ext>
            </a:extLst>
          </p:cNvPr>
          <p:cNvCxnSpPr>
            <a:cxnSpLocks/>
          </p:cNvCxnSpPr>
          <p:nvPr/>
        </p:nvCxnSpPr>
        <p:spPr bwMode="auto">
          <a:xfrm>
            <a:off x="2285999" y="2133600"/>
            <a:ext cx="1066801" cy="110331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DF363-1D38-4D53-9C1D-04CE9FB16A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8000" y="3886200"/>
            <a:ext cx="1104900" cy="990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72AF70-7645-4B01-A6B4-17295043DFA1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2133600"/>
            <a:ext cx="439034" cy="13251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6982E-E2FB-4727-9D3D-84DF25028645}"/>
              </a:ext>
            </a:extLst>
          </p:cNvPr>
          <p:cNvCxnSpPr>
            <a:cxnSpLocks/>
          </p:cNvCxnSpPr>
          <p:nvPr/>
        </p:nvCxnSpPr>
        <p:spPr bwMode="auto">
          <a:xfrm flipH="1">
            <a:off x="4327451" y="3352800"/>
            <a:ext cx="1338598" cy="51745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87169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1F04F-9EC1-4578-AAF3-488377646489}"/>
              </a:ext>
            </a:extLst>
          </p:cNvPr>
          <p:cNvSpPr txBox="1"/>
          <p:nvPr/>
        </p:nvSpPr>
        <p:spPr>
          <a:xfrm>
            <a:off x="1295400" y="3903907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0  1  1  3  3  2  2  0  2  2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163DF-DABB-4AB7-BE71-5ED6D32DE5E6}"/>
              </a:ext>
            </a:extLst>
          </p:cNvPr>
          <p:cNvSpPr txBox="1"/>
          <p:nvPr/>
        </p:nvSpPr>
        <p:spPr>
          <a:xfrm>
            <a:off x="152400" y="390390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60760-B584-4825-A2C2-498DEFBBED3D}"/>
              </a:ext>
            </a:extLst>
          </p:cNvPr>
          <p:cNvSpPr txBox="1"/>
          <p:nvPr/>
        </p:nvSpPr>
        <p:spPr>
          <a:xfrm>
            <a:off x="142654" y="490153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2B1F8-14FA-4E61-ACDE-FEEAFA8D3938}"/>
              </a:ext>
            </a:extLst>
          </p:cNvPr>
          <p:cNvSpPr txBox="1"/>
          <p:nvPr/>
        </p:nvSpPr>
        <p:spPr>
          <a:xfrm>
            <a:off x="1295400" y="4431993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3D0DD-896E-4CAE-8194-40B5D853C113}"/>
              </a:ext>
            </a:extLst>
          </p:cNvPr>
          <p:cNvSpPr txBox="1"/>
          <p:nvPr/>
        </p:nvSpPr>
        <p:spPr>
          <a:xfrm>
            <a:off x="1295400" y="5024649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AA8D3-AD8F-41E2-89CE-503EB3EB2C96}"/>
              </a:ext>
            </a:extLst>
          </p:cNvPr>
          <p:cNvSpPr txBox="1"/>
          <p:nvPr/>
        </p:nvSpPr>
        <p:spPr>
          <a:xfrm>
            <a:off x="163919" y="440272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058D9-6210-4FDE-99BE-DB5A8196FAC5}"/>
              </a:ext>
            </a:extLst>
          </p:cNvPr>
          <p:cNvSpPr txBox="1"/>
          <p:nvPr/>
        </p:nvSpPr>
        <p:spPr>
          <a:xfrm>
            <a:off x="1311349" y="6251368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0  0  1  3  3  1  2  0  2  2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B79FD-1E84-447C-A1FC-9D65A602FCD7}"/>
              </a:ext>
            </a:extLst>
          </p:cNvPr>
          <p:cNvSpPr txBox="1"/>
          <p:nvPr/>
        </p:nvSpPr>
        <p:spPr>
          <a:xfrm>
            <a:off x="168349" y="625136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B566B-D244-4D2A-A0F2-23535B4341FD}"/>
              </a:ext>
            </a:extLst>
          </p:cNvPr>
          <p:cNvSpPr txBox="1"/>
          <p:nvPr/>
        </p:nvSpPr>
        <p:spPr>
          <a:xfrm>
            <a:off x="158603" y="72490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99DBE-0F06-42EE-BB31-DB5977CA97F1}"/>
              </a:ext>
            </a:extLst>
          </p:cNvPr>
          <p:cNvSpPr txBox="1"/>
          <p:nvPr/>
        </p:nvSpPr>
        <p:spPr>
          <a:xfrm>
            <a:off x="1311349" y="6779454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7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DD5AD-22B3-42D2-8B25-31926AB83AB9}"/>
              </a:ext>
            </a:extLst>
          </p:cNvPr>
          <p:cNvSpPr txBox="1"/>
          <p:nvPr/>
        </p:nvSpPr>
        <p:spPr>
          <a:xfrm>
            <a:off x="1311349" y="737211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2C1C2-BB51-4360-8C33-7477B086091C}"/>
              </a:ext>
            </a:extLst>
          </p:cNvPr>
          <p:cNvSpPr txBox="1"/>
          <p:nvPr/>
        </p:nvSpPr>
        <p:spPr>
          <a:xfrm>
            <a:off x="179868" y="675018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24828B0-4253-4A70-8C9B-D386D0AC4999}"/>
              </a:ext>
            </a:extLst>
          </p:cNvPr>
          <p:cNvSpPr txBox="1"/>
          <p:nvPr/>
        </p:nvSpPr>
        <p:spPr>
          <a:xfrm>
            <a:off x="1343247" y="15240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0  0  1  3  2  1  1  0  2  1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65ACC-2913-4DB7-9137-C69E8454834F}"/>
              </a:ext>
            </a:extLst>
          </p:cNvPr>
          <p:cNvSpPr txBox="1"/>
          <p:nvPr/>
        </p:nvSpPr>
        <p:spPr>
          <a:xfrm>
            <a:off x="200247" y="152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D7F79-DF5A-4FD4-BC67-D6F23F4B0C91}"/>
              </a:ext>
            </a:extLst>
          </p:cNvPr>
          <p:cNvSpPr txBox="1"/>
          <p:nvPr/>
        </p:nvSpPr>
        <p:spPr>
          <a:xfrm>
            <a:off x="190501" y="11500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6FC52-B715-40DB-AED0-E55A36AFD868}"/>
              </a:ext>
            </a:extLst>
          </p:cNvPr>
          <p:cNvSpPr txBox="1"/>
          <p:nvPr/>
        </p:nvSpPr>
        <p:spPr>
          <a:xfrm>
            <a:off x="1343247" y="680486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FB342-D98E-416B-AF8F-0C3E669C3DD6}"/>
              </a:ext>
            </a:extLst>
          </p:cNvPr>
          <p:cNvSpPr txBox="1"/>
          <p:nvPr/>
        </p:nvSpPr>
        <p:spPr>
          <a:xfrm>
            <a:off x="1343247" y="1273142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1A849-170C-4071-9BDF-5BCA0A111B1E}"/>
              </a:ext>
            </a:extLst>
          </p:cNvPr>
          <p:cNvSpPr txBox="1"/>
          <p:nvPr/>
        </p:nvSpPr>
        <p:spPr>
          <a:xfrm>
            <a:off x="211766" y="65121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66E561-6285-43A7-9197-24E70A533C2E}"/>
              </a:ext>
            </a:extLst>
          </p:cNvPr>
          <p:cNvSpPr txBox="1"/>
          <p:nvPr/>
        </p:nvSpPr>
        <p:spPr>
          <a:xfrm>
            <a:off x="1354766" y="2224608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0  0  0  2  1  0  0  0  2  1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7CF4B-FB33-44E0-99A6-FD4D090BE18D}"/>
              </a:ext>
            </a:extLst>
          </p:cNvPr>
          <p:cNvSpPr txBox="1"/>
          <p:nvPr/>
        </p:nvSpPr>
        <p:spPr>
          <a:xfrm>
            <a:off x="176324" y="4233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BB4768-D20C-426F-B80C-08194DB5DA09}"/>
              </a:ext>
            </a:extLst>
          </p:cNvPr>
          <p:cNvSpPr txBox="1"/>
          <p:nvPr/>
        </p:nvSpPr>
        <p:spPr>
          <a:xfrm>
            <a:off x="202020" y="322224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992867-2EDE-4E11-9E06-796F179C606E}"/>
              </a:ext>
            </a:extLst>
          </p:cNvPr>
          <p:cNvSpPr txBox="1"/>
          <p:nvPr/>
        </p:nvSpPr>
        <p:spPr>
          <a:xfrm>
            <a:off x="1354766" y="2752694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2  5  6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A30D2-CE5E-48BD-A69E-1AD07CF9DE55}"/>
              </a:ext>
            </a:extLst>
          </p:cNvPr>
          <p:cNvSpPr txBox="1"/>
          <p:nvPr/>
        </p:nvSpPr>
        <p:spPr>
          <a:xfrm>
            <a:off x="1354766" y="3345350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75299-5E61-4233-94CF-8D3D28B1329C}"/>
              </a:ext>
            </a:extLst>
          </p:cNvPr>
          <p:cNvSpPr txBox="1"/>
          <p:nvPr/>
        </p:nvSpPr>
        <p:spPr>
          <a:xfrm>
            <a:off x="223285" y="272342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BBEA1-3AF4-4478-BD97-39245F9F7B35}"/>
              </a:ext>
            </a:extLst>
          </p:cNvPr>
          <p:cNvSpPr txBox="1"/>
          <p:nvPr/>
        </p:nvSpPr>
        <p:spPr>
          <a:xfrm>
            <a:off x="1333501" y="4210857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0  0  0  2  1  0  0  0  2  1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64899-96DF-4E49-9F6E-1644B682AFDB}"/>
              </a:ext>
            </a:extLst>
          </p:cNvPr>
          <p:cNvSpPr txBox="1"/>
          <p:nvPr/>
        </p:nvSpPr>
        <p:spPr>
          <a:xfrm>
            <a:off x="1333501" y="4738943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2  5  6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2A6144-6138-4292-AB69-1AE794780CB8}"/>
              </a:ext>
            </a:extLst>
          </p:cNvPr>
          <p:cNvSpPr txBox="1"/>
          <p:nvPr/>
        </p:nvSpPr>
        <p:spPr>
          <a:xfrm>
            <a:off x="1333501" y="5331599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645689-3FF1-4418-906F-E1AEFADC28C7}"/>
              </a:ext>
            </a:extLst>
          </p:cNvPr>
          <p:cNvSpPr txBox="1"/>
          <p:nvPr/>
        </p:nvSpPr>
        <p:spPr>
          <a:xfrm>
            <a:off x="202020" y="470967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A41008-1C2F-49DB-94F2-49C2E8ED9495}"/>
              </a:ext>
            </a:extLst>
          </p:cNvPr>
          <p:cNvSpPr txBox="1"/>
          <p:nvPr/>
        </p:nvSpPr>
        <p:spPr>
          <a:xfrm>
            <a:off x="139110" y="220201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FA842A-FFC6-474F-983A-0149B58E9A50}"/>
              </a:ext>
            </a:extLst>
          </p:cNvPr>
          <p:cNvSpPr txBox="1"/>
          <p:nvPr/>
        </p:nvSpPr>
        <p:spPr>
          <a:xfrm>
            <a:off x="176324" y="520848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601959-9608-4294-A910-FBEA263B3F4E}"/>
              </a:ext>
            </a:extLst>
          </p:cNvPr>
          <p:cNvSpPr txBox="1"/>
          <p:nvPr/>
        </p:nvSpPr>
        <p:spPr>
          <a:xfrm>
            <a:off x="123161" y="649542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predCount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043EF1-B3FE-4E4D-9796-D9C2E8C909AD}"/>
              </a:ext>
            </a:extLst>
          </p:cNvPr>
          <p:cNvSpPr txBox="1"/>
          <p:nvPr/>
        </p:nvSpPr>
        <p:spPr>
          <a:xfrm>
            <a:off x="1280338" y="6472831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0  0  0  2  0  0  0  0  2  1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D6DCEC-E4E8-4F98-8A37-9FB0370EDAC5}"/>
              </a:ext>
            </a:extLst>
          </p:cNvPr>
          <p:cNvSpPr txBox="1"/>
          <p:nvPr/>
        </p:nvSpPr>
        <p:spPr>
          <a:xfrm>
            <a:off x="1280338" y="7000917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5  6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891F7-BFC1-419A-8F9E-44BFD9913183}"/>
              </a:ext>
            </a:extLst>
          </p:cNvPr>
          <p:cNvSpPr txBox="1"/>
          <p:nvPr/>
        </p:nvSpPr>
        <p:spPr>
          <a:xfrm>
            <a:off x="1280338" y="7593573"/>
            <a:ext cx="5181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0  7  1  2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03172E-C2B1-42B3-BA35-49906F799771}"/>
              </a:ext>
            </a:extLst>
          </p:cNvPr>
          <p:cNvSpPr txBox="1"/>
          <p:nvPr/>
        </p:nvSpPr>
        <p:spPr>
          <a:xfrm>
            <a:off x="148857" y="697164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B727C5-0A10-402D-8742-D02F89C5CCB4}"/>
              </a:ext>
            </a:extLst>
          </p:cNvPr>
          <p:cNvSpPr txBox="1"/>
          <p:nvPr/>
        </p:nvSpPr>
        <p:spPr>
          <a:xfrm>
            <a:off x="123161" y="747046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8898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780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Huang, Huan Shiuan</cp:lastModifiedBy>
  <cp:revision>32</cp:revision>
  <cp:lastPrinted>2018-11-12T14:09:18Z</cp:lastPrinted>
  <dcterms:created xsi:type="dcterms:W3CDTF">2003-11-20T06:12:01Z</dcterms:created>
  <dcterms:modified xsi:type="dcterms:W3CDTF">2020-12-07T18:01:54Z</dcterms:modified>
</cp:coreProperties>
</file>