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9324DE-BFA5-44F6-97C6-A68F7AE86596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 bwMode="auto">
          <a:xfrm flipV="1">
            <a:off x="6854741" y="2809996"/>
            <a:ext cx="339491" cy="14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D34EB1-08E2-4F0C-880E-37F9150F27A8}"/>
              </a:ext>
            </a:extLst>
          </p:cNvPr>
          <p:cNvCxnSpPr>
            <a:cxnSpLocks/>
          </p:cNvCxnSpPr>
          <p:nvPr/>
        </p:nvCxnSpPr>
        <p:spPr bwMode="auto">
          <a:xfrm flipV="1">
            <a:off x="6860797" y="3114115"/>
            <a:ext cx="306321" cy="109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68B40-8DBA-43EC-B62C-84ADFB08E8F3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 bwMode="auto">
          <a:xfrm>
            <a:off x="6869576" y="4178506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3CFD3E3C-7A56-4C34-873C-8504F985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905" y="271146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83DDCC2-DA42-4508-8A78-867FE456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393" y="295801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3106C5D-920D-4441-9A4D-8191A1B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232" y="269661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76D759A-11B5-4BB5-9E04-DEDF223C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118" y="296808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174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3C6162F6-7274-459F-BC0F-AD235143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61" y="406513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43AFD749-41FC-4E94-93C7-A6ABEB52B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740" y="406512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C1367448-831B-4EE2-9241-F40A78C2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833" y="3838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138</a:t>
            </a: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B2A00A10-EECE-4712-BCC3-D4BE262ED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401" y="360979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27</a:t>
            </a:r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8C59B698-1513-492C-86C6-C4946488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969" y="338087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26</a:t>
            </a: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97762AAD-FCC4-4D0A-80BB-A63D8FD37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401" y="200367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257C3F2-55CD-4A2F-9C30-ACB085FF2076}"/>
              </a:ext>
            </a:extLst>
          </p:cNvPr>
          <p:cNvCxnSpPr>
            <a:cxnSpLocks/>
          </p:cNvCxnSpPr>
          <p:nvPr/>
        </p:nvCxnSpPr>
        <p:spPr bwMode="auto">
          <a:xfrm>
            <a:off x="6085092" y="4181547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883366-6111-4F7B-895A-2EE1F0533256}"/>
              </a:ext>
            </a:extLst>
          </p:cNvPr>
          <p:cNvCxnSpPr>
            <a:cxnSpLocks/>
          </p:cNvCxnSpPr>
          <p:nvPr/>
        </p:nvCxnSpPr>
        <p:spPr bwMode="auto">
          <a:xfrm>
            <a:off x="6092741" y="3951752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CDDBA5-3B7A-4C45-BC87-5EFE7FC9C689}"/>
              </a:ext>
            </a:extLst>
          </p:cNvPr>
          <p:cNvCxnSpPr>
            <a:cxnSpLocks/>
          </p:cNvCxnSpPr>
          <p:nvPr/>
        </p:nvCxnSpPr>
        <p:spPr bwMode="auto">
          <a:xfrm>
            <a:off x="6092741" y="3748256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743A45-EC7A-418F-9DDE-B95BB20504AD}"/>
              </a:ext>
            </a:extLst>
          </p:cNvPr>
          <p:cNvCxnSpPr>
            <a:cxnSpLocks/>
          </p:cNvCxnSpPr>
          <p:nvPr/>
        </p:nvCxnSpPr>
        <p:spPr bwMode="auto">
          <a:xfrm>
            <a:off x="6097117" y="3509726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1DD82A-F348-4610-B972-B488F6C312BC}"/>
              </a:ext>
            </a:extLst>
          </p:cNvPr>
          <p:cNvCxnSpPr>
            <a:cxnSpLocks/>
          </p:cNvCxnSpPr>
          <p:nvPr/>
        </p:nvCxnSpPr>
        <p:spPr bwMode="auto">
          <a:xfrm>
            <a:off x="6073588" y="3051599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D43A95-0E99-4C3C-A5AC-41FF740D27B7}"/>
              </a:ext>
            </a:extLst>
          </p:cNvPr>
          <p:cNvCxnSpPr>
            <a:cxnSpLocks/>
          </p:cNvCxnSpPr>
          <p:nvPr/>
        </p:nvCxnSpPr>
        <p:spPr bwMode="auto">
          <a:xfrm>
            <a:off x="6085091" y="2855054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F56365-3DA0-4BEC-BBC2-48EE1EB1EF79}"/>
              </a:ext>
            </a:extLst>
          </p:cNvPr>
          <p:cNvCxnSpPr>
            <a:cxnSpLocks/>
          </p:cNvCxnSpPr>
          <p:nvPr/>
        </p:nvCxnSpPr>
        <p:spPr bwMode="auto">
          <a:xfrm>
            <a:off x="6092741" y="2159156"/>
            <a:ext cx="31218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76600" y="1736417"/>
            <a:ext cx="160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Length of LQ-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6" y="2805113"/>
            <a:ext cx="7359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1" y="4287838"/>
            <a:ext cx="7200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7" y="5287055"/>
            <a:ext cx="622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156BE-37D3-492F-8C85-7565E479F9A0}"/>
              </a:ext>
            </a:extLst>
          </p:cNvPr>
          <p:cNvSpPr txBox="1"/>
          <p:nvPr/>
        </p:nvSpPr>
        <p:spPr>
          <a:xfrm>
            <a:off x="3276600" y="2754313"/>
            <a:ext cx="121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23341-6359-4ECF-92B0-CDC4798F4DF0}"/>
              </a:ext>
            </a:extLst>
          </p:cNvPr>
          <p:cNvSpPr txBox="1"/>
          <p:nvPr/>
        </p:nvSpPr>
        <p:spPr>
          <a:xfrm>
            <a:off x="3557392" y="320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8D312-0326-4D9D-9144-AD979D3A6B36}"/>
              </a:ext>
            </a:extLst>
          </p:cNvPr>
          <p:cNvSpPr txBox="1"/>
          <p:nvPr/>
        </p:nvSpPr>
        <p:spPr>
          <a:xfrm>
            <a:off x="3585746" y="52385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80649-38A0-4351-8FC6-EC02B3DB972D}"/>
              </a:ext>
            </a:extLst>
          </p:cNvPr>
          <p:cNvSpPr txBox="1"/>
          <p:nvPr/>
        </p:nvSpPr>
        <p:spPr>
          <a:xfrm>
            <a:off x="3651987" y="36926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36D1A-2323-43FA-AA53-12E78012295D}"/>
              </a:ext>
            </a:extLst>
          </p:cNvPr>
          <p:cNvSpPr txBox="1"/>
          <p:nvPr/>
        </p:nvSpPr>
        <p:spPr>
          <a:xfrm>
            <a:off x="3557392" y="4208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7D338-2F39-4EC2-8E6F-C04F6AD8CE8C}"/>
              </a:ext>
            </a:extLst>
          </p:cNvPr>
          <p:cNvSpPr txBox="1"/>
          <p:nvPr/>
        </p:nvSpPr>
        <p:spPr>
          <a:xfrm>
            <a:off x="3483635" y="46654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85D1D-5E5C-4D05-9B47-ADCCBCDCC9D4}"/>
              </a:ext>
            </a:extLst>
          </p:cNvPr>
          <p:cNvSpPr txBox="1"/>
          <p:nvPr/>
        </p:nvSpPr>
        <p:spPr>
          <a:xfrm>
            <a:off x="5147846" y="27646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73341-742B-4FD9-B41C-EA692497C0E8}"/>
              </a:ext>
            </a:extLst>
          </p:cNvPr>
          <p:cNvSpPr txBox="1"/>
          <p:nvPr/>
        </p:nvSpPr>
        <p:spPr>
          <a:xfrm>
            <a:off x="5174468" y="32395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6ECB3-7F86-4BC9-9350-B4A54BFDD319}"/>
              </a:ext>
            </a:extLst>
          </p:cNvPr>
          <p:cNvSpPr txBox="1"/>
          <p:nvPr/>
        </p:nvSpPr>
        <p:spPr>
          <a:xfrm>
            <a:off x="5171771" y="37296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34C96-F092-41A4-AAF1-ADA62E9B0653}"/>
              </a:ext>
            </a:extLst>
          </p:cNvPr>
          <p:cNvSpPr txBox="1"/>
          <p:nvPr/>
        </p:nvSpPr>
        <p:spPr>
          <a:xfrm>
            <a:off x="5115146" y="4219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A4D5C-4CED-4BFD-815E-9129665FE959}"/>
              </a:ext>
            </a:extLst>
          </p:cNvPr>
          <p:cNvSpPr txBox="1"/>
          <p:nvPr/>
        </p:nvSpPr>
        <p:spPr>
          <a:xfrm>
            <a:off x="5088524" y="46927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51F74-3C51-4155-9727-ADD9E4EFC8F9}"/>
              </a:ext>
            </a:extLst>
          </p:cNvPr>
          <p:cNvSpPr txBox="1"/>
          <p:nvPr/>
        </p:nvSpPr>
        <p:spPr>
          <a:xfrm>
            <a:off x="5088524" y="52563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247</Words>
  <Application>Microsoft Office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Huang, Huan Shiuan</cp:lastModifiedBy>
  <cp:revision>69</cp:revision>
  <cp:lastPrinted>2015-10-07T21:36:22Z</cp:lastPrinted>
  <dcterms:created xsi:type="dcterms:W3CDTF">2003-12-08T11:02:30Z</dcterms:created>
  <dcterms:modified xsi:type="dcterms:W3CDTF">2020-10-21T23:00:45Z</dcterms:modified>
</cp:coreProperties>
</file>