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D6F2-F9DD-83DB-93C0-AA89AF3AC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C758D-D98E-3329-62EF-DADD04D5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1ED94-F2C6-92A7-C7DD-1DBB443F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BB09A-376F-45C2-1F9B-005DAC1E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AB88-FB35-855B-9AFC-D81E614A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185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04CD-9A19-1DC9-833D-5D693097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60041-1493-09D0-DE22-104FBC095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F967-3804-37A7-092F-6BCFEDBD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8B96-8A4D-6B06-641B-6CC3A94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6C65-40E6-A23E-9A0D-EC60C49B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976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2E27-2C18-1C9B-F75E-96631320D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AE01B-5C09-0202-816B-0AF8F579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C08E-E85D-A75D-F089-7180D3D1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4CED-AD15-C915-D855-7014F730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C621-1510-02F0-AA4F-9737352E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4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0B7F-5401-4297-470F-F21C9F37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F54C-33AD-9356-ACA3-561B4089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E40C-0243-F5DF-0E74-CBE9CA6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09DF-927E-DEC3-7DDD-8917C4FB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41113-E0C1-AF50-D620-0899406F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25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BA9A-FD66-BD5F-7EF1-CBBDC5C2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02047-CD8B-5687-133B-AE932E44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D24A-0270-59B6-2E71-2782324C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0974-C7CF-CC60-AF5A-A5ECFB09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FEB5-B484-A215-340D-9B62DFDE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27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4BD4-850A-49F5-8FC4-86026E3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BAC2-6AE1-4EE2-DAB3-C8FCEECA9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73496-C3DA-A620-5933-791D350EB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C452-5492-6C2C-7898-BEEA022D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449F-9A3A-C5CE-6ED9-1E1D2EDB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9D215-0705-C5BA-6C4E-92F7ECC2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84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5344-AB52-3F98-9CA0-54828C10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F0A2-E31B-0443-01FE-CBE81B5C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8007A-311A-06BA-8922-25FDDE51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AC83E-CB9D-B5D8-6CFA-750B9BD6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4306-7B18-BCA7-FE3E-19343ACC6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444B6-F907-C254-4C8C-DF9DC7DF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ECE4-3145-8428-F4B6-76E68E5D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63735-1460-26BD-C8F6-6DA00028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6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A2C3-32AF-8805-F465-0CDB30C1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D7E13-8013-1A83-EA7B-4AB29E84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51C5-0930-54D0-5DB0-5DE54DEA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9CC38-3E51-1A56-CEA0-E4AF014F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365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C083F-18F1-5039-BA70-CEADA9E0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0CC95-353D-489F-DC90-387FDD3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3D69-0CB8-D5FE-D306-F7959251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3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E5FB-A1C3-B0F7-CF16-36AB1B01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F1E8-4C43-B214-19B3-0313866C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6317C-BA8A-C72E-61C2-322D73ED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02539-C2F8-674A-264F-E726EA17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92EAA-4B19-40A5-7ACB-7C29BE53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80397-E2BD-7563-2B5E-C7255402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60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5844-295B-5C45-18AF-ADFBD8BB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8420-B732-168E-9F58-1FAF94CDA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C65E5-5729-5608-DBD6-6D4B70DF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7FD8-8652-11F4-5A25-B944D7E2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1F3DC-6EEA-BFFC-3F6E-068E130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78C2-30ED-B80A-DFAE-52F4F947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7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E51CB-46FC-EF30-15CC-C09ED74F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AEF85-84F3-A7A3-4926-FB0970C7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38BC-0621-A6A0-8B86-EA0023C8F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C97F8-19C6-4739-BF26-2E0BC1722801}" type="datetimeFigureOut">
              <a:rPr lang="en-ID" smtClean="0"/>
              <a:t>28/03/2025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8914-8AEA-75B4-C6F2-E935192CB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AF4-FC16-B522-5170-CBD96B5D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2F036-D15C-4F6E-864E-D8B75A598A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17591C-F5AA-9C58-E326-50CB5B7FDC6A}"/>
              </a:ext>
            </a:extLst>
          </p:cNvPr>
          <p:cNvCxnSpPr>
            <a:cxnSpLocks/>
          </p:cNvCxnSpPr>
          <p:nvPr/>
        </p:nvCxnSpPr>
        <p:spPr>
          <a:xfrm flipH="1">
            <a:off x="4181475" y="4221480"/>
            <a:ext cx="981075" cy="0"/>
          </a:xfrm>
          <a:prstGeom prst="straightConnector1">
            <a:avLst/>
          </a:prstGeom>
          <a:ln w="317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2453B1-DDAE-D1EE-6DB2-E42C927C7A91}"/>
              </a:ext>
            </a:extLst>
          </p:cNvPr>
          <p:cNvCxnSpPr>
            <a:cxnSpLocks/>
          </p:cNvCxnSpPr>
          <p:nvPr/>
        </p:nvCxnSpPr>
        <p:spPr>
          <a:xfrm flipH="1">
            <a:off x="4181475" y="2649855"/>
            <a:ext cx="981075" cy="0"/>
          </a:xfrm>
          <a:prstGeom prst="straightConnector1">
            <a:avLst/>
          </a:prstGeom>
          <a:ln w="317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E889C11-A88C-7E67-AD52-3D5FE579D2DD}"/>
              </a:ext>
            </a:extLst>
          </p:cNvPr>
          <p:cNvSpPr/>
          <p:nvPr/>
        </p:nvSpPr>
        <p:spPr>
          <a:xfrm>
            <a:off x="4826508" y="341543"/>
            <a:ext cx="2538985" cy="1020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404352A-C6F1-CBA4-E210-F69EA9534885}"/>
              </a:ext>
            </a:extLst>
          </p:cNvPr>
          <p:cNvSpPr/>
          <p:nvPr/>
        </p:nvSpPr>
        <p:spPr>
          <a:xfrm>
            <a:off x="4826508" y="2363272"/>
            <a:ext cx="2538985" cy="566928"/>
          </a:xfrm>
          <a:prstGeom prst="parallelogram">
            <a:avLst>
              <a:gd name="adj" fmla="val 8790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Win32 API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2452282-0B32-7886-933C-63CF0ECF1577}"/>
              </a:ext>
            </a:extLst>
          </p:cNvPr>
          <p:cNvSpPr/>
          <p:nvPr/>
        </p:nvSpPr>
        <p:spPr>
          <a:xfrm>
            <a:off x="4826508" y="3931016"/>
            <a:ext cx="2538985" cy="566928"/>
          </a:xfrm>
          <a:prstGeom prst="parallelogram">
            <a:avLst>
              <a:gd name="adj" fmla="val 8790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Native API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FB9042-F757-B7CC-0700-CA426147AB7E}"/>
              </a:ext>
            </a:extLst>
          </p:cNvPr>
          <p:cNvSpPr/>
          <p:nvPr/>
        </p:nvSpPr>
        <p:spPr>
          <a:xfrm>
            <a:off x="4826508" y="5498759"/>
            <a:ext cx="2538985" cy="1020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</a:t>
            </a:r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B5A505-5442-4B07-6EBD-E9957D5207D7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6096001" y="1362456"/>
            <a:ext cx="0" cy="100081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A20241-ADED-7292-8EB2-DC6EDCAF83C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096001" y="2930200"/>
            <a:ext cx="0" cy="100081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411F1-6DBB-8189-7708-2F841A9FB2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6096001" y="4497944"/>
            <a:ext cx="0" cy="100081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18B541-D686-EB05-C5F1-948D515B5E14}"/>
              </a:ext>
            </a:extLst>
          </p:cNvPr>
          <p:cNvSpPr txBox="1"/>
          <p:nvPr/>
        </p:nvSpPr>
        <p:spPr>
          <a:xfrm>
            <a:off x="1419226" y="2049690"/>
            <a:ext cx="260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accent1"/>
                </a:solidFill>
              </a:rPr>
              <a:t>Win32 API bao gồm cả các dịch vụ về GUI nên nó là một lớp bao bên ngoài Native API</a:t>
            </a:r>
            <a:endParaRPr lang="en-ID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D095C-C625-326F-58F6-9185DAFAC955}"/>
              </a:ext>
            </a:extLst>
          </p:cNvPr>
          <p:cNvSpPr txBox="1"/>
          <p:nvPr/>
        </p:nvSpPr>
        <p:spPr>
          <a:xfrm>
            <a:off x="1419226" y="3482816"/>
            <a:ext cx="260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accent1"/>
                </a:solidFill>
              </a:rPr>
              <a:t>Native API chỉ tương tác với kernel (quản lý bộ nhớ, hệ thống I/O, quản lý đối tượng kernel, tiến trình, luồng,… )</a:t>
            </a:r>
            <a:endParaRPr lang="en-ID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7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C7464-255F-40AD-9E3B-7781EC7A5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B1B4AE77-1176-98CD-07B0-5AEF244D37D3}"/>
              </a:ext>
            </a:extLst>
          </p:cNvPr>
          <p:cNvSpPr/>
          <p:nvPr/>
        </p:nvSpPr>
        <p:spPr>
          <a:xfrm>
            <a:off x="4153382" y="291959"/>
            <a:ext cx="3885236" cy="900233"/>
          </a:xfrm>
          <a:prstGeom prst="parallelogram">
            <a:avLst>
              <a:gd name="adj" fmla="val 87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Native API</a:t>
            </a:r>
            <a:endParaRPr lang="en-ID" sz="320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F95EDC-C8A8-C3A0-18F4-3E059C2B1456}"/>
              </a:ext>
            </a:extLst>
          </p:cNvPr>
          <p:cNvGrpSpPr/>
          <p:nvPr/>
        </p:nvGrpSpPr>
        <p:grpSpPr>
          <a:xfrm>
            <a:off x="3126207" y="1192192"/>
            <a:ext cx="5939587" cy="1048088"/>
            <a:chOff x="3126207" y="1192192"/>
            <a:chExt cx="5939587" cy="1048088"/>
          </a:xfrm>
        </p:grpSpPr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A922335-BEE7-2C67-9EDE-8C3CEC589244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rot="16200000" flipH="1">
              <a:off x="7290024" y="-1832"/>
              <a:ext cx="581744" cy="29697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CB564540-71D7-0C69-DCDA-2D0C48E7A1E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26208" y="1192192"/>
              <a:ext cx="2969793" cy="581744"/>
            </a:xfrm>
            <a:prstGeom prst="bentConnector3">
              <a:avLst>
                <a:gd name="adj1" fmla="val 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D6C7914-D0D7-01FA-4CB3-EF131C744835}"/>
                </a:ext>
              </a:extLst>
            </p:cNvPr>
            <p:cNvCxnSpPr/>
            <p:nvPr/>
          </p:nvCxnSpPr>
          <p:spPr>
            <a:xfrm>
              <a:off x="3126207" y="1773936"/>
              <a:ext cx="0" cy="466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774DBF1-9E6E-ED8E-E668-901D6AFA2865}"/>
                </a:ext>
              </a:extLst>
            </p:cNvPr>
            <p:cNvCxnSpPr>
              <a:cxnSpLocks/>
            </p:cNvCxnSpPr>
            <p:nvPr/>
          </p:nvCxnSpPr>
          <p:spPr>
            <a:xfrm>
              <a:off x="9065794" y="1773936"/>
              <a:ext cx="0" cy="466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9882D7-952A-63F5-5A29-A3EFBD47968F}"/>
              </a:ext>
            </a:extLst>
          </p:cNvPr>
          <p:cNvCxnSpPr>
            <a:stCxn id="6" idx="4"/>
          </p:cNvCxnSpPr>
          <p:nvPr/>
        </p:nvCxnSpPr>
        <p:spPr>
          <a:xfrm>
            <a:off x="6096000" y="1192192"/>
            <a:ext cx="0" cy="56658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EC8571-D13B-B618-06F8-47033F278F1F}"/>
              </a:ext>
            </a:extLst>
          </p:cNvPr>
          <p:cNvSpPr/>
          <p:nvPr/>
        </p:nvSpPr>
        <p:spPr>
          <a:xfrm>
            <a:off x="2099031" y="2240280"/>
            <a:ext cx="2054352" cy="874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solidFill>
                  <a:schemeClr val="tx1"/>
                </a:solidFill>
              </a:rPr>
              <a:t>NTDLL.DLL</a:t>
            </a:r>
          </a:p>
          <a:p>
            <a:pPr algn="ctr"/>
            <a:r>
              <a:rPr lang="en-ID">
                <a:solidFill>
                  <a:schemeClr val="tx1"/>
                </a:solidFill>
              </a:rPr>
              <a:t>(user)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3F61C2-F0DA-D514-E28E-751E755222AD}"/>
              </a:ext>
            </a:extLst>
          </p:cNvPr>
          <p:cNvSpPr/>
          <p:nvPr/>
        </p:nvSpPr>
        <p:spPr>
          <a:xfrm>
            <a:off x="8038618" y="2240280"/>
            <a:ext cx="2054352" cy="874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solidFill>
                  <a:schemeClr val="tx1"/>
                </a:solidFill>
              </a:rPr>
              <a:t>NTOSKRNL.EXE</a:t>
            </a:r>
          </a:p>
          <a:p>
            <a:pPr algn="ctr"/>
            <a:r>
              <a:rPr lang="en-ID">
                <a:solidFill>
                  <a:schemeClr val="tx1"/>
                </a:solidFill>
              </a:rPr>
              <a:t>(kernel)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53B49A-2397-A566-4998-E2DD14ACBD5C}"/>
              </a:ext>
            </a:extLst>
          </p:cNvPr>
          <p:cNvGrpSpPr/>
          <p:nvPr/>
        </p:nvGrpSpPr>
        <p:grpSpPr>
          <a:xfrm>
            <a:off x="1641315" y="3114675"/>
            <a:ext cx="2969789" cy="719826"/>
            <a:chOff x="778475" y="3551232"/>
            <a:chExt cx="5939587" cy="1048088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B3BD413-5FF8-BF50-05C4-E20A349EF46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2292" y="2357208"/>
              <a:ext cx="581744" cy="29697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3077972-06F6-1623-6027-1656E6913D3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8476" y="3551232"/>
              <a:ext cx="2969793" cy="581744"/>
            </a:xfrm>
            <a:prstGeom prst="bentConnector3">
              <a:avLst>
                <a:gd name="adj1" fmla="val 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A5DF0C2-4D1C-9918-C195-0CB83F38F561}"/>
                </a:ext>
              </a:extLst>
            </p:cNvPr>
            <p:cNvCxnSpPr/>
            <p:nvPr/>
          </p:nvCxnSpPr>
          <p:spPr>
            <a:xfrm>
              <a:off x="778475" y="4132976"/>
              <a:ext cx="0" cy="466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B543EB-4AEE-3006-41F9-9924A27A8A5D}"/>
                </a:ext>
              </a:extLst>
            </p:cNvPr>
            <p:cNvCxnSpPr>
              <a:cxnSpLocks/>
            </p:cNvCxnSpPr>
            <p:nvPr/>
          </p:nvCxnSpPr>
          <p:spPr>
            <a:xfrm>
              <a:off x="6718062" y="4132976"/>
              <a:ext cx="0" cy="466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A9732A-EFFF-65E5-FCAF-BFD39EAB47A6}"/>
              </a:ext>
            </a:extLst>
          </p:cNvPr>
          <p:cNvGrpSpPr/>
          <p:nvPr/>
        </p:nvGrpSpPr>
        <p:grpSpPr>
          <a:xfrm>
            <a:off x="7580897" y="3114675"/>
            <a:ext cx="2969789" cy="719826"/>
            <a:chOff x="778475" y="3551232"/>
            <a:chExt cx="5939587" cy="1048088"/>
          </a:xfrm>
        </p:grpSpPr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021E3B20-E069-A8CC-DF47-317308C710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42292" y="2357208"/>
              <a:ext cx="581744" cy="296979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3ED5482-B2F6-DA83-A31C-011F70B8F89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8476" y="3551232"/>
              <a:ext cx="2969793" cy="581744"/>
            </a:xfrm>
            <a:prstGeom prst="bentConnector3">
              <a:avLst>
                <a:gd name="adj1" fmla="val 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69A450C-3420-F5E7-919E-751773DBF75D}"/>
                </a:ext>
              </a:extLst>
            </p:cNvPr>
            <p:cNvCxnSpPr/>
            <p:nvPr/>
          </p:nvCxnSpPr>
          <p:spPr>
            <a:xfrm>
              <a:off x="778475" y="4132976"/>
              <a:ext cx="0" cy="466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481FFCC-39B3-3F3A-06AD-9100A7CD3292}"/>
                </a:ext>
              </a:extLst>
            </p:cNvPr>
            <p:cNvCxnSpPr>
              <a:cxnSpLocks/>
            </p:cNvCxnSpPr>
            <p:nvPr/>
          </p:nvCxnSpPr>
          <p:spPr>
            <a:xfrm>
              <a:off x="6718062" y="4132976"/>
              <a:ext cx="0" cy="466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9E89132-902C-6CD4-1EAC-04DCF73BE264}"/>
              </a:ext>
            </a:extLst>
          </p:cNvPr>
          <p:cNvSpPr/>
          <p:nvPr/>
        </p:nvSpPr>
        <p:spPr>
          <a:xfrm>
            <a:off x="1283992" y="3834501"/>
            <a:ext cx="714637" cy="554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Nt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7F08FF-9DDD-1BFA-1DDD-FECA7E884155}"/>
              </a:ext>
            </a:extLst>
          </p:cNvPr>
          <p:cNvSpPr/>
          <p:nvPr/>
        </p:nvSpPr>
        <p:spPr>
          <a:xfrm>
            <a:off x="4253780" y="3834501"/>
            <a:ext cx="714637" cy="554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Zw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29FDAA5-07F8-3B56-5DCD-2E7BCD963ECA}"/>
              </a:ext>
            </a:extLst>
          </p:cNvPr>
          <p:cNvSpPr/>
          <p:nvPr/>
        </p:nvSpPr>
        <p:spPr>
          <a:xfrm>
            <a:off x="7223573" y="3834501"/>
            <a:ext cx="714637" cy="554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Nt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E2B39D-2206-4659-9694-3D83F0D66C2A}"/>
              </a:ext>
            </a:extLst>
          </p:cNvPr>
          <p:cNvSpPr/>
          <p:nvPr/>
        </p:nvSpPr>
        <p:spPr>
          <a:xfrm>
            <a:off x="10193361" y="3834501"/>
            <a:ext cx="714637" cy="554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Zw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638D13-C5B4-1939-CB6E-C72581D312C0}"/>
              </a:ext>
            </a:extLst>
          </p:cNvPr>
          <p:cNvSpPr/>
          <p:nvPr/>
        </p:nvSpPr>
        <p:spPr>
          <a:xfrm>
            <a:off x="1283992" y="4854954"/>
            <a:ext cx="3684423" cy="554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Functions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390913-0F0E-009A-F8FC-A305C95D1871}"/>
              </a:ext>
            </a:extLst>
          </p:cNvPr>
          <p:cNvSpPr/>
          <p:nvPr/>
        </p:nvSpPr>
        <p:spPr>
          <a:xfrm>
            <a:off x="7223573" y="5875400"/>
            <a:ext cx="3684423" cy="554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Functions</a:t>
            </a:r>
            <a:endParaRPr lang="en-ID">
              <a:solidFill>
                <a:schemeClr val="tx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DFBFD4-D9D6-AAD8-6306-72528FCD3C1C}"/>
              </a:ext>
            </a:extLst>
          </p:cNvPr>
          <p:cNvGrpSpPr/>
          <p:nvPr/>
        </p:nvGrpSpPr>
        <p:grpSpPr>
          <a:xfrm>
            <a:off x="1641310" y="4388613"/>
            <a:ext cx="2969789" cy="466342"/>
            <a:chOff x="1641310" y="4388612"/>
            <a:chExt cx="2969789" cy="786627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693E42C-C7DF-98FE-7AAD-E03D2644039D}"/>
                </a:ext>
              </a:extLst>
            </p:cNvPr>
            <p:cNvCxnSpPr>
              <a:stCxn id="64" idx="2"/>
            </p:cNvCxnSpPr>
            <p:nvPr/>
          </p:nvCxnSpPr>
          <p:spPr>
            <a:xfrm flipH="1">
              <a:off x="1641310" y="4388612"/>
              <a:ext cx="1" cy="7866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5B3DE-9F86-778D-929B-27B1F5D364AD}"/>
                </a:ext>
              </a:extLst>
            </p:cNvPr>
            <p:cNvCxnSpPr>
              <a:stCxn id="65" idx="2"/>
            </p:cNvCxnSpPr>
            <p:nvPr/>
          </p:nvCxnSpPr>
          <p:spPr>
            <a:xfrm flipH="1">
              <a:off x="4611098" y="4388612"/>
              <a:ext cx="1" cy="7866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D139F5F-01A8-5C62-C156-E3609C860569}"/>
              </a:ext>
            </a:extLst>
          </p:cNvPr>
          <p:cNvSpPr/>
          <p:nvPr/>
        </p:nvSpPr>
        <p:spPr>
          <a:xfrm>
            <a:off x="9808232" y="4854953"/>
            <a:ext cx="1484894" cy="554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System-call mechanism</a:t>
            </a:r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229BE6E-1B8D-15B9-C736-F2084516F215}"/>
              </a:ext>
            </a:extLst>
          </p:cNvPr>
          <p:cNvCxnSpPr>
            <a:cxnSpLocks/>
          </p:cNvCxnSpPr>
          <p:nvPr/>
        </p:nvCxnSpPr>
        <p:spPr>
          <a:xfrm>
            <a:off x="7580885" y="4388613"/>
            <a:ext cx="0" cy="148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892F0F9-5245-13E1-F415-CAF71B369020}"/>
              </a:ext>
            </a:extLst>
          </p:cNvPr>
          <p:cNvCxnSpPr>
            <a:cxnSpLocks/>
          </p:cNvCxnSpPr>
          <p:nvPr/>
        </p:nvCxnSpPr>
        <p:spPr>
          <a:xfrm flipH="1">
            <a:off x="10550678" y="4388613"/>
            <a:ext cx="1" cy="466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8F11AE-F345-F463-A64E-1AE683E2083A}"/>
              </a:ext>
            </a:extLst>
          </p:cNvPr>
          <p:cNvCxnSpPr>
            <a:cxnSpLocks/>
          </p:cNvCxnSpPr>
          <p:nvPr/>
        </p:nvCxnSpPr>
        <p:spPr>
          <a:xfrm flipH="1">
            <a:off x="10550678" y="5409062"/>
            <a:ext cx="1" cy="466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5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299EFC-8656-3012-D816-88CC4F739588}"/>
              </a:ext>
            </a:extLst>
          </p:cNvPr>
          <p:cNvSpPr/>
          <p:nvPr/>
        </p:nvSpPr>
        <p:spPr>
          <a:xfrm>
            <a:off x="2796421" y="210312"/>
            <a:ext cx="2345436" cy="62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DOS MZ Header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822B00-988D-3F61-F39D-384771522899}"/>
              </a:ext>
            </a:extLst>
          </p:cNvPr>
          <p:cNvSpPr/>
          <p:nvPr/>
        </p:nvSpPr>
        <p:spPr>
          <a:xfrm>
            <a:off x="2796421" y="831881"/>
            <a:ext cx="2345436" cy="62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DOS Stub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3CBDA-BF05-427A-C8BF-1063B5B3DD5C}"/>
              </a:ext>
            </a:extLst>
          </p:cNvPr>
          <p:cNvSpPr/>
          <p:nvPr/>
        </p:nvSpPr>
        <p:spPr>
          <a:xfrm>
            <a:off x="2796421" y="1453452"/>
            <a:ext cx="2345436" cy="62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 Header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E567C-91AD-F99D-88EE-F6A645D20F43}"/>
              </a:ext>
            </a:extLst>
          </p:cNvPr>
          <p:cNvSpPr/>
          <p:nvPr/>
        </p:nvSpPr>
        <p:spPr>
          <a:xfrm>
            <a:off x="2796421" y="2075021"/>
            <a:ext cx="2345436" cy="62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Section table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6D225B-3D74-78AF-23BE-A29D44804A39}"/>
              </a:ext>
            </a:extLst>
          </p:cNvPr>
          <p:cNvSpPr/>
          <p:nvPr/>
        </p:nvSpPr>
        <p:spPr>
          <a:xfrm>
            <a:off x="2796421" y="2739165"/>
            <a:ext cx="2345436" cy="9451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Section 1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456C33-A16F-3E10-E0BA-7809FF6C4FA6}"/>
              </a:ext>
            </a:extLst>
          </p:cNvPr>
          <p:cNvSpPr/>
          <p:nvPr/>
        </p:nvSpPr>
        <p:spPr>
          <a:xfrm>
            <a:off x="2796421" y="3684291"/>
            <a:ext cx="2345436" cy="9451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Section 2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D4F4BB-8844-BE6A-14BC-518E32774A3F}"/>
              </a:ext>
            </a:extLst>
          </p:cNvPr>
          <p:cNvSpPr/>
          <p:nvPr/>
        </p:nvSpPr>
        <p:spPr>
          <a:xfrm>
            <a:off x="2796421" y="4629418"/>
            <a:ext cx="2345436" cy="9451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73FB0-0889-A7E9-4435-969AE7F25964}"/>
              </a:ext>
            </a:extLst>
          </p:cNvPr>
          <p:cNvSpPr/>
          <p:nvPr/>
        </p:nvSpPr>
        <p:spPr>
          <a:xfrm>
            <a:off x="2796421" y="5574545"/>
            <a:ext cx="2345436" cy="9451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Section n</a:t>
            </a:r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F17A98-378E-DD7A-7224-4EF99482ADF0}"/>
              </a:ext>
            </a:extLst>
          </p:cNvPr>
          <p:cNvCxnSpPr>
            <a:cxnSpLocks/>
          </p:cNvCxnSpPr>
          <p:nvPr/>
        </p:nvCxnSpPr>
        <p:spPr>
          <a:xfrm>
            <a:off x="5672404" y="409777"/>
            <a:ext cx="0" cy="23565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565F66-EE5F-5915-637A-78B12B7847C2}"/>
              </a:ext>
            </a:extLst>
          </p:cNvPr>
          <p:cNvSpPr txBox="1"/>
          <p:nvPr/>
        </p:nvSpPr>
        <p:spPr>
          <a:xfrm>
            <a:off x="6096000" y="1468250"/>
            <a:ext cx="174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Header</a:t>
            </a:r>
            <a:endParaRPr lang="en-ID" sz="2400" b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A1D8B7-E007-76F1-204E-FB2295202182}"/>
              </a:ext>
            </a:extLst>
          </p:cNvPr>
          <p:cNvCxnSpPr>
            <a:cxnSpLocks/>
          </p:cNvCxnSpPr>
          <p:nvPr/>
        </p:nvCxnSpPr>
        <p:spPr>
          <a:xfrm>
            <a:off x="2265873" y="2607225"/>
            <a:ext cx="0" cy="35832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43459E-BF60-B45B-3E8C-A4652A1C36A6}"/>
              </a:ext>
            </a:extLst>
          </p:cNvPr>
          <p:cNvSpPr txBox="1"/>
          <p:nvPr/>
        </p:nvSpPr>
        <p:spPr>
          <a:xfrm>
            <a:off x="94757" y="4266645"/>
            <a:ext cx="174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Section</a:t>
            </a:r>
            <a:endParaRPr lang="en-ID" sz="2400" b="1"/>
          </a:p>
        </p:txBody>
      </p:sp>
    </p:spTree>
    <p:extLst>
      <p:ext uri="{BB962C8B-B14F-4D97-AF65-F5344CB8AC3E}">
        <p14:creationId xmlns:p14="http://schemas.microsoft.com/office/powerpoint/2010/main" val="260155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Trung Hieu 20225316</dc:creator>
  <cp:lastModifiedBy>Ngo Trung Hieu 20225316</cp:lastModifiedBy>
  <cp:revision>18</cp:revision>
  <dcterms:created xsi:type="dcterms:W3CDTF">2025-03-26T01:39:49Z</dcterms:created>
  <dcterms:modified xsi:type="dcterms:W3CDTF">2025-03-28T09:28:34Z</dcterms:modified>
</cp:coreProperties>
</file>