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11"/>
  </p:notesMasterIdLst>
  <p:handoutMasterIdLst>
    <p:handoutMasterId r:id="rId12"/>
  </p:handoutMasterIdLst>
  <p:sldIdLst>
    <p:sldId id="275" r:id="rId5"/>
    <p:sldId id="276" r:id="rId6"/>
    <p:sldId id="257" r:id="rId7"/>
    <p:sldId id="277" r:id="rId8"/>
    <p:sldId id="278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E2B4B-0CB6-4B5B-90F8-340E6CA9D235}" v="54" dt="2025-03-25T16:16:24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C5DD3B49-F775-49FC-ACAD-45B074D1C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0488" y="2365248"/>
            <a:ext cx="4383024" cy="2127504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880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4/1/2025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5340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4/1/2025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4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4/1/2025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23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4/1/2025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1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4/1/2025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48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4/1/2025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83" r:id="rId4"/>
    <p:sldLayoutId id="2147483679" r:id="rId5"/>
    <p:sldLayoutId id="2147483680" r:id="rId6"/>
    <p:sldLayoutId id="2147483681" r:id="rId7"/>
    <p:sldLayoutId id="2147483682" r:id="rId8"/>
    <p:sldLayoutId id="2147483678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08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A3716-1A4C-0838-86B6-64CAAF77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0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1826414"/>
            <a:ext cx="749741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Tìm hiểu Windows</a:t>
            </a:r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869547"/>
            <a:ext cx="7342482" cy="15133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 b="0"/>
              <a:t>Người thực hiện: Ngô Trung Hiếu</a:t>
            </a:r>
          </a:p>
          <a:p>
            <a:r>
              <a:rPr lang="en-US" sz="2800" b="0"/>
              <a:t>MSSV: 20225316</a:t>
            </a:r>
          </a:p>
          <a:p>
            <a:r>
              <a:rPr lang="en-US" sz="2800" b="0"/>
              <a:t>Môn: Project II – IT3931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33EAD-1E65-327E-AA71-C824AF8FB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E4C732-C548-9517-5727-3F8203B6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BE6BF2-2984-59BC-A5B4-F000711EC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Mục lục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D6F49-92DF-F333-8ACA-A1C98DE15EA3}"/>
              </a:ext>
            </a:extLst>
          </p:cNvPr>
          <p:cNvSpPr txBox="1"/>
          <p:nvPr/>
        </p:nvSpPr>
        <p:spPr>
          <a:xfrm>
            <a:off x="310551" y="1500996"/>
            <a:ext cx="7806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>
                <a:latin typeface="Aptos" panose="020B0004020202020204" pitchFamily="34" charset="0"/>
              </a:rPr>
              <a:t>Quản lý bộ nhớ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latin typeface="Aptos" panose="020B0004020202020204" pitchFamily="34" charset="0"/>
              </a:rPr>
              <a:t>Tiến trình và luồng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latin typeface="Aptos" panose="020B0004020202020204" pitchFamily="34" charset="0"/>
              </a:rPr>
              <a:t>API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latin typeface="Aptos" panose="020B0004020202020204" pitchFamily="34" charset="0"/>
              </a:rPr>
              <a:t>Executable Formats</a:t>
            </a:r>
          </a:p>
        </p:txBody>
      </p:sp>
    </p:spTree>
    <p:extLst>
      <p:ext uri="{BB962C8B-B14F-4D97-AF65-F5344CB8AC3E}">
        <p14:creationId xmlns:p14="http://schemas.microsoft.com/office/powerpoint/2010/main" val="2821080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B1E7B-3A5A-1DE2-26A9-12A74A5C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D23E13-65A4-519A-B5AC-DE68C1B1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/>
              <a:t>Quản lý bộ nhớ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342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240a0c8-d45c-4ab7-9469-3a0ee2ec155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204C4178FE984FA67573495BBC3FF6" ma:contentTypeVersion="13" ma:contentTypeDescription="Create a new document." ma:contentTypeScope="" ma:versionID="09975f579fa2789732a6ebc709cc59c6">
  <xsd:schema xmlns:xsd="http://www.w3.org/2001/XMLSchema" xmlns:xs="http://www.w3.org/2001/XMLSchema" xmlns:p="http://schemas.microsoft.com/office/2006/metadata/properties" xmlns:ns3="c240a0c8-d45c-4ab7-9469-3a0ee2ec1550" xmlns:ns4="cd08e727-9fc4-4861-afe5-2a5b8b7f9ae5" targetNamespace="http://schemas.microsoft.com/office/2006/metadata/properties" ma:root="true" ma:fieldsID="5078a82a108482be8d147ade7ebe65a4" ns3:_="" ns4:_="">
    <xsd:import namespace="c240a0c8-d45c-4ab7-9469-3a0ee2ec1550"/>
    <xsd:import namespace="cd08e727-9fc4-4861-afe5-2a5b8b7f9a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40a0c8-d45c-4ab7-9469-3a0ee2ec15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08e727-9fc4-4861-afe5-2a5b8b7f9ae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A23D10-DECD-4A2C-AFF2-EBF5F2EA5E3E}">
  <ds:schemaRefs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  <ds:schemaRef ds:uri="cd08e727-9fc4-4861-afe5-2a5b8b7f9ae5"/>
    <ds:schemaRef ds:uri="http://schemas.microsoft.com/office/2006/documentManagement/types"/>
    <ds:schemaRef ds:uri="http://schemas.microsoft.com/office/infopath/2007/PartnerControls"/>
    <ds:schemaRef ds:uri="c240a0c8-d45c-4ab7-9469-3a0ee2ec1550"/>
  </ds:schemaRefs>
</ds:datastoreItem>
</file>

<file path=customXml/itemProps2.xml><?xml version="1.0" encoding="utf-8"?>
<ds:datastoreItem xmlns:ds="http://schemas.openxmlformats.org/officeDocument/2006/customXml" ds:itemID="{86F13CF8-019C-4E05-8F91-E0E702FFC1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38EF7A-A4C2-420D-8394-938BF8B3F8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40a0c8-d45c-4ab7-9469-3a0ee2ec1550"/>
    <ds:schemaRef ds:uri="cd08e727-9fc4-4861-afe5-2a5b8b7f9a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</TotalTime>
  <Words>42</Words>
  <Application>Microsoft Office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Calibri</vt:lpstr>
      <vt:lpstr>Lato</vt:lpstr>
      <vt:lpstr>Office Theme</vt:lpstr>
      <vt:lpstr>PowerPoint Presentation</vt:lpstr>
      <vt:lpstr>PowerPoint Presentation</vt:lpstr>
      <vt:lpstr>PowerPoint Presentation</vt:lpstr>
      <vt:lpstr>Mục lục</vt:lpstr>
      <vt:lpstr>Quản lý bộ nhớ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Ngo Trung Hieu 20225316</cp:lastModifiedBy>
  <cp:revision>29</cp:revision>
  <dcterms:created xsi:type="dcterms:W3CDTF">2021-05-28T04:32:29Z</dcterms:created>
  <dcterms:modified xsi:type="dcterms:W3CDTF">2025-04-01T03:21:20Z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0x01010058204C4178FE984FA67573495BBC3FF6</vt:lpwstr>
  </property>
</Properties>
</file>