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257" r:id="rId5"/>
    <p:sldId id="380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51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8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应用在条目上的属性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order: integer</a:t>
            </a:r>
            <a:endParaRPr lang="zh-CN" altLang="en-US"/>
          </a:p>
          <a:p>
            <a:r>
              <a:rPr lang="zh-CN" altLang="en-US">
                <a:sym typeface="+mn-ea"/>
              </a:rPr>
              <a:t>定义项目的排列顺序，属性值为整数（默认0）。数值越小，排列越靠前。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应用在条目上的属性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flex-grow: number</a:t>
            </a:r>
            <a:endParaRPr lang="zh-CN" altLang="en-US"/>
          </a:p>
          <a:p>
            <a:r>
              <a:rPr lang="zh-CN" altLang="en-US">
                <a:sym typeface="+mn-ea"/>
              </a:rPr>
              <a:t>定义项目的放大比例，如果项目没占满容器（存在剩余空间）按比例分配剩余空间。默认为0，即如果存在剩余空间，也不放大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ps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参照物是剩余空间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应用在条目上的属性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flex-shrink: number</a:t>
            </a:r>
            <a:endParaRPr lang="zh-CN" altLang="en-US"/>
          </a:p>
          <a:p>
            <a:r>
              <a:rPr lang="zh-CN" altLang="en-US">
                <a:sym typeface="+mn-ea"/>
              </a:rPr>
              <a:t>定义了项目的缩小比例（与flex-grow相反），默认为1，即如果空间不足，该项目将缩小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应用在条目上的属性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flex-basis</a:t>
            </a:r>
            <a:endParaRPr lang="zh-CN" altLang="en-US"/>
          </a:p>
          <a:p>
            <a:r>
              <a:rPr lang="zh-CN" altLang="en-US">
                <a:sym typeface="+mn-ea"/>
              </a:rPr>
              <a:t>定义了在分配多余空间之前，项目占据的主轴空间（main size），可以理解为我们给子元素设置的宽度。浏览器根据这个属性，计算主轴是否有多余空间。它的默认值为auto，即项目的本来大小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应用在条目上的属性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flex</a:t>
            </a:r>
            <a:endParaRPr lang="zh-CN" altLang="en-US"/>
          </a:p>
          <a:p>
            <a:r>
              <a:rPr lang="zh-CN" altLang="en-US">
                <a:sym typeface="+mn-ea"/>
              </a:rPr>
              <a:t>flex属性是flex-grow, flex-shrink 和 flex-basis的简写，默认值为0 1 auto。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PS</a:t>
            </a:r>
            <a:r>
              <a:rPr lang="zh-CN" altLang="en-US">
                <a:sym typeface="+mn-ea"/>
              </a:rPr>
              <a:t>：建议优先使用这个属性，而不是单独写三个分离的属性，因为浏览器会推算相关值。</a:t>
            </a:r>
            <a:endParaRPr lang="zh-CN" altLang="en-US"/>
          </a:p>
          <a:p>
            <a:r>
              <a:rPr lang="zh-CN" altLang="en-US">
                <a:sym typeface="+mn-ea"/>
              </a:rPr>
              <a:t>该属性有两个快捷值：auto(1 1 auto) 和 none(0 0 auto)。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应用在条目上的属性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align-self</a:t>
            </a:r>
            <a:endParaRPr lang="zh-CN" altLang="en-US"/>
          </a:p>
          <a:p>
            <a:r>
              <a:rPr lang="zh-CN" altLang="en-US">
                <a:sym typeface="+mn-ea"/>
              </a:rPr>
              <a:t>允许单个项目有与其他项目不一样的对齐方式，可覆盖align-items属性。默认值为auto，表示继承父元素的align-items属性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ps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所有属性跟容器的align-items相同。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8371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22104" y="333373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19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1959" y="1330386"/>
            <a:ext cx="2614529" cy="2837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ym typeface="+mn-ea"/>
              </a:rPr>
              <a:t>         </a:t>
            </a:r>
            <a:r>
              <a:rPr lang="zh-CN" altLang="en-US" sz="2000">
                <a:latin typeface="+mj-lt"/>
                <a:cs typeface="+mj-lt"/>
                <a:sym typeface="+mn-ea"/>
              </a:rPr>
              <a:t>Flexbox从本质上就是一个盒模型（Box-model）的延伸，用来实现更复杂的版面布局。它能让我们的响应式布局更加优雅。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  <a:cs typeface="+mj-lt"/>
              <a:sym typeface="+mn-ea"/>
            </a:endParaRPr>
          </a:p>
        </p:txBody>
      </p:sp>
      <p:pic>
        <p:nvPicPr>
          <p:cNvPr id="12" name="图片 11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1394460"/>
            <a:ext cx="7703185" cy="266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6465" y="1518285"/>
            <a:ext cx="71316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设置容器为弹性盒，需加上css属性：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.box{display: flex;}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PS</a:t>
            </a:r>
            <a:r>
              <a:rPr lang="zh-CN" altLang="en-US" sz="2000">
                <a:sym typeface="+mn-ea"/>
              </a:rPr>
              <a:t>：设为Flex布局以后，子元素的float、clear和vertical-align属性将失效。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应用在容器上的属性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/>
              <a:t>flex-direction  决定主轴的方向（即项目的排列方向）</a:t>
            </a:r>
            <a:endParaRPr lang="zh-CN" altLang="en-US" sz="1600"/>
          </a:p>
          <a:p>
            <a:pPr lvl="1"/>
            <a:r>
              <a:rPr lang="zh-CN" altLang="en-US" sz="1600"/>
              <a:t>row（默认） 主轴为水平方向，起点在左端。</a:t>
            </a:r>
            <a:endParaRPr lang="zh-CN" altLang="en-US" sz="1600"/>
          </a:p>
          <a:p>
            <a:pPr lvl="1"/>
            <a:r>
              <a:rPr lang="zh-CN" altLang="en-US" sz="1600"/>
              <a:t>row-reverse 主轴为水平方向，起点在右端。</a:t>
            </a:r>
            <a:endParaRPr lang="zh-CN" altLang="en-US" sz="1600"/>
          </a:p>
          <a:p>
            <a:pPr lvl="1"/>
            <a:r>
              <a:rPr lang="zh-CN" altLang="en-US" sz="1600"/>
              <a:t>column 主轴为垂直方向，起点在上沿。</a:t>
            </a:r>
            <a:endParaRPr lang="zh-CN" altLang="en-US" sz="1600"/>
          </a:p>
          <a:p>
            <a:pPr lvl="1"/>
            <a:r>
              <a:rPr lang="zh-CN" altLang="en-US" sz="1600"/>
              <a:t>column-reverse 主轴为垂直方向，起点在下沿。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应用在容器上的属性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flex-wrap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项目都排在一条线（轴线）上。flex-wrap属性定义，如果一条轴线排不下，如何换行。</a:t>
            </a:r>
            <a:endParaRPr lang="zh-CN" altLang="en-US"/>
          </a:p>
          <a:p>
            <a:pPr lvl="1"/>
            <a:r>
              <a:rPr lang="zh-CN" altLang="en-US" sz="1600">
                <a:sym typeface="+mn-ea"/>
              </a:rPr>
              <a:t>nowrap（默认）：不换行。</a:t>
            </a:r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wrap：换行，第一行在上方。</a:t>
            </a:r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wrap-reverse：换行，第一行在下方下沿。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应用在容器上的属性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flex-flow</a:t>
            </a:r>
            <a:endParaRPr lang="zh-CN" altLang="en-US"/>
          </a:p>
          <a:p>
            <a:r>
              <a:rPr lang="zh-CN" altLang="en-US">
                <a:sym typeface="+mn-ea"/>
              </a:rPr>
              <a:t>是flex-direction和flex-wrap属性的简写形式，默认值为row nowrap。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应用在容器上的属性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justify-content</a:t>
            </a:r>
            <a:endParaRPr lang="zh-CN" altLang="en-US"/>
          </a:p>
          <a:p>
            <a:r>
              <a:rPr lang="zh-CN" altLang="en-US">
                <a:sym typeface="+mn-ea"/>
              </a:rPr>
              <a:t>定义了项目在主轴上的对齐方式。</a:t>
            </a:r>
            <a:endParaRPr lang="zh-CN" altLang="en-US"/>
          </a:p>
          <a:p>
            <a:pPr lvl="1"/>
            <a:r>
              <a:rPr lang="zh-CN" altLang="en-US" sz="1600">
                <a:sym typeface="+mn-ea"/>
              </a:rPr>
              <a:t>flex-start（默认） 左对齐</a:t>
            </a:r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flex-end 右对齐</a:t>
            </a:r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center 居中</a:t>
            </a:r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space-between 两端对齐，项目之间的间隔都相等。</a:t>
            </a:r>
            <a:endParaRPr lang="zh-CN" altLang="en-US" sz="1600"/>
          </a:p>
          <a:p>
            <a:pPr lvl="1"/>
            <a:r>
              <a:rPr lang="zh-CN" altLang="en-US" sz="1600">
                <a:sym typeface="+mn-ea"/>
              </a:rPr>
              <a:t>space-around 每个项目两侧的间隔相等。所以，项目之间的间隔比项目与边框的间隔大一倍。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5968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5453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3491865" y="173990"/>
            <a:ext cx="243014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弹性盒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Flex-box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395" y="923290"/>
            <a:ext cx="76498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应用在容器上的属性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align-items</a:t>
            </a:r>
            <a:endParaRPr lang="zh-CN" altLang="en-US"/>
          </a:p>
          <a:p>
            <a:r>
              <a:rPr lang="zh-CN" altLang="en-US">
                <a:sym typeface="+mn-ea"/>
              </a:rPr>
              <a:t>定义项目在交叉轴上如何对齐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>
                <a:sym typeface="+mn-ea"/>
              </a:rPr>
              <a:t>flex-start 交叉轴的起点对齐。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flex-end 交叉轴的终点对齐。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center 交叉轴的中点对齐。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baseline 项目的第一行文字的基线对齐。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stretch（默认） 如果项目未设置高度或设为auto，将占满整个容器的高度。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演示</Application>
  <PresentationFormat>全屏显示(16:9)</PresentationFormat>
  <Paragraphs>129</Paragraphs>
  <Slides>16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DIN-BoldItalic</vt:lpstr>
      <vt:lpstr>微软雅黑</vt:lpstr>
      <vt:lpstr>Impact MT Std</vt:lpstr>
      <vt:lpstr>黑体</vt:lpstr>
      <vt:lpstr>Segoe UI</vt:lpstr>
      <vt:lpstr>Times New Roman</vt:lpstr>
      <vt:lpstr>Segoe Print</vt:lpstr>
      <vt:lpstr>Calibri</vt:lpstr>
      <vt:lpstr>Arial Unicode MS</vt:lpstr>
      <vt:lpstr>方正兰亭黑简体</vt:lpstr>
      <vt:lpstr>幼圆</vt:lpstr>
      <vt:lpstr>Wingdings</vt:lpstr>
      <vt:lpstr>Courier New</vt:lpstr>
      <vt:lpstr>华文中宋</vt:lpstr>
      <vt:lpstr>PMingLiU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204</cp:revision>
  <dcterms:created xsi:type="dcterms:W3CDTF">2016-01-14T08:47:00Z</dcterms:created>
  <dcterms:modified xsi:type="dcterms:W3CDTF">2020-10-09T15:10:16Z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