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notesSlides/notesSlide3.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notesSlides/notesSlide4.xml" ContentType="application/vnd.openxmlformats-officedocument.presentationml.notesSlide+xml"/>
  <Override PartName="/ppt/tags/tag99.xml" ContentType="application/vnd.openxmlformats-officedocument.presentationml.tags+xml"/>
  <Override PartName="/ppt/tags/tag100.xml" ContentType="application/vnd.openxmlformats-officedocument.presentationml.tags+xml"/>
  <Override PartName="/ppt/notesSlides/notesSlide5.xml" ContentType="application/vnd.openxmlformats-officedocument.presentationml.notesSlide+xml"/>
  <Override PartName="/ppt/tags/tag101.xml" ContentType="application/vnd.openxmlformats-officedocument.presentationml.tags+xml"/>
  <Override PartName="/ppt/tags/tag102.xml" ContentType="application/vnd.openxmlformats-officedocument.presentationml.tags+xml"/>
  <Override PartName="/ppt/notesSlides/notesSlide6.xml" ContentType="application/vnd.openxmlformats-officedocument.presentationml.notesSlide+xml"/>
  <Override PartName="/ppt/tags/tag103.xml" ContentType="application/vnd.openxmlformats-officedocument.presentationml.tags+xml"/>
  <Override PartName="/ppt/tags/tag104.xml" ContentType="application/vnd.openxmlformats-officedocument.presentationml.tags+xml"/>
  <Override PartName="/ppt/notesSlides/notesSlide7.xml" ContentType="application/vnd.openxmlformats-officedocument.presentationml.notesSlide+xml"/>
  <Override PartName="/ppt/tags/tag105.xml" ContentType="application/vnd.openxmlformats-officedocument.presentationml.tags+xml"/>
  <Override PartName="/ppt/tags/tag106.xml" ContentType="application/vnd.openxmlformats-officedocument.presentationml.tags+xml"/>
  <Override PartName="/ppt/notesSlides/notesSlide8.xml" ContentType="application/vnd.openxmlformats-officedocument.presentationml.notesSlide+xml"/>
  <Override PartName="/ppt/tags/tag107.xml" ContentType="application/vnd.openxmlformats-officedocument.presentationml.tags+xml"/>
  <Override PartName="/ppt/tags/tag108.xml" ContentType="application/vnd.openxmlformats-officedocument.presentationml.tags+xml"/>
  <Override PartName="/ppt/notesSlides/notesSlide9.xml" ContentType="application/vnd.openxmlformats-officedocument.presentationml.notesSlide+xml"/>
  <Override PartName="/ppt/tags/tag109.xml" ContentType="application/vnd.openxmlformats-officedocument.presentationml.tags+xml"/>
  <Override PartName="/ppt/tags/tag110.xml" ContentType="application/vnd.openxmlformats-officedocument.presentationml.tags+xml"/>
  <Override PartName="/ppt/notesSlides/notesSlide10.xml" ContentType="application/vnd.openxmlformats-officedocument.presentationml.notesSlide+xml"/>
  <Override PartName="/ppt/tags/tag111.xml" ContentType="application/vnd.openxmlformats-officedocument.presentationml.tags+xml"/>
  <Override PartName="/ppt/tags/tag112.xml" ContentType="application/vnd.openxmlformats-officedocument.presentationml.tags+xml"/>
  <Override PartName="/ppt/notesSlides/notesSlide11.xml" ContentType="application/vnd.openxmlformats-officedocument.presentationml.notesSlide+xml"/>
  <Override PartName="/ppt/tags/tag113.xml" ContentType="application/vnd.openxmlformats-officedocument.presentationml.tags+xml"/>
  <Override PartName="/ppt/tags/tag114.xml" ContentType="application/vnd.openxmlformats-officedocument.presentationml.tags+xml"/>
  <Override PartName="/ppt/notesSlides/notesSlide12.xml" ContentType="application/vnd.openxmlformats-officedocument.presentationml.notesSlide+xml"/>
  <Override PartName="/ppt/tags/tag115.xml" ContentType="application/vnd.openxmlformats-officedocument.presentationml.tags+xml"/>
  <Override PartName="/ppt/tags/tag116.xml" ContentType="application/vnd.openxmlformats-officedocument.presentationml.tags+xml"/>
  <Override PartName="/ppt/notesSlides/notesSlide13.xml" ContentType="application/vnd.openxmlformats-officedocument.presentationml.notesSlide+xml"/>
  <Override PartName="/ppt/tags/tag117.xml" ContentType="application/vnd.openxmlformats-officedocument.presentationml.tags+xml"/>
  <Override PartName="/ppt/tags/tag118.xml" ContentType="application/vnd.openxmlformats-officedocument.presentationml.tags+xml"/>
  <Override PartName="/ppt/notesSlides/notesSlide14.xml" ContentType="application/vnd.openxmlformats-officedocument.presentationml.notesSlide+xml"/>
  <Override PartName="/ppt/tags/tag119.xml" ContentType="application/vnd.openxmlformats-officedocument.presentationml.tags+xml"/>
  <Override PartName="/ppt/tags/tag120.xml" ContentType="application/vnd.openxmlformats-officedocument.presentationml.tags+xml"/>
  <Override PartName="/ppt/notesSlides/notesSlide15.xml" ContentType="application/vnd.openxmlformats-officedocument.presentationml.notesSlide+xml"/>
  <Override PartName="/ppt/tags/tag121.xml" ContentType="application/vnd.openxmlformats-officedocument.presentationml.tags+xml"/>
  <Override PartName="/ppt/tags/tag122.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23.xml" ContentType="application/vnd.openxmlformats-officedocument.presentationml.tags+xml"/>
  <Override PartName="/ppt/tags/tag124.xml" ContentType="application/vnd.openxmlformats-officedocument.presentationml.tags+xml"/>
  <Override PartName="/ppt/notesSlides/notesSlide18.xml" ContentType="application/vnd.openxmlformats-officedocument.presentationml.notesSlide+xml"/>
  <Override PartName="/ppt/tags/tag125.xml" ContentType="application/vnd.openxmlformats-officedocument.presentationml.tags+xml"/>
  <Override PartName="/ppt/tags/tag126.xml" ContentType="application/vnd.openxmlformats-officedocument.presentationml.tags+xml"/>
  <Override PartName="/ppt/notesSlides/notesSlide19.xml" ContentType="application/vnd.openxmlformats-officedocument.presentationml.notesSlide+xml"/>
  <Override PartName="/ppt/tags/tag127.xml" ContentType="application/vnd.openxmlformats-officedocument.presentationml.tags+xml"/>
  <Override PartName="/ppt/tags/tag128.xml" ContentType="application/vnd.openxmlformats-officedocument.presentationml.tags+xml"/>
  <Override PartName="/ppt/notesSlides/notesSlide20.xml" ContentType="application/vnd.openxmlformats-officedocument.presentationml.notesSlide+xml"/>
  <Override PartName="/ppt/tags/tag129.xml" ContentType="application/vnd.openxmlformats-officedocument.presentationml.tags+xml"/>
  <Override PartName="/ppt/tags/tag130.xml" ContentType="application/vnd.openxmlformats-officedocument.presentationml.tags+xml"/>
  <Override PartName="/ppt/notesSlides/notesSlide21.xml" ContentType="application/vnd.openxmlformats-officedocument.presentationml.notesSlide+xml"/>
  <Override PartName="/ppt/tags/tag131.xml" ContentType="application/vnd.openxmlformats-officedocument.presentationml.tags+xml"/>
  <Override PartName="/ppt/tags/tag132.xml" ContentType="application/vnd.openxmlformats-officedocument.presentationml.tags+xml"/>
  <Override PartName="/ppt/notesSlides/notesSlide22.xml" ContentType="application/vnd.openxmlformats-officedocument.presentationml.notesSlide+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notesSlides/notesSlide23.xml" ContentType="application/vnd.openxmlformats-officedocument.presentationml.notesSlide+xml"/>
  <Override PartName="/ppt/tags/tag150.xml" ContentType="application/vnd.openxmlformats-officedocument.presentationml.tags+xml"/>
  <Override PartName="/ppt/tags/tag151.xml" ContentType="application/vnd.openxmlformats-officedocument.presentationml.tags+xml"/>
  <Override PartName="/ppt/notesSlides/notesSlide24.xml" ContentType="application/vnd.openxmlformats-officedocument.presentationml.notesSlide+xml"/>
  <Override PartName="/ppt/tags/tag152.xml" ContentType="application/vnd.openxmlformats-officedocument.presentationml.tags+xml"/>
  <Override PartName="/ppt/tags/tag153.xml" ContentType="application/vnd.openxmlformats-officedocument.presentationml.tags+xml"/>
  <Override PartName="/ppt/notesSlides/notesSlide25.xml" ContentType="application/vnd.openxmlformats-officedocument.presentationml.notesSlide+xml"/>
  <Override PartName="/ppt/tags/tag154.xml" ContentType="application/vnd.openxmlformats-officedocument.presentationml.tags+xml"/>
  <Override PartName="/ppt/tags/tag155.xml" ContentType="application/vnd.openxmlformats-officedocument.presentationml.tags+xml"/>
  <Override PartName="/ppt/notesSlides/notesSlide26.xml" ContentType="application/vnd.openxmlformats-officedocument.presentationml.notesSlide+xml"/>
  <Override PartName="/ppt/tags/tag156.xml" ContentType="application/vnd.openxmlformats-officedocument.presentationml.tags+xml"/>
  <Override PartName="/ppt/tags/tag157.xml" ContentType="application/vnd.openxmlformats-officedocument.presentationml.tags+xml"/>
  <Override PartName="/ppt/notesSlides/notesSlide27.xml" ContentType="application/vnd.openxmlformats-officedocument.presentationml.notesSlide+xml"/>
  <Override PartName="/ppt/tags/tag158.xml" ContentType="application/vnd.openxmlformats-officedocument.presentationml.tags+xml"/>
  <Override PartName="/ppt/tags/tag159.xml" ContentType="application/vnd.openxmlformats-officedocument.presentationml.tags+xml"/>
  <Override PartName="/ppt/notesSlides/notesSlide28.xml" ContentType="application/vnd.openxmlformats-officedocument.presentationml.notesSlide+xml"/>
  <Override PartName="/ppt/tags/tag160.xml" ContentType="application/vnd.openxmlformats-officedocument.presentationml.tags+xml"/>
  <Override PartName="/ppt/tags/tag161.xml" ContentType="application/vnd.openxmlformats-officedocument.presentationml.tags+xml"/>
  <Override PartName="/ppt/notesSlides/notesSlide29.xml" ContentType="application/vnd.openxmlformats-officedocument.presentationml.notesSlide+xml"/>
  <Override PartName="/ppt/tags/tag162.xml" ContentType="application/vnd.openxmlformats-officedocument.presentationml.tags+xml"/>
  <Override PartName="/ppt/tags/tag163.xml" ContentType="application/vnd.openxmlformats-officedocument.presentationml.tags+xml"/>
  <Override PartName="/ppt/notesSlides/notesSlide30.xml" ContentType="application/vnd.openxmlformats-officedocument.presentationml.notesSlide+xml"/>
  <Override PartName="/ppt/tags/tag164.xml" ContentType="application/vnd.openxmlformats-officedocument.presentationml.tags+xml"/>
  <Override PartName="/ppt/tags/tag165.xml" ContentType="application/vnd.openxmlformats-officedocument.presentationml.tags+xml"/>
  <Override PartName="/ppt/notesSlides/notesSlide31.xml" ContentType="application/vnd.openxmlformats-officedocument.presentationml.notesSlide+xml"/>
  <Override PartName="/ppt/tags/tag166.xml" ContentType="application/vnd.openxmlformats-officedocument.presentationml.tags+xml"/>
  <Override PartName="/ppt/tags/tag167.xml" ContentType="application/vnd.openxmlformats-officedocument.presentationml.tags+xml"/>
  <Override PartName="/ppt/notesSlides/notesSlide32.xml" ContentType="application/vnd.openxmlformats-officedocument.presentationml.notesSlide+xml"/>
  <Override PartName="/ppt/tags/tag168.xml" ContentType="application/vnd.openxmlformats-officedocument.presentationml.tags+xml"/>
  <Override PartName="/ppt/tags/tag169.xml" ContentType="application/vnd.openxmlformats-officedocument.presentationml.tags+xml"/>
  <Override PartName="/ppt/notesSlides/notesSlide33.xml" ContentType="application/vnd.openxmlformats-officedocument.presentationml.notesSlide+xml"/>
  <Override PartName="/ppt/tags/tag170.xml" ContentType="application/vnd.openxmlformats-officedocument.presentationml.tags+xml"/>
  <Override PartName="/ppt/tags/tag171.xml" ContentType="application/vnd.openxmlformats-officedocument.presentationml.tags+xml"/>
  <Override PartName="/ppt/notesSlides/notesSlide34.xml" ContentType="application/vnd.openxmlformats-officedocument.presentationml.notesSlide+xml"/>
  <Override PartName="/ppt/tags/tag172.xml" ContentType="application/vnd.openxmlformats-officedocument.presentationml.tags+xml"/>
  <Override PartName="/ppt/tags/tag173.xml" ContentType="application/vnd.openxmlformats-officedocument.presentationml.tags+xml"/>
  <Override PartName="/ppt/notesSlides/notesSlide35.xml" ContentType="application/vnd.openxmlformats-officedocument.presentationml.notesSlide+xml"/>
  <Override PartName="/ppt/tags/tag174.xml" ContentType="application/vnd.openxmlformats-officedocument.presentationml.tags+xml"/>
  <Override PartName="/ppt/tags/tag175.xml" ContentType="application/vnd.openxmlformats-officedocument.presentationml.tags+xml"/>
  <Override PartName="/ppt/notesSlides/notesSlide36.xml" ContentType="application/vnd.openxmlformats-officedocument.presentationml.notesSlide+xml"/>
  <Override PartName="/ppt/tags/tag176.xml" ContentType="application/vnd.openxmlformats-officedocument.presentationml.tags+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2"/>
  </p:notesMasterIdLst>
  <p:sldIdLst>
    <p:sldId id="256" r:id="rId2"/>
    <p:sldId id="278" r:id="rId3"/>
    <p:sldId id="284" r:id="rId4"/>
    <p:sldId id="287" r:id="rId5"/>
    <p:sldId id="290" r:id="rId6"/>
    <p:sldId id="291" r:id="rId7"/>
    <p:sldId id="292" r:id="rId8"/>
    <p:sldId id="293" r:id="rId9"/>
    <p:sldId id="295" r:id="rId10"/>
    <p:sldId id="296" r:id="rId11"/>
    <p:sldId id="294" r:id="rId12"/>
    <p:sldId id="297" r:id="rId13"/>
    <p:sldId id="298" r:id="rId14"/>
    <p:sldId id="282" r:id="rId15"/>
    <p:sldId id="289" r:id="rId16"/>
    <p:sldId id="286" r:id="rId17"/>
    <p:sldId id="299" r:id="rId18"/>
    <p:sldId id="300" r:id="rId19"/>
    <p:sldId id="324" r:id="rId20"/>
    <p:sldId id="285" r:id="rId21"/>
    <p:sldId id="301" r:id="rId22"/>
    <p:sldId id="302" r:id="rId23"/>
    <p:sldId id="326" r:id="rId24"/>
    <p:sldId id="271" r:id="rId25"/>
    <p:sldId id="272" r:id="rId26"/>
    <p:sldId id="257" r:id="rId27"/>
    <p:sldId id="259" r:id="rId28"/>
    <p:sldId id="260" r:id="rId29"/>
    <p:sldId id="262" r:id="rId30"/>
    <p:sldId id="263" r:id="rId31"/>
    <p:sldId id="265" r:id="rId32"/>
    <p:sldId id="267" r:id="rId33"/>
    <p:sldId id="268" r:id="rId34"/>
    <p:sldId id="269" r:id="rId35"/>
    <p:sldId id="270" r:id="rId36"/>
    <p:sldId id="273" r:id="rId37"/>
    <p:sldId id="274" r:id="rId38"/>
    <p:sldId id="275" r:id="rId39"/>
    <p:sldId id="276" r:id="rId40"/>
    <p:sldId id="346"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62" autoAdjust="0"/>
    <p:restoredTop sz="94660"/>
  </p:normalViewPr>
  <p:slideViewPr>
    <p:cSldViewPr snapToGrid="0">
      <p:cViewPr varScale="1">
        <p:scale>
          <a:sx n="85" d="100"/>
          <a:sy n="85" d="100"/>
        </p:scale>
        <p:origin x="15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2019/6/14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3765"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10"/>
          </p:nvPr>
        </p:nvSpPr>
        <p:spPr/>
        <p:txBody>
          <a:bodyPr/>
          <a:lstStyle/>
          <a:p>
            <a:fld id="{7D8E374D-6E28-41D4-B529-E46F9BB59559}" type="slidenum">
              <a:rPr lang="zh-CN" altLang="en-US" smtClean="0"/>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3765"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10"/>
          </p:nvPr>
        </p:nvSpPr>
        <p:spPr/>
        <p:txBody>
          <a:bodyPr/>
          <a:lstStyle/>
          <a:p>
            <a:fld id="{7D8E374D-6E28-41D4-B529-E46F9BB59559}" type="slidenum">
              <a:rPr lang="zh-CN" altLang="en-US" smtClean="0"/>
              <a:t>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3765"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10"/>
          </p:nvPr>
        </p:nvSpPr>
        <p:spPr/>
        <p:txBody>
          <a:bodyPr/>
          <a:lstStyle/>
          <a:p>
            <a:fld id="{7D8E374D-6E28-41D4-B529-E46F9BB59559}" type="slidenum">
              <a:rPr lang="zh-CN" altLang="en-US" smtClean="0"/>
              <a:t>13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16</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3765"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10"/>
          </p:nvPr>
        </p:nvSpPr>
        <p:spPr/>
        <p:txBody>
          <a:bodyPr/>
          <a:lstStyle/>
          <a:p>
            <a:fld id="{7D8E374D-6E28-41D4-B529-E46F9BB59559}" type="slidenum">
              <a:rPr lang="zh-CN" altLang="en-US" smtClean="0"/>
              <a:t>17</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3765"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10"/>
          </p:nvPr>
        </p:nvSpPr>
        <p:spPr/>
        <p:txBody>
          <a:bodyPr/>
          <a:lstStyle/>
          <a:p>
            <a:fld id="{7D8E374D-6E28-41D4-B529-E46F9BB59559}" type="slidenum">
              <a:rPr lang="zh-CN" altLang="en-US" smtClean="0"/>
              <a:t>18</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3765"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10"/>
          </p:nvPr>
        </p:nvSpPr>
        <p:spPr/>
        <p:txBody>
          <a:bodyPr/>
          <a:lstStyle/>
          <a:p>
            <a:fld id="{7D8E374D-6E28-41D4-B529-E46F9BB59559}" type="slidenum">
              <a:rPr lang="zh-CN" altLang="en-US" smtClean="0"/>
              <a:t>19</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20</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3765"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10"/>
          </p:nvPr>
        </p:nvSpPr>
        <p:spPr/>
        <p:txBody>
          <a:bodyPr/>
          <a:lstStyle/>
          <a:p>
            <a:fld id="{7D8E374D-6E28-41D4-B529-E46F9BB59559}" type="slidenum">
              <a:rPr lang="zh-CN" altLang="en-US" smtClean="0"/>
              <a:t>21</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3765"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10"/>
          </p:nvPr>
        </p:nvSpPr>
        <p:spPr/>
        <p:txBody>
          <a:bodyPr/>
          <a:lstStyle/>
          <a:p>
            <a:fld id="{7D8E374D-6E28-41D4-B529-E46F9BB59559}" type="slidenum">
              <a:rPr lang="zh-CN" altLang="en-US" smtClean="0"/>
              <a:t>22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3765"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10"/>
          </p:nvPr>
        </p:nvSpPr>
        <p:spPr/>
        <p:txBody>
          <a:bodyPr/>
          <a:lstStyle/>
          <a:p>
            <a:fld id="{7D8E374D-6E28-41D4-B529-E46F9BB59559}" type="slidenum">
              <a:rPr lang="zh-CN" altLang="en-US" smtClean="0"/>
              <a:t>23</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3765"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10"/>
          </p:nvPr>
        </p:nvSpPr>
        <p:spPr/>
        <p:txBody>
          <a:bodyPr/>
          <a:lstStyle/>
          <a:p>
            <a:fld id="{7D8E374D-6E28-41D4-B529-E46F9BB59559}" type="slidenum">
              <a:rPr lang="zh-CN" altLang="en-US" smtClean="0"/>
              <a:t>24</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3765"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10"/>
          </p:nvPr>
        </p:nvSpPr>
        <p:spPr/>
        <p:txBody>
          <a:bodyPr/>
          <a:lstStyle/>
          <a:p>
            <a:fld id="{7D8E374D-6E28-41D4-B529-E46F9BB59559}" type="slidenum">
              <a:rPr lang="zh-CN" altLang="en-US" smtClean="0"/>
              <a:t>25</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3765"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10"/>
          </p:nvPr>
        </p:nvSpPr>
        <p:spPr/>
        <p:txBody>
          <a:bodyPr/>
          <a:lstStyle/>
          <a:p>
            <a:fld id="{7D8E374D-6E28-41D4-B529-E46F9BB59559}" type="slidenum">
              <a:rPr lang="zh-CN" altLang="en-US" smtClean="0"/>
              <a:t>26</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3765"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10"/>
          </p:nvPr>
        </p:nvSpPr>
        <p:spPr/>
        <p:txBody>
          <a:bodyPr/>
          <a:lstStyle/>
          <a:p>
            <a:fld id="{7D8E374D-6E28-41D4-B529-E46F9BB59559}" type="slidenum">
              <a:rPr lang="zh-CN" altLang="en-US" smtClean="0"/>
              <a:t>27</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3765"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10"/>
          </p:nvPr>
        </p:nvSpPr>
        <p:spPr/>
        <p:txBody>
          <a:bodyPr/>
          <a:lstStyle/>
          <a:p>
            <a:fld id="{7D8E374D-6E28-41D4-B529-E46F9BB59559}" type="slidenum">
              <a:rPr lang="zh-CN" altLang="en-US" smtClean="0"/>
              <a:t>28</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3765"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10"/>
          </p:nvPr>
        </p:nvSpPr>
        <p:spPr/>
        <p:txBody>
          <a:bodyPr/>
          <a:lstStyle/>
          <a:p>
            <a:fld id="{7D8E374D-6E28-41D4-B529-E46F9BB59559}" type="slidenum">
              <a:rPr lang="zh-CN" altLang="en-US" smtClean="0"/>
              <a:t>29</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3765"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10"/>
          </p:nvPr>
        </p:nvSpPr>
        <p:spPr/>
        <p:txBody>
          <a:bodyPr/>
          <a:lstStyle/>
          <a:p>
            <a:fld id="{7D8E374D-6E28-41D4-B529-E46F9BB59559}" type="slidenum">
              <a:rPr lang="zh-CN" altLang="en-US" smtClean="0"/>
              <a:t>30</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3765"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10"/>
          </p:nvPr>
        </p:nvSpPr>
        <p:spPr/>
        <p:txBody>
          <a:bodyPr/>
          <a:lstStyle/>
          <a:p>
            <a:fld id="{7D8E374D-6E28-41D4-B529-E46F9BB59559}" type="slidenum">
              <a:rPr lang="zh-CN" altLang="en-US" smtClean="0"/>
              <a:t>31</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3765"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10"/>
          </p:nvPr>
        </p:nvSpPr>
        <p:spPr/>
        <p:txBody>
          <a:bodyPr/>
          <a:lstStyle/>
          <a:p>
            <a:fld id="{7D8E374D-6E28-41D4-B529-E46F9BB59559}" type="slidenum">
              <a:rPr lang="zh-CN" altLang="en-US" smtClean="0"/>
              <a:t>32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3765"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10"/>
          </p:nvPr>
        </p:nvSpPr>
        <p:spPr/>
        <p:txBody>
          <a:bodyPr/>
          <a:lstStyle/>
          <a:p>
            <a:fld id="{7D8E374D-6E28-41D4-B529-E46F9BB59559}" type="slidenum">
              <a:rPr lang="zh-CN" altLang="en-US" smtClean="0"/>
              <a:t>4</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3765"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10"/>
          </p:nvPr>
        </p:nvSpPr>
        <p:spPr/>
        <p:txBody>
          <a:bodyPr/>
          <a:lstStyle/>
          <a:p>
            <a:fld id="{7D8E374D-6E28-41D4-B529-E46F9BB59559}" type="slidenum">
              <a:rPr lang="zh-CN" altLang="en-US" smtClean="0"/>
              <a:t>33</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3765"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10"/>
          </p:nvPr>
        </p:nvSpPr>
        <p:spPr/>
        <p:txBody>
          <a:bodyPr/>
          <a:lstStyle/>
          <a:p>
            <a:fld id="{7D8E374D-6E28-41D4-B529-E46F9BB59559}" type="slidenum">
              <a:rPr lang="zh-CN" altLang="en-US" smtClean="0"/>
              <a:t>34</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3765"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10"/>
          </p:nvPr>
        </p:nvSpPr>
        <p:spPr/>
        <p:txBody>
          <a:bodyPr/>
          <a:lstStyle/>
          <a:p>
            <a:fld id="{7D8E374D-6E28-41D4-B529-E46F9BB59559}" type="slidenum">
              <a:rPr lang="zh-CN" altLang="en-US" smtClean="0"/>
              <a:t>35</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3765"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10"/>
          </p:nvPr>
        </p:nvSpPr>
        <p:spPr/>
        <p:txBody>
          <a:bodyPr/>
          <a:lstStyle/>
          <a:p>
            <a:fld id="{7D8E374D-6E28-41D4-B529-E46F9BB59559}" type="slidenum">
              <a:rPr lang="zh-CN" altLang="en-US" smtClean="0"/>
              <a:t>36</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3765"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10"/>
          </p:nvPr>
        </p:nvSpPr>
        <p:spPr/>
        <p:txBody>
          <a:bodyPr/>
          <a:lstStyle/>
          <a:p>
            <a:fld id="{7D8E374D-6E28-41D4-B529-E46F9BB59559}" type="slidenum">
              <a:rPr lang="zh-CN" altLang="en-US" smtClean="0"/>
              <a:t>37</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3765"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10"/>
          </p:nvPr>
        </p:nvSpPr>
        <p:spPr/>
        <p:txBody>
          <a:bodyPr/>
          <a:lstStyle/>
          <a:p>
            <a:fld id="{7D8E374D-6E28-41D4-B529-E46F9BB59559}" type="slidenum">
              <a:rPr lang="zh-CN" altLang="en-US" smtClean="0"/>
              <a:t>38</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3765"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10"/>
          </p:nvPr>
        </p:nvSpPr>
        <p:spPr/>
        <p:txBody>
          <a:bodyPr/>
          <a:lstStyle/>
          <a:p>
            <a:fld id="{7D8E374D-6E28-41D4-B529-E46F9BB59559}" type="slidenum">
              <a:rPr lang="zh-CN" altLang="en-US" smtClean="0"/>
              <a:t>39</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3765"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10"/>
          </p:nvPr>
        </p:nvSpPr>
        <p:spPr/>
        <p:txBody>
          <a:bodyPr/>
          <a:lstStyle/>
          <a:p>
            <a:fld id="{7D8E374D-6E28-41D4-B529-E46F9BB59559}" type="slidenum">
              <a:rPr lang="zh-CN" altLang="en-US" smtClean="0"/>
              <a:t>40</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3765"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10"/>
          </p:nvPr>
        </p:nvSpPr>
        <p:spPr/>
        <p:txBody>
          <a:bodyPr/>
          <a:lstStyle/>
          <a:p>
            <a:fld id="{7D8E374D-6E28-41D4-B529-E46F9BB59559}" type="slidenum">
              <a:rPr lang="zh-CN" altLang="en-US" smtClean="0"/>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3765"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10"/>
          </p:nvPr>
        </p:nvSpPr>
        <p:spPr/>
        <p:txBody>
          <a:bodyPr/>
          <a:lstStyle/>
          <a:p>
            <a:fld id="{7D8E374D-6E28-41D4-B529-E46F9BB59559}"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3765"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10"/>
          </p:nvPr>
        </p:nvSpPr>
        <p:spPr/>
        <p:txBody>
          <a:bodyPr/>
          <a:lstStyle/>
          <a:p>
            <a:fld id="{7D8E374D-6E28-41D4-B529-E46F9BB59559}"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3765"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10"/>
          </p:nvPr>
        </p:nvSpPr>
        <p:spPr/>
        <p:txBody>
          <a:bodyPr/>
          <a:lstStyle/>
          <a:p>
            <a:fld id="{7D8E374D-6E28-41D4-B529-E46F9BB59559}" type="slidenum">
              <a:rPr lang="zh-CN" altLang="en-US" smtClean="0"/>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3765"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10"/>
          </p:nvPr>
        </p:nvSpPr>
        <p:spPr/>
        <p:txBody>
          <a:bodyPr/>
          <a:lstStyle/>
          <a:p>
            <a:fld id="{7D8E374D-6E28-41D4-B529-E46F9BB59559}" type="slidenum">
              <a:rPr lang="zh-CN" altLang="en-US" smtClean="0"/>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3765"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10"/>
          </p:nvPr>
        </p:nvSpPr>
        <p:spPr/>
        <p:txBody>
          <a:bodyPr/>
          <a:lstStyle/>
          <a:p>
            <a:fld id="{7D8E374D-6E28-41D4-B529-E46F9BB59559}" type="slidenum">
              <a:rPr lang="zh-CN" altLang="en-US" smtClean="0"/>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4.xml"/><Relationship Id="rId13" Type="http://schemas.openxmlformats.org/officeDocument/2006/relationships/tags" Target="../tags/tag19.xml"/><Relationship Id="rId3" Type="http://schemas.openxmlformats.org/officeDocument/2006/relationships/tags" Target="../tags/tag9.xml"/><Relationship Id="rId7" Type="http://schemas.openxmlformats.org/officeDocument/2006/relationships/tags" Target="../tags/tag13.xml"/><Relationship Id="rId12" Type="http://schemas.openxmlformats.org/officeDocument/2006/relationships/tags" Target="../tags/tag18.xml"/><Relationship Id="rId2" Type="http://schemas.openxmlformats.org/officeDocument/2006/relationships/tags" Target="../tags/tag8.xml"/><Relationship Id="rId16" Type="http://schemas.openxmlformats.org/officeDocument/2006/relationships/slideMaster" Target="../slideMasters/slideMaster1.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tags" Target="../tags/tag17.xml"/><Relationship Id="rId5" Type="http://schemas.openxmlformats.org/officeDocument/2006/relationships/tags" Target="../tags/tag11.xml"/><Relationship Id="rId15" Type="http://schemas.openxmlformats.org/officeDocument/2006/relationships/tags" Target="../tags/tag21.xml"/><Relationship Id="rId10" Type="http://schemas.openxmlformats.org/officeDocument/2006/relationships/tags" Target="../tags/tag16.xml"/><Relationship Id="rId4" Type="http://schemas.openxmlformats.org/officeDocument/2006/relationships/tags" Target="../tags/tag10.xml"/><Relationship Id="rId9" Type="http://schemas.openxmlformats.org/officeDocument/2006/relationships/tags" Target="../tags/tag15.xml"/><Relationship Id="rId14" Type="http://schemas.openxmlformats.org/officeDocument/2006/relationships/tags" Target="../tags/tag2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tags" Target="../tags/tag78.xml"/><Relationship Id="rId5" Type="http://schemas.openxmlformats.org/officeDocument/2006/relationships/slideMaster" Target="../slideMasters/slideMaster1.xml"/><Relationship Id="rId4" Type="http://schemas.openxmlformats.org/officeDocument/2006/relationships/tags" Target="../tags/tag81.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89.xml"/><Relationship Id="rId13" Type="http://schemas.openxmlformats.org/officeDocument/2006/relationships/tags" Target="../tags/tag94.xml"/><Relationship Id="rId3" Type="http://schemas.openxmlformats.org/officeDocument/2006/relationships/tags" Target="../tags/tag84.xml"/><Relationship Id="rId7" Type="http://schemas.openxmlformats.org/officeDocument/2006/relationships/tags" Target="../tags/tag88.xml"/><Relationship Id="rId12" Type="http://schemas.openxmlformats.org/officeDocument/2006/relationships/tags" Target="../tags/tag93.xml"/><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tags" Target="../tags/tag87.xml"/><Relationship Id="rId11" Type="http://schemas.openxmlformats.org/officeDocument/2006/relationships/tags" Target="../tags/tag92.xml"/><Relationship Id="rId5" Type="http://schemas.openxmlformats.org/officeDocument/2006/relationships/tags" Target="../tags/tag86.xml"/><Relationship Id="rId10" Type="http://schemas.openxmlformats.org/officeDocument/2006/relationships/tags" Target="../tags/tag91.xml"/><Relationship Id="rId4" Type="http://schemas.openxmlformats.org/officeDocument/2006/relationships/tags" Target="../tags/tag85.xml"/><Relationship Id="rId9" Type="http://schemas.openxmlformats.org/officeDocument/2006/relationships/tags" Target="../tags/tag90.xml"/><Relationship Id="rId14"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29.xml"/><Relationship Id="rId13" Type="http://schemas.openxmlformats.org/officeDocument/2006/relationships/tags" Target="../tags/tag34.xml"/><Relationship Id="rId3" Type="http://schemas.openxmlformats.org/officeDocument/2006/relationships/tags" Target="../tags/tag24.xml"/><Relationship Id="rId7" Type="http://schemas.openxmlformats.org/officeDocument/2006/relationships/tags" Target="../tags/tag28.xml"/><Relationship Id="rId12" Type="http://schemas.openxmlformats.org/officeDocument/2006/relationships/tags" Target="../tags/tag33.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11" Type="http://schemas.openxmlformats.org/officeDocument/2006/relationships/tags" Target="../tags/tag32.xml"/><Relationship Id="rId5" Type="http://schemas.openxmlformats.org/officeDocument/2006/relationships/tags" Target="../tags/tag26.xml"/><Relationship Id="rId10" Type="http://schemas.openxmlformats.org/officeDocument/2006/relationships/tags" Target="../tags/tag31.xml"/><Relationship Id="rId4" Type="http://schemas.openxmlformats.org/officeDocument/2006/relationships/tags" Target="../tags/tag25.xml"/><Relationship Id="rId9" Type="http://schemas.openxmlformats.org/officeDocument/2006/relationships/tags" Target="../tags/tag30.xml"/><Relationship Id="rId1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42.xml"/><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slideMaster" Target="../slideMasters/slideMaster1.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5" Type="http://schemas.openxmlformats.org/officeDocument/2006/relationships/tags" Target="../tags/tag39.xml"/><Relationship Id="rId10" Type="http://schemas.openxmlformats.org/officeDocument/2006/relationships/tags" Target="../tags/tag44.xml"/><Relationship Id="rId4" Type="http://schemas.openxmlformats.org/officeDocument/2006/relationships/tags" Target="../tags/tag38.xml"/><Relationship Id="rId9" Type="http://schemas.openxmlformats.org/officeDocument/2006/relationships/tags" Target="../tags/tag43.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48.xml"/><Relationship Id="rId7" Type="http://schemas.openxmlformats.org/officeDocument/2006/relationships/slideMaster" Target="../slideMasters/slideMaster1.xml"/><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tags" Target="../tags/tag51.xml"/><Relationship Id="rId5" Type="http://schemas.openxmlformats.org/officeDocument/2006/relationships/tags" Target="../tags/tag50.xml"/><Relationship Id="rId4" Type="http://schemas.openxmlformats.org/officeDocument/2006/relationships/tags" Target="../tags/tag49.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59.xml"/><Relationship Id="rId3" Type="http://schemas.openxmlformats.org/officeDocument/2006/relationships/tags" Target="../tags/tag54.xml"/><Relationship Id="rId7" Type="http://schemas.openxmlformats.org/officeDocument/2006/relationships/tags" Target="../tags/tag58.xml"/><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tags" Target="../tags/tag57.xml"/><Relationship Id="rId5" Type="http://schemas.openxmlformats.org/officeDocument/2006/relationships/tags" Target="../tags/tag56.xml"/><Relationship Id="rId4" Type="http://schemas.openxmlformats.org/officeDocument/2006/relationships/tags" Target="../tags/tag55.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tags" Target="../tags/tag60.xml"/><Relationship Id="rId5" Type="http://schemas.openxmlformats.org/officeDocument/2006/relationships/slideMaster" Target="../slideMasters/slideMaster1.xml"/><Relationship Id="rId4" Type="http://schemas.openxmlformats.org/officeDocument/2006/relationships/tags" Target="../tags/tag63.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69.xml"/><Relationship Id="rId7" Type="http://schemas.openxmlformats.org/officeDocument/2006/relationships/slideMaster" Target="../slideMasters/slideMaster1.xml"/><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tags" Target="../tags/tag72.xml"/><Relationship Id="rId5" Type="http://schemas.openxmlformats.org/officeDocument/2006/relationships/tags" Target="../tags/tag71.xml"/><Relationship Id="rId4" Type="http://schemas.openxmlformats.org/officeDocument/2006/relationships/tags" Target="../tags/tag70.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slideMaster" Target="../slideMasters/slideMaster1.xml"/><Relationship Id="rId5" Type="http://schemas.openxmlformats.org/officeDocument/2006/relationships/tags" Target="../tags/tag77.xml"/><Relationship Id="rId4" Type="http://schemas.openxmlformats.org/officeDocument/2006/relationships/tags" Target="../tags/tag76.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userDrawn="1">
  <p:cSld name="标题幻灯片">
    <p:spTree>
      <p:nvGrpSpPr>
        <p:cNvPr id="1" name=""/>
        <p:cNvGrpSpPr/>
        <p:nvPr/>
      </p:nvGrpSpPr>
      <p:grpSpPr>
        <a:xfrm>
          <a:off x="0" y="0"/>
          <a:ext cx="0" cy="0"/>
          <a:chOff x="0" y="0"/>
          <a:chExt cx="0" cy="0"/>
        </a:xfrm>
      </p:grpSpPr>
      <p:sp>
        <p:nvSpPr>
          <p:cNvPr id="4" name="任意多边形: 形状 3"/>
          <p:cNvSpPr/>
          <p:nvPr>
            <p:custDataLst>
              <p:tags r:id="rId1"/>
            </p:custDataLst>
          </p:nvPr>
        </p:nvSpPr>
        <p:spPr>
          <a:xfrm>
            <a:off x="9324975" y="587375"/>
            <a:ext cx="2647950" cy="1809750"/>
          </a:xfrm>
          <a:custGeom>
            <a:avLst/>
            <a:gdLst>
              <a:gd name="connsiteX0" fmla="*/ 2644775 w 2647950"/>
              <a:gd name="connsiteY0" fmla="*/ 1806575 h 1809750"/>
              <a:gd name="connsiteX1" fmla="*/ 701675 w 2647950"/>
              <a:gd name="connsiteY1" fmla="*/ 1666875 h 1809750"/>
              <a:gd name="connsiteX2" fmla="*/ 3175 w 2647950"/>
              <a:gd name="connsiteY2" fmla="*/ 3175 h 1809750"/>
            </a:gdLst>
            <a:ahLst/>
            <a:cxnLst>
              <a:cxn ang="0">
                <a:pos x="connsiteX0" y="connsiteY0"/>
              </a:cxn>
              <a:cxn ang="0">
                <a:pos x="connsiteX1" y="connsiteY1"/>
              </a:cxn>
              <a:cxn ang="0">
                <a:pos x="connsiteX2" y="connsiteY2"/>
              </a:cxn>
            </a:cxnLst>
            <a:rect l="l" t="t" r="r" b="b"/>
            <a:pathLst>
              <a:path w="2647950" h="1809750">
                <a:moveTo>
                  <a:pt x="2644775" y="1806575"/>
                </a:moveTo>
                <a:lnTo>
                  <a:pt x="701675" y="1666875"/>
                </a:lnTo>
                <a:lnTo>
                  <a:pt x="3175" y="3175"/>
                </a:lnTo>
                <a:close/>
              </a:path>
            </a:pathLst>
          </a:custGeom>
          <a:solidFill>
            <a:schemeClr val="accent1">
              <a:alpha val="80000"/>
            </a:schemeClr>
          </a:solidFill>
          <a:ln w="6350" cap="flat">
            <a:noFill/>
            <a:prstDash val="solid"/>
            <a:miter/>
          </a:ln>
        </p:spPr>
        <p:txBody>
          <a:bodyPr rtlCol="0" anchor="ctr"/>
          <a:lstStyle/>
          <a:p>
            <a:endParaRPr lang="zh-CN" altLang="en-US"/>
          </a:p>
        </p:txBody>
      </p:sp>
      <p:sp>
        <p:nvSpPr>
          <p:cNvPr id="5" name="任意多边形: 形状 4"/>
          <p:cNvSpPr/>
          <p:nvPr>
            <p:custDataLst>
              <p:tags r:id="rId2"/>
            </p:custDataLst>
          </p:nvPr>
        </p:nvSpPr>
        <p:spPr>
          <a:xfrm>
            <a:off x="9686925" y="4530725"/>
            <a:ext cx="2082800" cy="2108200"/>
          </a:xfrm>
          <a:custGeom>
            <a:avLst/>
            <a:gdLst>
              <a:gd name="connsiteX0" fmla="*/ 2079625 w 2082800"/>
              <a:gd name="connsiteY0" fmla="*/ 123825 h 2108200"/>
              <a:gd name="connsiteX1" fmla="*/ 885825 w 2082800"/>
              <a:gd name="connsiteY1" fmla="*/ 2105025 h 2108200"/>
              <a:gd name="connsiteX2" fmla="*/ 3175 w 2082800"/>
              <a:gd name="connsiteY2" fmla="*/ 3175 h 2108200"/>
            </a:gdLst>
            <a:ahLst/>
            <a:cxnLst>
              <a:cxn ang="0">
                <a:pos x="connsiteX0" y="connsiteY0"/>
              </a:cxn>
              <a:cxn ang="0">
                <a:pos x="connsiteX1" y="connsiteY1"/>
              </a:cxn>
              <a:cxn ang="0">
                <a:pos x="connsiteX2" y="connsiteY2"/>
              </a:cxn>
            </a:cxnLst>
            <a:rect l="l" t="t" r="r" b="b"/>
            <a:pathLst>
              <a:path w="2082800" h="2108200">
                <a:moveTo>
                  <a:pt x="2079625" y="123825"/>
                </a:moveTo>
                <a:lnTo>
                  <a:pt x="885825" y="2105025"/>
                </a:lnTo>
                <a:lnTo>
                  <a:pt x="3175" y="3175"/>
                </a:lnTo>
                <a:close/>
              </a:path>
            </a:pathLst>
          </a:custGeom>
          <a:solidFill>
            <a:schemeClr val="accent1">
              <a:alpha val="80000"/>
            </a:schemeClr>
          </a:solidFill>
          <a:ln w="6350" cap="flat">
            <a:noFill/>
            <a:prstDash val="solid"/>
            <a:miter/>
          </a:ln>
        </p:spPr>
        <p:txBody>
          <a:bodyPr rtlCol="0" anchor="ctr"/>
          <a:lstStyle/>
          <a:p>
            <a:endParaRPr lang="zh-CN" altLang="en-US"/>
          </a:p>
        </p:txBody>
      </p:sp>
      <p:sp>
        <p:nvSpPr>
          <p:cNvPr id="6" name="任意多边形: 形状 5"/>
          <p:cNvSpPr/>
          <p:nvPr>
            <p:custDataLst>
              <p:tags r:id="rId3"/>
            </p:custDataLst>
          </p:nvPr>
        </p:nvSpPr>
        <p:spPr>
          <a:xfrm>
            <a:off x="9197975" y="4321175"/>
            <a:ext cx="2997200" cy="2540000"/>
          </a:xfrm>
          <a:custGeom>
            <a:avLst/>
            <a:gdLst>
              <a:gd name="connsiteX0" fmla="*/ 2994025 w 2997200"/>
              <a:gd name="connsiteY0" fmla="*/ 2536825 h 2540000"/>
              <a:gd name="connsiteX1" fmla="*/ 3175 w 2997200"/>
              <a:gd name="connsiteY1" fmla="*/ 2536825 h 2540000"/>
              <a:gd name="connsiteX2" fmla="*/ 2994025 w 2997200"/>
              <a:gd name="connsiteY2" fmla="*/ 3175 h 2540000"/>
            </a:gdLst>
            <a:ahLst/>
            <a:cxnLst>
              <a:cxn ang="0">
                <a:pos x="connsiteX0" y="connsiteY0"/>
              </a:cxn>
              <a:cxn ang="0">
                <a:pos x="connsiteX1" y="connsiteY1"/>
              </a:cxn>
              <a:cxn ang="0">
                <a:pos x="connsiteX2" y="connsiteY2"/>
              </a:cxn>
            </a:cxnLst>
            <a:rect l="l" t="t" r="r" b="b"/>
            <a:pathLst>
              <a:path w="2997200" h="2540000">
                <a:moveTo>
                  <a:pt x="2994025" y="2536825"/>
                </a:moveTo>
                <a:lnTo>
                  <a:pt x="3175" y="2536825"/>
                </a:lnTo>
                <a:lnTo>
                  <a:pt x="2994025" y="3175"/>
                </a:lnTo>
                <a:close/>
              </a:path>
            </a:pathLst>
          </a:custGeom>
          <a:solidFill>
            <a:schemeClr val="accent2">
              <a:alpha val="80000"/>
            </a:schemeClr>
          </a:solidFill>
          <a:ln w="6350" cap="flat">
            <a:noFill/>
            <a:prstDash val="solid"/>
            <a:miter/>
          </a:ln>
        </p:spPr>
        <p:txBody>
          <a:bodyPr rtlCol="0" anchor="ctr"/>
          <a:lstStyle/>
          <a:p>
            <a:endParaRPr lang="zh-CN" altLang="en-US"/>
          </a:p>
        </p:txBody>
      </p:sp>
      <p:sp>
        <p:nvSpPr>
          <p:cNvPr id="7" name="任意多边形: 形状 6"/>
          <p:cNvSpPr/>
          <p:nvPr>
            <p:custDataLst>
              <p:tags r:id="rId4"/>
            </p:custDataLst>
          </p:nvPr>
        </p:nvSpPr>
        <p:spPr>
          <a:xfrm>
            <a:off x="-3175" y="407670"/>
            <a:ext cx="1955800" cy="1987550"/>
          </a:xfrm>
          <a:custGeom>
            <a:avLst/>
            <a:gdLst>
              <a:gd name="connsiteX0" fmla="*/ 3175 w 1955800"/>
              <a:gd name="connsiteY0" fmla="*/ 1985645 h 1987550"/>
              <a:gd name="connsiteX1" fmla="*/ 1952625 w 1955800"/>
              <a:gd name="connsiteY1" fmla="*/ 1236980 h 1987550"/>
              <a:gd name="connsiteX2" fmla="*/ 1115695 w 1955800"/>
              <a:gd name="connsiteY2" fmla="*/ 3175 h 1987550"/>
              <a:gd name="connsiteX3" fmla="*/ 3175 w 1955800"/>
              <a:gd name="connsiteY3" fmla="*/ 657860 h 1987550"/>
            </a:gdLst>
            <a:ahLst/>
            <a:cxnLst>
              <a:cxn ang="0">
                <a:pos x="connsiteX0" y="connsiteY0"/>
              </a:cxn>
              <a:cxn ang="0">
                <a:pos x="connsiteX1" y="connsiteY1"/>
              </a:cxn>
              <a:cxn ang="0">
                <a:pos x="connsiteX2" y="connsiteY2"/>
              </a:cxn>
              <a:cxn ang="0">
                <a:pos x="connsiteX3" y="connsiteY3"/>
              </a:cxn>
            </a:cxnLst>
            <a:rect l="l" t="t" r="r" b="b"/>
            <a:pathLst>
              <a:path w="1955800" h="1987550">
                <a:moveTo>
                  <a:pt x="3175" y="1985645"/>
                </a:moveTo>
                <a:lnTo>
                  <a:pt x="1952625" y="1236980"/>
                </a:lnTo>
                <a:lnTo>
                  <a:pt x="1115695" y="3175"/>
                </a:lnTo>
                <a:lnTo>
                  <a:pt x="3175" y="657860"/>
                </a:lnTo>
                <a:close/>
              </a:path>
            </a:pathLst>
          </a:custGeom>
          <a:solidFill>
            <a:schemeClr val="accent1">
              <a:lumMod val="60000"/>
              <a:lumOff val="40000"/>
              <a:alpha val="39000"/>
            </a:schemeClr>
          </a:solidFill>
          <a:ln w="6350" cap="flat">
            <a:noFill/>
            <a:prstDash val="solid"/>
            <a:miter/>
          </a:ln>
        </p:spPr>
        <p:txBody>
          <a:bodyPr rtlCol="0" anchor="ctr"/>
          <a:lstStyle/>
          <a:p>
            <a:endParaRPr lang="zh-CN" altLang="en-US"/>
          </a:p>
        </p:txBody>
      </p:sp>
      <p:sp>
        <p:nvSpPr>
          <p:cNvPr id="8" name="任意多边形: 形状 7"/>
          <p:cNvSpPr/>
          <p:nvPr>
            <p:custDataLst>
              <p:tags r:id="rId5"/>
            </p:custDataLst>
          </p:nvPr>
        </p:nvSpPr>
        <p:spPr>
          <a:xfrm>
            <a:off x="-3175" y="-3175"/>
            <a:ext cx="1816100" cy="1066800"/>
          </a:xfrm>
          <a:custGeom>
            <a:avLst/>
            <a:gdLst>
              <a:gd name="connsiteX0" fmla="*/ 836930 w 1816100"/>
              <a:gd name="connsiteY0" fmla="*/ 3175 h 1066800"/>
              <a:gd name="connsiteX1" fmla="*/ 99060 w 1816100"/>
              <a:gd name="connsiteY1" fmla="*/ 3175 h 1066800"/>
              <a:gd name="connsiteX2" fmla="*/ 3175 w 1816100"/>
              <a:gd name="connsiteY2" fmla="*/ 3175 h 1066800"/>
              <a:gd name="connsiteX3" fmla="*/ 3175 w 1816100"/>
              <a:gd name="connsiteY3" fmla="*/ 546735 h 1066800"/>
              <a:gd name="connsiteX4" fmla="*/ 3175 w 1816100"/>
              <a:gd name="connsiteY4" fmla="*/ 1068705 h 1066800"/>
              <a:gd name="connsiteX5" fmla="*/ 1115695 w 1816100"/>
              <a:gd name="connsiteY5" fmla="*/ 414020 h 1066800"/>
              <a:gd name="connsiteX6" fmla="*/ 1812925 w 1816100"/>
              <a:gd name="connsiteY6" fmla="*/ 3175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16100" h="1066800">
                <a:moveTo>
                  <a:pt x="836930" y="3175"/>
                </a:moveTo>
                <a:lnTo>
                  <a:pt x="99060" y="3175"/>
                </a:lnTo>
                <a:lnTo>
                  <a:pt x="3175" y="3175"/>
                </a:lnTo>
                <a:lnTo>
                  <a:pt x="3175" y="546735"/>
                </a:lnTo>
                <a:lnTo>
                  <a:pt x="3175" y="1068705"/>
                </a:lnTo>
                <a:lnTo>
                  <a:pt x="1115695" y="414020"/>
                </a:lnTo>
                <a:lnTo>
                  <a:pt x="1812925" y="3175"/>
                </a:lnTo>
                <a:close/>
              </a:path>
            </a:pathLst>
          </a:custGeom>
          <a:solidFill>
            <a:schemeClr val="accent1"/>
          </a:solidFill>
          <a:ln w="6350" cap="flat">
            <a:noFill/>
            <a:prstDash val="solid"/>
            <a:miter/>
          </a:ln>
        </p:spPr>
        <p:txBody>
          <a:bodyPr rtlCol="0" anchor="ctr"/>
          <a:lstStyle/>
          <a:p>
            <a:endParaRPr lang="zh-CN" altLang="en-US"/>
          </a:p>
        </p:txBody>
      </p:sp>
      <p:sp>
        <p:nvSpPr>
          <p:cNvPr id="9" name="任意多边形: 形状 8"/>
          <p:cNvSpPr/>
          <p:nvPr>
            <p:custDataLst>
              <p:tags r:id="rId6"/>
            </p:custDataLst>
          </p:nvPr>
        </p:nvSpPr>
        <p:spPr>
          <a:xfrm>
            <a:off x="7755890" y="4530725"/>
            <a:ext cx="1911350" cy="2330450"/>
          </a:xfrm>
          <a:custGeom>
            <a:avLst/>
            <a:gdLst>
              <a:gd name="connsiteX0" fmla="*/ 328295 w 1911350"/>
              <a:gd name="connsiteY0" fmla="*/ 2327275 h 2330450"/>
              <a:gd name="connsiteX1" fmla="*/ 1910715 w 1911350"/>
              <a:gd name="connsiteY1" fmla="*/ 2327275 h 2330450"/>
              <a:gd name="connsiteX2" fmla="*/ 334010 w 1911350"/>
              <a:gd name="connsiteY2" fmla="*/ 3175 h 2330450"/>
              <a:gd name="connsiteX3" fmla="*/ 3175 w 1911350"/>
              <a:gd name="connsiteY3" fmla="*/ 1880870 h 2330450"/>
              <a:gd name="connsiteX4" fmla="*/ 797560 w 1911350"/>
              <a:gd name="connsiteY4" fmla="*/ 1927225 h 2330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350" h="2330450">
                <a:moveTo>
                  <a:pt x="328295" y="2327275"/>
                </a:moveTo>
                <a:lnTo>
                  <a:pt x="1910715" y="2327275"/>
                </a:lnTo>
                <a:lnTo>
                  <a:pt x="334010" y="3175"/>
                </a:lnTo>
                <a:lnTo>
                  <a:pt x="3175" y="1880870"/>
                </a:lnTo>
                <a:lnTo>
                  <a:pt x="797560" y="1927225"/>
                </a:lnTo>
                <a:close/>
              </a:path>
            </a:pathLst>
          </a:custGeom>
          <a:solidFill>
            <a:schemeClr val="accent1">
              <a:lumMod val="60000"/>
              <a:lumOff val="40000"/>
              <a:alpha val="39000"/>
            </a:schemeClr>
          </a:solidFill>
          <a:ln w="6350" cap="flat">
            <a:noFill/>
            <a:prstDash val="solid"/>
            <a:miter/>
          </a:ln>
        </p:spPr>
        <p:txBody>
          <a:bodyPr rtlCol="0" anchor="ctr"/>
          <a:lstStyle/>
          <a:p>
            <a:endParaRPr lang="zh-CN" altLang="en-US"/>
          </a:p>
        </p:txBody>
      </p:sp>
      <p:sp>
        <p:nvSpPr>
          <p:cNvPr id="10" name="任意多边形: 形状 9"/>
          <p:cNvSpPr/>
          <p:nvPr>
            <p:custDataLst>
              <p:tags r:id="rId7"/>
            </p:custDataLst>
          </p:nvPr>
        </p:nvSpPr>
        <p:spPr>
          <a:xfrm>
            <a:off x="6412230" y="6334125"/>
            <a:ext cx="2139950" cy="527050"/>
          </a:xfrm>
          <a:custGeom>
            <a:avLst/>
            <a:gdLst>
              <a:gd name="connsiteX0" fmla="*/ 1346835 w 2139950"/>
              <a:gd name="connsiteY0" fmla="*/ 77470 h 527050"/>
              <a:gd name="connsiteX1" fmla="*/ 64770 w 2139950"/>
              <a:gd name="connsiteY1" fmla="*/ 3175 h 527050"/>
              <a:gd name="connsiteX2" fmla="*/ 3175 w 2139950"/>
              <a:gd name="connsiteY2" fmla="*/ 523875 h 527050"/>
              <a:gd name="connsiteX3" fmla="*/ 1268730 w 2139950"/>
              <a:gd name="connsiteY3" fmla="*/ 523875 h 527050"/>
              <a:gd name="connsiteX4" fmla="*/ 1671955 w 2139950"/>
              <a:gd name="connsiteY4" fmla="*/ 523875 h 527050"/>
              <a:gd name="connsiteX5" fmla="*/ 2141220 w 2139950"/>
              <a:gd name="connsiteY5" fmla="*/ 123825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9950" h="527050">
                <a:moveTo>
                  <a:pt x="1346835" y="77470"/>
                </a:moveTo>
                <a:lnTo>
                  <a:pt x="64770" y="3175"/>
                </a:lnTo>
                <a:lnTo>
                  <a:pt x="3175" y="523875"/>
                </a:lnTo>
                <a:lnTo>
                  <a:pt x="1268730" y="523875"/>
                </a:lnTo>
                <a:lnTo>
                  <a:pt x="1671955" y="523875"/>
                </a:lnTo>
                <a:lnTo>
                  <a:pt x="2141220" y="123825"/>
                </a:lnTo>
                <a:close/>
              </a:path>
            </a:pathLst>
          </a:custGeom>
          <a:solidFill>
            <a:schemeClr val="accent1">
              <a:alpha val="80000"/>
            </a:schemeClr>
          </a:solidFill>
          <a:ln w="6350" cap="flat">
            <a:noFill/>
            <a:prstDash val="solid"/>
            <a:miter/>
          </a:ln>
        </p:spPr>
        <p:txBody>
          <a:bodyPr rtlCol="0" anchor="ctr"/>
          <a:lstStyle/>
          <a:p>
            <a:endParaRPr lang="zh-CN" altLang="en-US"/>
          </a:p>
        </p:txBody>
      </p:sp>
      <p:sp>
        <p:nvSpPr>
          <p:cNvPr id="11" name="任意多边形: 形状 10"/>
          <p:cNvSpPr/>
          <p:nvPr>
            <p:custDataLst>
              <p:tags r:id="rId8"/>
            </p:custDataLst>
          </p:nvPr>
        </p:nvSpPr>
        <p:spPr>
          <a:xfrm>
            <a:off x="10302875" y="-3175"/>
            <a:ext cx="1892300" cy="2940050"/>
          </a:xfrm>
          <a:custGeom>
            <a:avLst/>
            <a:gdLst>
              <a:gd name="connsiteX0" fmla="*/ 910590 w 1892300"/>
              <a:gd name="connsiteY0" fmla="*/ 3175 h 2940050"/>
              <a:gd name="connsiteX1" fmla="*/ 519430 w 1892300"/>
              <a:gd name="connsiteY1" fmla="*/ 3175 h 2940050"/>
              <a:gd name="connsiteX2" fmla="*/ 3175 w 1892300"/>
              <a:gd name="connsiteY2" fmla="*/ 2936875 h 2940050"/>
              <a:gd name="connsiteX3" fmla="*/ 1889125 w 1892300"/>
              <a:gd name="connsiteY3" fmla="*/ 2212975 h 2940050"/>
              <a:gd name="connsiteX4" fmla="*/ 1889125 w 1892300"/>
              <a:gd name="connsiteY4" fmla="*/ 1445895 h 294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2300" h="2940050">
                <a:moveTo>
                  <a:pt x="910590" y="3175"/>
                </a:moveTo>
                <a:lnTo>
                  <a:pt x="519430" y="3175"/>
                </a:lnTo>
                <a:lnTo>
                  <a:pt x="3175" y="2936875"/>
                </a:lnTo>
                <a:lnTo>
                  <a:pt x="1889125" y="2212975"/>
                </a:lnTo>
                <a:lnTo>
                  <a:pt x="1889125" y="1445895"/>
                </a:lnTo>
                <a:close/>
              </a:path>
            </a:pathLst>
          </a:custGeom>
          <a:solidFill>
            <a:schemeClr val="accent1">
              <a:lumMod val="60000"/>
              <a:lumOff val="40000"/>
              <a:alpha val="39000"/>
            </a:schemeClr>
          </a:solidFill>
          <a:ln w="6350" cap="flat">
            <a:noFill/>
            <a:prstDash val="solid"/>
            <a:miter/>
          </a:ln>
        </p:spPr>
        <p:txBody>
          <a:bodyPr rtlCol="0" anchor="ctr"/>
          <a:lstStyle/>
          <a:p>
            <a:endParaRPr lang="zh-CN" altLang="en-US"/>
          </a:p>
        </p:txBody>
      </p:sp>
      <p:sp>
        <p:nvSpPr>
          <p:cNvPr id="9801" name="副标题 2"/>
          <p:cNvSpPr>
            <a:spLocks noGrp="1"/>
          </p:cNvSpPr>
          <p:nvPr>
            <p:ph type="subTitle" idx="1" hasCustomPrompt="1"/>
            <p:custDataLst>
              <p:tags r:id="rId9"/>
            </p:custDataLst>
          </p:nvPr>
        </p:nvSpPr>
        <p:spPr>
          <a:xfrm>
            <a:off x="2299949" y="3080658"/>
            <a:ext cx="6422977" cy="916576"/>
          </a:xfrm>
        </p:spPr>
        <p:txBody>
          <a:bodyPr anchor="t">
            <a:normAutofit/>
          </a:bodyPr>
          <a:lstStyle>
            <a:lvl1pPr marL="0" indent="0" algn="l">
              <a:buNone/>
              <a:defRPr sz="3600" baseline="0">
                <a:solidFill>
                  <a:schemeClr val="tx1">
                    <a:lumMod val="85000"/>
                    <a:lumOff val="15000"/>
                  </a:schemeClr>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en-US" dirty="0"/>
          </a:p>
        </p:txBody>
      </p:sp>
      <p:sp>
        <p:nvSpPr>
          <p:cNvPr id="9802" name="标题 1"/>
          <p:cNvSpPr>
            <a:spLocks noGrp="1"/>
          </p:cNvSpPr>
          <p:nvPr>
            <p:ph type="ctrTitle" hasCustomPrompt="1"/>
            <p:custDataLst>
              <p:tags r:id="rId10"/>
            </p:custDataLst>
          </p:nvPr>
        </p:nvSpPr>
        <p:spPr>
          <a:xfrm>
            <a:off x="2299949" y="1532709"/>
            <a:ext cx="6422977" cy="1495696"/>
          </a:xfrm>
        </p:spPr>
        <p:txBody>
          <a:bodyPr anchor="b">
            <a:normAutofit/>
          </a:bodyPr>
          <a:lstStyle>
            <a:lvl1pPr algn="l">
              <a:defRPr sz="4800" baseline="0">
                <a:solidFill>
                  <a:schemeClr val="accent1"/>
                </a:solidFill>
                <a:latin typeface="Arial" panose="020B0604020202020204" pitchFamily="34" charset="0"/>
                <a:ea typeface="汉仪旗黑-85S" panose="00020600040101010101" pitchFamily="18" charset="-122"/>
              </a:defRPr>
            </a:lvl1pPr>
          </a:lstStyle>
          <a:p>
            <a:r>
              <a:rPr lang="zh-CN" altLang="en-US" dirty="0"/>
              <a:t>单击此处编辑标题</a:t>
            </a:r>
          </a:p>
        </p:txBody>
      </p:sp>
      <p:sp>
        <p:nvSpPr>
          <p:cNvPr id="12" name="文本占位符 13"/>
          <p:cNvSpPr>
            <a:spLocks noGrp="1"/>
          </p:cNvSpPr>
          <p:nvPr>
            <p:ph type="body" sz="quarter" idx="10" hasCustomPrompt="1"/>
            <p:custDataLst>
              <p:tags r:id="rId11"/>
            </p:custDataLst>
          </p:nvPr>
        </p:nvSpPr>
        <p:spPr>
          <a:xfrm>
            <a:off x="2299949" y="4204426"/>
            <a:ext cx="1800000" cy="450000"/>
          </a:xfrm>
        </p:spPr>
        <p:txBody>
          <a:bodyPr vert="horz" anchor="ctr">
            <a:normAutofit/>
          </a:bodyPr>
          <a:lstStyle>
            <a:lvl1pPr marL="0" indent="0" algn="l">
              <a:buNone/>
              <a:defRPr sz="2000" b="0" baseline="0">
                <a:solidFill>
                  <a:schemeClr val="tx1">
                    <a:lumMod val="85000"/>
                    <a:lumOff val="15000"/>
                  </a:schemeClr>
                </a:solidFill>
                <a:latin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en-US" altLang="zh-CN" dirty="0"/>
          </a:p>
        </p:txBody>
      </p:sp>
      <p:sp>
        <p:nvSpPr>
          <p:cNvPr id="13" name="文本占位符 13"/>
          <p:cNvSpPr>
            <a:spLocks noGrp="1"/>
          </p:cNvSpPr>
          <p:nvPr>
            <p:ph type="body" sz="quarter" idx="11" hasCustomPrompt="1"/>
            <p:custDataLst>
              <p:tags r:id="rId12"/>
            </p:custDataLst>
          </p:nvPr>
        </p:nvSpPr>
        <p:spPr>
          <a:xfrm>
            <a:off x="2299949" y="4724278"/>
            <a:ext cx="1800000" cy="450000"/>
          </a:xfrm>
        </p:spPr>
        <p:txBody>
          <a:bodyPr vert="horz" anchor="ctr">
            <a:normAutofit/>
          </a:bodyPr>
          <a:lstStyle>
            <a:lvl1pPr marL="0" indent="0" algn="l">
              <a:buNone/>
              <a:defRPr sz="2000" b="0" baseline="0">
                <a:solidFill>
                  <a:schemeClr val="tx1">
                    <a:lumMod val="85000"/>
                    <a:lumOff val="15000"/>
                  </a:schemeClr>
                </a:solidFill>
                <a:latin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p>
        </p:txBody>
      </p:sp>
      <p:sp>
        <p:nvSpPr>
          <p:cNvPr id="2" name="日期占位符 1"/>
          <p:cNvSpPr>
            <a:spLocks noGrp="1"/>
          </p:cNvSpPr>
          <p:nvPr>
            <p:ph type="dt" sz="half" idx="12"/>
            <p:custDataLst>
              <p:tags r:id="rId13"/>
            </p:custDataLst>
          </p:nvPr>
        </p:nvSpPr>
        <p:spPr/>
        <p:txBody>
          <a:bodyPr/>
          <a:lstStyle/>
          <a:p>
            <a:fld id="{760FBDFE-C587-4B4C-A407-44438C67B59E}" type="datetimeFigureOut">
              <a:rPr lang="zh-CN" altLang="en-US" smtClean="0"/>
              <a:t>2019/6/14</a:t>
            </a:fld>
            <a:endParaRPr lang="zh-CN" altLang="en-US" dirty="0"/>
          </a:p>
        </p:txBody>
      </p:sp>
      <p:sp>
        <p:nvSpPr>
          <p:cNvPr id="3" name="页脚占位符 2"/>
          <p:cNvSpPr>
            <a:spLocks noGrp="1"/>
          </p:cNvSpPr>
          <p:nvPr>
            <p:ph type="ftr" sz="quarter" idx="13"/>
            <p:custDataLst>
              <p:tags r:id="rId14"/>
            </p:custDataLst>
          </p:nvPr>
        </p:nvSpPr>
        <p:spPr/>
        <p:txBody>
          <a:bodyPr/>
          <a:lstStyle/>
          <a:p>
            <a:endParaRPr lang="zh-CN" altLang="en-US" dirty="0"/>
          </a:p>
        </p:txBody>
      </p:sp>
      <p:sp>
        <p:nvSpPr>
          <p:cNvPr id="15" name="灯片编号占位符 14"/>
          <p:cNvSpPr>
            <a:spLocks noGrp="1"/>
          </p:cNvSpPr>
          <p:nvPr>
            <p:ph type="sldNum" sz="quarter" idx="14"/>
            <p:custDataLst>
              <p:tags r:id="rId15"/>
            </p:custDataLst>
          </p:nvPr>
        </p:nvSpPr>
        <p:spPr/>
        <p:txBody>
          <a:bodyPr/>
          <a:lstStyle/>
          <a:p>
            <a:fld id="{49AE70B2-8BF9-45C0-BB95-33D1B9D3A854}" type="slidenum">
              <a:rPr lang="zh-CN" altLang="en-US" smtClean="0"/>
              <a:t>‹#›</a:t>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2019/6/14</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69930" y="952508"/>
            <a:ext cx="10852237" cy="5388907"/>
          </a:xfrm>
        </p:spPr>
        <p:txBody>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13" name="标题 1"/>
          <p:cNvSpPr>
            <a:spLocks noGrp="1"/>
          </p:cNvSpPr>
          <p:nvPr>
            <p:ph type="ctrTitle" hasCustomPrompt="1"/>
            <p:custDataLst>
              <p:tags r:id="rId1"/>
            </p:custDataLst>
          </p:nvPr>
        </p:nvSpPr>
        <p:spPr>
          <a:xfrm>
            <a:off x="3669007" y="1830258"/>
            <a:ext cx="5968684" cy="1783660"/>
          </a:xfrm>
        </p:spPr>
        <p:txBody>
          <a:bodyPr anchor="b">
            <a:normAutofit/>
          </a:bodyPr>
          <a:lstStyle>
            <a:lvl1pPr marL="0" indent="0" algn="l">
              <a:buFont typeface="Arial" panose="020B0604020202020204" pitchFamily="34" charset="0"/>
              <a:buNone/>
              <a:defRPr sz="8800" baseline="0">
                <a:solidFill>
                  <a:schemeClr val="accent1"/>
                </a:solidFill>
                <a:latin typeface="Arial" panose="020B0604020202020204" pitchFamily="34" charset="0"/>
                <a:ea typeface="汉仪旗黑-85S" panose="00020600040101010101" pitchFamily="18" charset="-122"/>
              </a:defRPr>
            </a:lvl1pPr>
          </a:lstStyle>
          <a:p>
            <a:r>
              <a:rPr lang="zh-CN" altLang="en-US" dirty="0"/>
              <a:t>编辑标题</a:t>
            </a:r>
          </a:p>
        </p:txBody>
      </p:sp>
      <p:sp>
        <p:nvSpPr>
          <p:cNvPr id="3" name="任意多边形: 形状 2"/>
          <p:cNvSpPr/>
          <p:nvPr>
            <p:custDataLst>
              <p:tags r:id="rId2"/>
            </p:custDataLst>
          </p:nvPr>
        </p:nvSpPr>
        <p:spPr>
          <a:xfrm flipH="1">
            <a:off x="9749155" y="3810"/>
            <a:ext cx="1495425" cy="1818640"/>
          </a:xfrm>
          <a:custGeom>
            <a:avLst/>
            <a:gdLst>
              <a:gd name="connsiteX0" fmla="*/ 1498646 w 1495484"/>
              <a:gd name="connsiteY0" fmla="*/ 3162 h 1818661"/>
              <a:gd name="connsiteX1" fmla="*/ 91877 w 1495484"/>
              <a:gd name="connsiteY1" fmla="*/ 1523993 h 1818661"/>
              <a:gd name="connsiteX2" fmla="*/ 3162 w 1495484"/>
              <a:gd name="connsiteY2" fmla="*/ 1821823 h 1818661"/>
              <a:gd name="connsiteX3" fmla="*/ 1422605 w 1495484"/>
              <a:gd name="connsiteY3" fmla="*/ 1328820 h 1818661"/>
            </a:gdLst>
            <a:ahLst/>
            <a:cxnLst>
              <a:cxn ang="0">
                <a:pos x="connsiteX0" y="connsiteY0"/>
              </a:cxn>
              <a:cxn ang="0">
                <a:pos x="connsiteX1" y="connsiteY1"/>
              </a:cxn>
              <a:cxn ang="0">
                <a:pos x="connsiteX2" y="connsiteY2"/>
              </a:cxn>
              <a:cxn ang="0">
                <a:pos x="connsiteX3" y="connsiteY3"/>
              </a:cxn>
            </a:cxnLst>
            <a:rect l="l" t="t" r="r" b="b"/>
            <a:pathLst>
              <a:path w="1495484" h="1818661">
                <a:moveTo>
                  <a:pt x="1498646" y="3162"/>
                </a:moveTo>
                <a:lnTo>
                  <a:pt x="91877" y="1523993"/>
                </a:lnTo>
                <a:lnTo>
                  <a:pt x="3162" y="1821823"/>
                </a:lnTo>
                <a:lnTo>
                  <a:pt x="1422605" y="1328820"/>
                </a:lnTo>
                <a:close/>
              </a:path>
            </a:pathLst>
          </a:custGeom>
          <a:solidFill>
            <a:schemeClr val="accent1">
              <a:lumMod val="60000"/>
              <a:lumOff val="40000"/>
              <a:alpha val="40000"/>
            </a:schemeClr>
          </a:solidFill>
          <a:ln w="6337" cap="flat">
            <a:noFill/>
            <a:prstDash val="solid"/>
            <a:miter/>
          </a:ln>
        </p:spPr>
        <p:txBody>
          <a:bodyPr rtlCol="0" anchor="ctr"/>
          <a:lstStyle/>
          <a:p>
            <a:endParaRPr lang="zh-CN" altLang="en-US"/>
          </a:p>
        </p:txBody>
      </p:sp>
      <p:sp>
        <p:nvSpPr>
          <p:cNvPr id="4" name="任意多边形: 形状 3"/>
          <p:cNvSpPr/>
          <p:nvPr>
            <p:custDataLst>
              <p:tags r:id="rId3"/>
            </p:custDataLst>
          </p:nvPr>
        </p:nvSpPr>
        <p:spPr>
          <a:xfrm flipH="1">
            <a:off x="9749155" y="3810"/>
            <a:ext cx="2439670" cy="2648585"/>
          </a:xfrm>
          <a:custGeom>
            <a:avLst/>
            <a:gdLst>
              <a:gd name="connsiteX0" fmla="*/ 3162 w 2439667"/>
              <a:gd name="connsiteY0" fmla="*/ 3162 h 2648781"/>
              <a:gd name="connsiteX1" fmla="*/ 2442829 w 2439667"/>
              <a:gd name="connsiteY1" fmla="*/ 3162 h 2648781"/>
              <a:gd name="connsiteX2" fmla="*/ 3162 w 2439667"/>
              <a:gd name="connsiteY2" fmla="*/ 2651944 h 2648781"/>
            </a:gdLst>
            <a:ahLst/>
            <a:cxnLst>
              <a:cxn ang="0">
                <a:pos x="connsiteX0" y="connsiteY0"/>
              </a:cxn>
              <a:cxn ang="0">
                <a:pos x="connsiteX1" y="connsiteY1"/>
              </a:cxn>
              <a:cxn ang="0">
                <a:pos x="connsiteX2" y="connsiteY2"/>
              </a:cxn>
            </a:cxnLst>
            <a:rect l="l" t="t" r="r" b="b"/>
            <a:pathLst>
              <a:path w="2439667" h="2648781">
                <a:moveTo>
                  <a:pt x="3162" y="3162"/>
                </a:moveTo>
                <a:lnTo>
                  <a:pt x="2442829" y="3162"/>
                </a:lnTo>
                <a:lnTo>
                  <a:pt x="3162" y="2651944"/>
                </a:lnTo>
                <a:close/>
              </a:path>
            </a:pathLst>
          </a:custGeom>
          <a:solidFill>
            <a:schemeClr val="accent2">
              <a:alpha val="80000"/>
            </a:schemeClr>
          </a:solidFill>
          <a:ln w="6337" cap="flat">
            <a:noFill/>
            <a:prstDash val="solid"/>
            <a:miter/>
          </a:ln>
        </p:spPr>
        <p:txBody>
          <a:bodyPr rtlCol="0" anchor="ctr"/>
          <a:lstStyle/>
          <a:p>
            <a:endParaRPr lang="zh-CN" altLang="en-US"/>
          </a:p>
        </p:txBody>
      </p:sp>
      <p:sp>
        <p:nvSpPr>
          <p:cNvPr id="7" name="任意多边形: 形状 6"/>
          <p:cNvSpPr/>
          <p:nvPr>
            <p:custDataLst>
              <p:tags r:id="rId4"/>
            </p:custDataLst>
          </p:nvPr>
        </p:nvSpPr>
        <p:spPr>
          <a:xfrm flipH="1">
            <a:off x="218440" y="593090"/>
            <a:ext cx="2635885" cy="1799590"/>
          </a:xfrm>
          <a:custGeom>
            <a:avLst/>
            <a:gdLst>
              <a:gd name="connsiteX0" fmla="*/ 2639270 w 2636108"/>
              <a:gd name="connsiteY0" fmla="*/ 1802813 h 1799650"/>
              <a:gd name="connsiteX1" fmla="*/ 700210 w 2636108"/>
              <a:gd name="connsiteY1" fmla="*/ 1663403 h 1799650"/>
              <a:gd name="connsiteX2" fmla="*/ 3162 w 2636108"/>
              <a:gd name="connsiteY2" fmla="*/ 3162 h 1799650"/>
            </a:gdLst>
            <a:ahLst/>
            <a:cxnLst>
              <a:cxn ang="0">
                <a:pos x="connsiteX0" y="connsiteY0"/>
              </a:cxn>
              <a:cxn ang="0">
                <a:pos x="connsiteX1" y="connsiteY1"/>
              </a:cxn>
              <a:cxn ang="0">
                <a:pos x="connsiteX2" y="connsiteY2"/>
              </a:cxn>
            </a:cxnLst>
            <a:rect l="l" t="t" r="r" b="b"/>
            <a:pathLst>
              <a:path w="2636108" h="1799650">
                <a:moveTo>
                  <a:pt x="2639270" y="1802813"/>
                </a:moveTo>
                <a:lnTo>
                  <a:pt x="700210" y="1663403"/>
                </a:lnTo>
                <a:lnTo>
                  <a:pt x="3162" y="3162"/>
                </a:lnTo>
                <a:close/>
              </a:path>
            </a:pathLst>
          </a:custGeom>
          <a:solidFill>
            <a:schemeClr val="accent1">
              <a:alpha val="80000"/>
            </a:schemeClr>
          </a:solidFill>
          <a:ln w="6337" cap="flat">
            <a:noFill/>
            <a:prstDash val="solid"/>
            <a:miter/>
          </a:ln>
        </p:spPr>
        <p:txBody>
          <a:bodyPr rtlCol="0" anchor="ctr"/>
          <a:lstStyle/>
          <a:p>
            <a:endParaRPr lang="zh-CN" altLang="en-US"/>
          </a:p>
        </p:txBody>
      </p:sp>
      <p:sp>
        <p:nvSpPr>
          <p:cNvPr id="8" name="任意多边形: 形状 7"/>
          <p:cNvSpPr/>
          <p:nvPr>
            <p:custDataLst>
              <p:tags r:id="rId5"/>
            </p:custDataLst>
          </p:nvPr>
        </p:nvSpPr>
        <p:spPr>
          <a:xfrm flipH="1">
            <a:off x="421640" y="4528185"/>
            <a:ext cx="2072005" cy="2097405"/>
          </a:xfrm>
          <a:custGeom>
            <a:avLst/>
            <a:gdLst>
              <a:gd name="connsiteX0" fmla="*/ 2075295 w 2072133"/>
              <a:gd name="connsiteY0" fmla="*/ 123561 h 2097480"/>
              <a:gd name="connsiteX1" fmla="*/ 883977 w 2072133"/>
              <a:gd name="connsiteY1" fmla="*/ 2100642 h 2097480"/>
              <a:gd name="connsiteX2" fmla="*/ 3162 w 2072133"/>
              <a:gd name="connsiteY2" fmla="*/ 3162 h 2097480"/>
            </a:gdLst>
            <a:ahLst/>
            <a:cxnLst>
              <a:cxn ang="0">
                <a:pos x="connsiteX0" y="connsiteY0"/>
              </a:cxn>
              <a:cxn ang="0">
                <a:pos x="connsiteX1" y="connsiteY1"/>
              </a:cxn>
              <a:cxn ang="0">
                <a:pos x="connsiteX2" y="connsiteY2"/>
              </a:cxn>
            </a:cxnLst>
            <a:rect l="l" t="t" r="r" b="b"/>
            <a:pathLst>
              <a:path w="2072133" h="2097480">
                <a:moveTo>
                  <a:pt x="2075295" y="123561"/>
                </a:moveTo>
                <a:lnTo>
                  <a:pt x="883977" y="2100642"/>
                </a:lnTo>
                <a:lnTo>
                  <a:pt x="3162" y="3162"/>
                </a:lnTo>
                <a:close/>
              </a:path>
            </a:pathLst>
          </a:custGeom>
          <a:solidFill>
            <a:schemeClr val="accent1">
              <a:alpha val="80000"/>
            </a:schemeClr>
          </a:solidFill>
          <a:ln w="6337" cap="flat">
            <a:noFill/>
            <a:prstDash val="solid"/>
            <a:miter/>
          </a:ln>
        </p:spPr>
        <p:txBody>
          <a:bodyPr rtlCol="0" anchor="ctr"/>
          <a:lstStyle/>
          <a:p>
            <a:endParaRPr lang="zh-CN" altLang="en-US"/>
          </a:p>
        </p:txBody>
      </p:sp>
      <p:sp>
        <p:nvSpPr>
          <p:cNvPr id="9" name="任意多边形: 形状 8"/>
          <p:cNvSpPr/>
          <p:nvPr>
            <p:custDataLst>
              <p:tags r:id="rId6"/>
            </p:custDataLst>
          </p:nvPr>
        </p:nvSpPr>
        <p:spPr>
          <a:xfrm flipH="1">
            <a:off x="-3175" y="4319270"/>
            <a:ext cx="2984500" cy="2528570"/>
          </a:xfrm>
          <a:custGeom>
            <a:avLst/>
            <a:gdLst>
              <a:gd name="connsiteX0" fmla="*/ 2987794 w 2984632"/>
              <a:gd name="connsiteY0" fmla="*/ 2531544 h 2528382"/>
              <a:gd name="connsiteX1" fmla="*/ 3162 w 2984632"/>
              <a:gd name="connsiteY1" fmla="*/ 2531544 h 2528382"/>
              <a:gd name="connsiteX2" fmla="*/ 2987794 w 2984632"/>
              <a:gd name="connsiteY2" fmla="*/ 3162 h 2528382"/>
            </a:gdLst>
            <a:ahLst/>
            <a:cxnLst>
              <a:cxn ang="0">
                <a:pos x="connsiteX0" y="connsiteY0"/>
              </a:cxn>
              <a:cxn ang="0">
                <a:pos x="connsiteX1" y="connsiteY1"/>
              </a:cxn>
              <a:cxn ang="0">
                <a:pos x="connsiteX2" y="connsiteY2"/>
              </a:cxn>
            </a:cxnLst>
            <a:rect l="l" t="t" r="r" b="b"/>
            <a:pathLst>
              <a:path w="2984632" h="2528382">
                <a:moveTo>
                  <a:pt x="2987794" y="2531544"/>
                </a:moveTo>
                <a:lnTo>
                  <a:pt x="3162" y="2531544"/>
                </a:lnTo>
                <a:lnTo>
                  <a:pt x="2987794" y="3162"/>
                </a:lnTo>
                <a:close/>
              </a:path>
            </a:pathLst>
          </a:custGeom>
          <a:solidFill>
            <a:schemeClr val="accent2">
              <a:alpha val="80000"/>
            </a:schemeClr>
          </a:solidFill>
          <a:ln w="6337" cap="flat">
            <a:noFill/>
            <a:prstDash val="solid"/>
            <a:miter/>
          </a:ln>
        </p:spPr>
        <p:txBody>
          <a:bodyPr rtlCol="0" anchor="ctr"/>
          <a:lstStyle/>
          <a:p>
            <a:endParaRPr lang="zh-CN" altLang="en-US"/>
          </a:p>
        </p:txBody>
      </p:sp>
      <p:sp>
        <p:nvSpPr>
          <p:cNvPr id="10" name="任意多边形: 形状 9"/>
          <p:cNvSpPr/>
          <p:nvPr>
            <p:custDataLst>
              <p:tags r:id="rId7"/>
            </p:custDataLst>
          </p:nvPr>
        </p:nvSpPr>
        <p:spPr>
          <a:xfrm flipH="1">
            <a:off x="2513330" y="4528185"/>
            <a:ext cx="1907540" cy="2319020"/>
          </a:xfrm>
          <a:custGeom>
            <a:avLst/>
            <a:gdLst>
              <a:gd name="connsiteX0" fmla="*/ 327606 w 1907376"/>
              <a:gd name="connsiteY0" fmla="*/ 2322430 h 2319268"/>
              <a:gd name="connsiteX1" fmla="*/ 1906736 w 1907376"/>
              <a:gd name="connsiteY1" fmla="*/ 2322430 h 2319268"/>
              <a:gd name="connsiteX2" fmla="*/ 333309 w 1907376"/>
              <a:gd name="connsiteY2" fmla="*/ 3162 h 2319268"/>
              <a:gd name="connsiteX3" fmla="*/ 3162 w 1907376"/>
              <a:gd name="connsiteY3" fmla="*/ 1876953 h 2319268"/>
              <a:gd name="connsiteX4" fmla="*/ 795895 w 1907376"/>
              <a:gd name="connsiteY4" fmla="*/ 1923212 h 2319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7376" h="2319268">
                <a:moveTo>
                  <a:pt x="327606" y="2322430"/>
                </a:moveTo>
                <a:lnTo>
                  <a:pt x="1906736" y="2322430"/>
                </a:lnTo>
                <a:lnTo>
                  <a:pt x="333309" y="3162"/>
                </a:lnTo>
                <a:lnTo>
                  <a:pt x="3162" y="1876953"/>
                </a:lnTo>
                <a:lnTo>
                  <a:pt x="795895" y="1923212"/>
                </a:lnTo>
                <a:close/>
              </a:path>
            </a:pathLst>
          </a:custGeom>
          <a:solidFill>
            <a:schemeClr val="accent1">
              <a:lumMod val="60000"/>
              <a:lumOff val="40000"/>
              <a:alpha val="39000"/>
            </a:schemeClr>
          </a:solidFill>
          <a:ln w="6337" cap="flat">
            <a:noFill/>
            <a:prstDash val="solid"/>
            <a:miter/>
          </a:ln>
        </p:spPr>
        <p:txBody>
          <a:bodyPr rtlCol="0" anchor="ctr"/>
          <a:lstStyle/>
          <a:p>
            <a:endParaRPr lang="zh-CN" altLang="en-US"/>
          </a:p>
        </p:txBody>
      </p:sp>
      <p:sp>
        <p:nvSpPr>
          <p:cNvPr id="11" name="任意多边形: 形状 10"/>
          <p:cNvSpPr/>
          <p:nvPr>
            <p:custDataLst>
              <p:tags r:id="rId8"/>
            </p:custDataLst>
          </p:nvPr>
        </p:nvSpPr>
        <p:spPr>
          <a:xfrm flipH="1">
            <a:off x="3625850" y="6327775"/>
            <a:ext cx="2135505" cy="519430"/>
          </a:xfrm>
          <a:custGeom>
            <a:avLst/>
            <a:gdLst>
              <a:gd name="connsiteX0" fmla="*/ 1344029 w 2135501"/>
              <a:gd name="connsiteY0" fmla="*/ 77302 h 519617"/>
              <a:gd name="connsiteX1" fmla="*/ 64629 w 2135501"/>
              <a:gd name="connsiteY1" fmla="*/ 3162 h 519617"/>
              <a:gd name="connsiteX2" fmla="*/ 3162 w 2135501"/>
              <a:gd name="connsiteY2" fmla="*/ 522779 h 519617"/>
              <a:gd name="connsiteX3" fmla="*/ 1266086 w 2135501"/>
              <a:gd name="connsiteY3" fmla="*/ 522779 h 519617"/>
              <a:gd name="connsiteX4" fmla="*/ 1668472 w 2135501"/>
              <a:gd name="connsiteY4" fmla="*/ 522779 h 519617"/>
              <a:gd name="connsiteX5" fmla="*/ 2136762 w 2135501"/>
              <a:gd name="connsiteY5" fmla="*/ 123561 h 519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5501" h="519617">
                <a:moveTo>
                  <a:pt x="1344029" y="77302"/>
                </a:moveTo>
                <a:lnTo>
                  <a:pt x="64629" y="3162"/>
                </a:lnTo>
                <a:lnTo>
                  <a:pt x="3162" y="522779"/>
                </a:lnTo>
                <a:lnTo>
                  <a:pt x="1266086" y="522779"/>
                </a:lnTo>
                <a:lnTo>
                  <a:pt x="1668472" y="522779"/>
                </a:lnTo>
                <a:lnTo>
                  <a:pt x="2136762" y="123561"/>
                </a:lnTo>
                <a:close/>
              </a:path>
            </a:pathLst>
          </a:custGeom>
          <a:solidFill>
            <a:schemeClr val="accent1">
              <a:alpha val="80000"/>
            </a:schemeClr>
          </a:solidFill>
          <a:ln w="6337" cap="flat">
            <a:noFill/>
            <a:prstDash val="solid"/>
            <a:miter/>
          </a:ln>
        </p:spPr>
        <p:txBody>
          <a:bodyPr rtlCol="0" anchor="ctr"/>
          <a:lstStyle/>
          <a:p>
            <a:endParaRPr lang="zh-CN" altLang="en-US"/>
          </a:p>
        </p:txBody>
      </p:sp>
      <p:sp>
        <p:nvSpPr>
          <p:cNvPr id="12" name="任意多边形: 形状 11"/>
          <p:cNvSpPr/>
          <p:nvPr>
            <p:custDataLst>
              <p:tags r:id="rId9"/>
            </p:custDataLst>
          </p:nvPr>
        </p:nvSpPr>
        <p:spPr>
          <a:xfrm flipH="1">
            <a:off x="-3175" y="3810"/>
            <a:ext cx="1882140" cy="2927350"/>
          </a:xfrm>
          <a:custGeom>
            <a:avLst/>
            <a:gdLst>
              <a:gd name="connsiteX0" fmla="*/ 908690 w 1882029"/>
              <a:gd name="connsiteY0" fmla="*/ 3162 h 2927600"/>
              <a:gd name="connsiteX1" fmla="*/ 518344 w 1882029"/>
              <a:gd name="connsiteY1" fmla="*/ 3162 h 2927600"/>
              <a:gd name="connsiteX2" fmla="*/ 3162 w 1882029"/>
              <a:gd name="connsiteY2" fmla="*/ 2930763 h 2927600"/>
              <a:gd name="connsiteX3" fmla="*/ 1885191 w 1882029"/>
              <a:gd name="connsiteY3" fmla="*/ 2208368 h 2927600"/>
              <a:gd name="connsiteX4" fmla="*/ 1885191 w 1882029"/>
              <a:gd name="connsiteY4" fmla="*/ 1442882 h 2927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2029" h="2927600">
                <a:moveTo>
                  <a:pt x="908690" y="3162"/>
                </a:moveTo>
                <a:lnTo>
                  <a:pt x="518344" y="3162"/>
                </a:lnTo>
                <a:lnTo>
                  <a:pt x="3162" y="2930763"/>
                </a:lnTo>
                <a:lnTo>
                  <a:pt x="1885191" y="2208368"/>
                </a:lnTo>
                <a:lnTo>
                  <a:pt x="1885191" y="1442882"/>
                </a:lnTo>
                <a:close/>
              </a:path>
            </a:pathLst>
          </a:custGeom>
          <a:solidFill>
            <a:schemeClr val="accent1">
              <a:lumMod val="60000"/>
              <a:lumOff val="40000"/>
              <a:alpha val="39000"/>
            </a:schemeClr>
          </a:solidFill>
          <a:ln w="6337" cap="flat">
            <a:noFill/>
            <a:prstDash val="solid"/>
            <a:miter/>
          </a:ln>
        </p:spPr>
        <p:txBody>
          <a:bodyPr rtlCol="0" anchor="ctr"/>
          <a:lstStyle/>
          <a:p>
            <a:endParaRPr lang="zh-CN" altLang="en-US"/>
          </a:p>
        </p:txBody>
      </p:sp>
      <p:sp>
        <p:nvSpPr>
          <p:cNvPr id="14" name="任意多边形: 形状 13"/>
          <p:cNvSpPr/>
          <p:nvPr>
            <p:custDataLst>
              <p:tags r:id="rId10"/>
            </p:custDataLst>
          </p:nvPr>
        </p:nvSpPr>
        <p:spPr>
          <a:xfrm flipH="1">
            <a:off x="10693400" y="3810"/>
            <a:ext cx="1495425" cy="2256155"/>
          </a:xfrm>
          <a:custGeom>
            <a:avLst/>
            <a:gdLst>
              <a:gd name="connsiteX0" fmla="*/ 1498646 w 1495484"/>
              <a:gd name="connsiteY0" fmla="*/ 3162 h 2255900"/>
              <a:gd name="connsiteX1" fmla="*/ 3162 w 1495484"/>
              <a:gd name="connsiteY1" fmla="*/ 3162 h 2255900"/>
              <a:gd name="connsiteX2" fmla="*/ 3162 w 1495484"/>
              <a:gd name="connsiteY2" fmla="*/ 1821823 h 2255900"/>
              <a:gd name="connsiteX3" fmla="*/ 814272 w 1495484"/>
              <a:gd name="connsiteY3" fmla="*/ 2259062 h 2255900"/>
            </a:gdLst>
            <a:ahLst/>
            <a:cxnLst>
              <a:cxn ang="0">
                <a:pos x="connsiteX0" y="connsiteY0"/>
              </a:cxn>
              <a:cxn ang="0">
                <a:pos x="connsiteX1" y="connsiteY1"/>
              </a:cxn>
              <a:cxn ang="0">
                <a:pos x="connsiteX2" y="connsiteY2"/>
              </a:cxn>
              <a:cxn ang="0">
                <a:pos x="connsiteX3" y="connsiteY3"/>
              </a:cxn>
            </a:cxnLst>
            <a:rect l="l" t="t" r="r" b="b"/>
            <a:pathLst>
              <a:path w="1495484" h="2255900">
                <a:moveTo>
                  <a:pt x="1498646" y="3162"/>
                </a:moveTo>
                <a:lnTo>
                  <a:pt x="3162" y="3162"/>
                </a:lnTo>
                <a:lnTo>
                  <a:pt x="3162" y="1821823"/>
                </a:lnTo>
                <a:lnTo>
                  <a:pt x="814272" y="2259062"/>
                </a:lnTo>
                <a:close/>
              </a:path>
            </a:pathLst>
          </a:custGeom>
          <a:solidFill>
            <a:schemeClr val="accent1">
              <a:alpha val="80000"/>
            </a:schemeClr>
          </a:solidFill>
          <a:ln w="6337" cap="flat">
            <a:noFill/>
            <a:prstDash val="solid"/>
            <a:miter/>
          </a:ln>
        </p:spPr>
        <p:txBody>
          <a:bodyPr rtlCol="0" anchor="ctr"/>
          <a:lstStyle/>
          <a:p>
            <a:endParaRPr lang="zh-CN" altLang="en-US"/>
          </a:p>
        </p:txBody>
      </p:sp>
      <p:sp>
        <p:nvSpPr>
          <p:cNvPr id="2" name="日期占位符 1"/>
          <p:cNvSpPr>
            <a:spLocks noGrp="1"/>
          </p:cNvSpPr>
          <p:nvPr>
            <p:ph type="dt" sz="half" idx="19"/>
            <p:custDataLst>
              <p:tags r:id="rId11"/>
            </p:custDataLst>
          </p:nvPr>
        </p:nvSpPr>
        <p:spPr/>
        <p:txBody>
          <a:bodyPr/>
          <a:lstStyle/>
          <a:p>
            <a:fld id="{760FBDFE-C587-4B4C-A407-44438C67B59E}" type="datetimeFigureOut">
              <a:rPr lang="zh-CN" altLang="en-US" smtClean="0"/>
              <a:t>2019/6/14</a:t>
            </a:fld>
            <a:endParaRPr lang="zh-CN" altLang="en-US" dirty="0"/>
          </a:p>
        </p:txBody>
      </p:sp>
      <p:sp>
        <p:nvSpPr>
          <p:cNvPr id="5" name="页脚占位符 4"/>
          <p:cNvSpPr>
            <a:spLocks noGrp="1"/>
          </p:cNvSpPr>
          <p:nvPr>
            <p:ph type="ftr" sz="quarter" idx="20"/>
            <p:custDataLst>
              <p:tags r:id="rId12"/>
            </p:custDataLst>
          </p:nvPr>
        </p:nvSpPr>
        <p:spPr/>
        <p:txBody>
          <a:bodyPr/>
          <a:lstStyle/>
          <a:p>
            <a:endParaRPr lang="zh-CN" altLang="en-US" dirty="0"/>
          </a:p>
        </p:txBody>
      </p:sp>
      <p:sp>
        <p:nvSpPr>
          <p:cNvPr id="17" name="灯片编号占位符 16"/>
          <p:cNvSpPr>
            <a:spLocks noGrp="1"/>
          </p:cNvSpPr>
          <p:nvPr>
            <p:ph type="sldNum" sz="quarter" idx="21"/>
            <p:custDataLst>
              <p:tags r:id="rId13"/>
            </p:custDataLst>
          </p:nvPr>
        </p:nvSpPr>
        <p:spPr/>
        <p:txBody>
          <a:bodyPr/>
          <a:lstStyle/>
          <a:p>
            <a:fld id="{49AE70B2-8BF9-45C0-BB95-33D1B9D3A854}" type="slidenum">
              <a:rPr lang="zh-CN" altLang="en-US" smtClean="0"/>
              <a:t>‹#›</a:t>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B0B307F-BB95-400D-AE0D-752162140F4A}" type="datetimeFigureOut">
              <a:rPr lang="zh-CN" altLang="en-US" smtClean="0"/>
              <a:t>2019/6/14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276974-C451-46BF-A351-8E3BFCCDD2DC}"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任意多边形: 形状 6"/>
          <p:cNvSpPr/>
          <p:nvPr>
            <p:custDataLst>
              <p:tags r:id="rId1"/>
            </p:custDataLst>
          </p:nvPr>
        </p:nvSpPr>
        <p:spPr>
          <a:xfrm flipH="1">
            <a:off x="139065" y="5807710"/>
            <a:ext cx="694690" cy="965835"/>
          </a:xfrm>
          <a:custGeom>
            <a:avLst/>
            <a:gdLst>
              <a:gd name="connsiteX0" fmla="*/ 2075295 w 2072133"/>
              <a:gd name="connsiteY0" fmla="*/ 123561 h 2097480"/>
              <a:gd name="connsiteX1" fmla="*/ 883977 w 2072133"/>
              <a:gd name="connsiteY1" fmla="*/ 2100642 h 2097480"/>
              <a:gd name="connsiteX2" fmla="*/ 3162 w 2072133"/>
              <a:gd name="connsiteY2" fmla="*/ 3162 h 2097480"/>
            </a:gdLst>
            <a:ahLst/>
            <a:cxnLst>
              <a:cxn ang="0">
                <a:pos x="connsiteX0" y="connsiteY0"/>
              </a:cxn>
              <a:cxn ang="0">
                <a:pos x="connsiteX1" y="connsiteY1"/>
              </a:cxn>
              <a:cxn ang="0">
                <a:pos x="connsiteX2" y="connsiteY2"/>
              </a:cxn>
            </a:cxnLst>
            <a:rect l="l" t="t" r="r" b="b"/>
            <a:pathLst>
              <a:path w="2072133" h="2097480">
                <a:moveTo>
                  <a:pt x="2075295" y="123561"/>
                </a:moveTo>
                <a:lnTo>
                  <a:pt x="883977" y="2100642"/>
                </a:lnTo>
                <a:lnTo>
                  <a:pt x="3162" y="3162"/>
                </a:lnTo>
                <a:close/>
              </a:path>
            </a:pathLst>
          </a:custGeom>
          <a:solidFill>
            <a:schemeClr val="accent1">
              <a:alpha val="80000"/>
            </a:schemeClr>
          </a:solidFill>
          <a:ln w="6337" cap="flat">
            <a:noFill/>
            <a:prstDash val="solid"/>
            <a:miter/>
          </a:ln>
        </p:spPr>
        <p:txBody>
          <a:bodyPr rtlCol="0" anchor="ctr"/>
          <a:lstStyle/>
          <a:p>
            <a:endParaRPr lang="zh-CN" altLang="en-US" dirty="0"/>
          </a:p>
        </p:txBody>
      </p:sp>
      <p:sp>
        <p:nvSpPr>
          <p:cNvPr id="8" name="任意多边形: 形状 7"/>
          <p:cNvSpPr/>
          <p:nvPr>
            <p:custDataLst>
              <p:tags r:id="rId2"/>
            </p:custDataLst>
          </p:nvPr>
        </p:nvSpPr>
        <p:spPr>
          <a:xfrm flipH="1">
            <a:off x="-3175" y="5612765"/>
            <a:ext cx="1073150" cy="1235075"/>
          </a:xfrm>
          <a:custGeom>
            <a:avLst/>
            <a:gdLst>
              <a:gd name="connsiteX0" fmla="*/ 2987794 w 2984632"/>
              <a:gd name="connsiteY0" fmla="*/ 2531544 h 2528382"/>
              <a:gd name="connsiteX1" fmla="*/ 3162 w 2984632"/>
              <a:gd name="connsiteY1" fmla="*/ 2531544 h 2528382"/>
              <a:gd name="connsiteX2" fmla="*/ 2987794 w 2984632"/>
              <a:gd name="connsiteY2" fmla="*/ 3162 h 2528382"/>
            </a:gdLst>
            <a:ahLst/>
            <a:cxnLst>
              <a:cxn ang="0">
                <a:pos x="connsiteX0" y="connsiteY0"/>
              </a:cxn>
              <a:cxn ang="0">
                <a:pos x="connsiteX1" y="connsiteY1"/>
              </a:cxn>
              <a:cxn ang="0">
                <a:pos x="connsiteX2" y="connsiteY2"/>
              </a:cxn>
            </a:cxnLst>
            <a:rect l="l" t="t" r="r" b="b"/>
            <a:pathLst>
              <a:path w="2984632" h="2528382">
                <a:moveTo>
                  <a:pt x="2987794" y="2531544"/>
                </a:moveTo>
                <a:lnTo>
                  <a:pt x="3162" y="2531544"/>
                </a:lnTo>
                <a:lnTo>
                  <a:pt x="2987794" y="3162"/>
                </a:lnTo>
                <a:close/>
              </a:path>
            </a:pathLst>
          </a:custGeom>
          <a:solidFill>
            <a:schemeClr val="accent2">
              <a:alpha val="80000"/>
            </a:schemeClr>
          </a:solidFill>
          <a:ln w="6337" cap="flat">
            <a:noFill/>
            <a:prstDash val="solid"/>
            <a:miter/>
          </a:ln>
        </p:spPr>
        <p:txBody>
          <a:bodyPr rtlCol="0" anchor="ctr"/>
          <a:lstStyle/>
          <a:p>
            <a:endParaRPr lang="zh-CN" altLang="en-US"/>
          </a:p>
        </p:txBody>
      </p:sp>
      <p:grpSp>
        <p:nvGrpSpPr>
          <p:cNvPr id="9" name="组合 8"/>
          <p:cNvGrpSpPr/>
          <p:nvPr>
            <p:custDataLst>
              <p:tags r:id="rId3"/>
            </p:custDataLst>
          </p:nvPr>
        </p:nvGrpSpPr>
        <p:grpSpPr>
          <a:xfrm flipV="1">
            <a:off x="11169548" y="5214025"/>
            <a:ext cx="1025626" cy="1643973"/>
            <a:chOff x="9324978" y="-3172"/>
            <a:chExt cx="2870197" cy="4600631"/>
          </a:xfrm>
        </p:grpSpPr>
        <p:sp>
          <p:nvSpPr>
            <p:cNvPr id="10" name="任意多边形: 形状 9"/>
            <p:cNvSpPr/>
            <p:nvPr>
              <p:custDataLst>
                <p:tags r:id="rId12"/>
              </p:custDataLst>
            </p:nvPr>
          </p:nvSpPr>
          <p:spPr>
            <a:xfrm>
              <a:off x="9324978" y="587375"/>
              <a:ext cx="2471945" cy="2648946"/>
            </a:xfrm>
            <a:custGeom>
              <a:avLst/>
              <a:gdLst>
                <a:gd name="connsiteX0" fmla="*/ 2644775 w 2647950"/>
                <a:gd name="connsiteY0" fmla="*/ 1806575 h 1809750"/>
                <a:gd name="connsiteX1" fmla="*/ 701675 w 2647950"/>
                <a:gd name="connsiteY1" fmla="*/ 1666875 h 1809750"/>
                <a:gd name="connsiteX2" fmla="*/ 3175 w 2647950"/>
                <a:gd name="connsiteY2" fmla="*/ 3175 h 1809750"/>
              </a:gdLst>
              <a:ahLst/>
              <a:cxnLst>
                <a:cxn ang="0">
                  <a:pos x="connsiteX0" y="connsiteY0"/>
                </a:cxn>
                <a:cxn ang="0">
                  <a:pos x="connsiteX1" y="connsiteY1"/>
                </a:cxn>
                <a:cxn ang="0">
                  <a:pos x="connsiteX2" y="connsiteY2"/>
                </a:cxn>
              </a:cxnLst>
              <a:rect l="l" t="t" r="r" b="b"/>
              <a:pathLst>
                <a:path w="2647950" h="1809750">
                  <a:moveTo>
                    <a:pt x="2644775" y="1806575"/>
                  </a:moveTo>
                  <a:lnTo>
                    <a:pt x="701675" y="1666875"/>
                  </a:lnTo>
                  <a:lnTo>
                    <a:pt x="3175" y="3175"/>
                  </a:lnTo>
                  <a:close/>
                </a:path>
              </a:pathLst>
            </a:custGeom>
            <a:solidFill>
              <a:schemeClr val="accent1">
                <a:alpha val="80000"/>
              </a:schemeClr>
            </a:solidFill>
            <a:ln w="6350" cap="flat">
              <a:noFill/>
              <a:prstDash val="solid"/>
              <a:miter/>
            </a:ln>
          </p:spPr>
          <p:txBody>
            <a:bodyPr rtlCol="0" anchor="ctr"/>
            <a:lstStyle/>
            <a:p>
              <a:endParaRPr lang="zh-CN" altLang="en-US"/>
            </a:p>
          </p:txBody>
        </p:sp>
        <p:sp>
          <p:nvSpPr>
            <p:cNvPr id="11" name="任意多边形: 形状 10"/>
            <p:cNvSpPr/>
            <p:nvPr>
              <p:custDataLst>
                <p:tags r:id="rId13"/>
              </p:custDataLst>
            </p:nvPr>
          </p:nvSpPr>
          <p:spPr>
            <a:xfrm>
              <a:off x="10302874" y="-3172"/>
              <a:ext cx="1892301" cy="4600631"/>
            </a:xfrm>
            <a:custGeom>
              <a:avLst/>
              <a:gdLst>
                <a:gd name="connsiteX0" fmla="*/ 910590 w 1892300"/>
                <a:gd name="connsiteY0" fmla="*/ 3175 h 2940050"/>
                <a:gd name="connsiteX1" fmla="*/ 519430 w 1892300"/>
                <a:gd name="connsiteY1" fmla="*/ 3175 h 2940050"/>
                <a:gd name="connsiteX2" fmla="*/ 3175 w 1892300"/>
                <a:gd name="connsiteY2" fmla="*/ 2936875 h 2940050"/>
                <a:gd name="connsiteX3" fmla="*/ 1889125 w 1892300"/>
                <a:gd name="connsiteY3" fmla="*/ 2212975 h 2940050"/>
                <a:gd name="connsiteX4" fmla="*/ 1889125 w 1892300"/>
                <a:gd name="connsiteY4" fmla="*/ 1445895 h 294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2300" h="2940050">
                  <a:moveTo>
                    <a:pt x="910590" y="3175"/>
                  </a:moveTo>
                  <a:lnTo>
                    <a:pt x="519430" y="3175"/>
                  </a:lnTo>
                  <a:lnTo>
                    <a:pt x="3175" y="2936875"/>
                  </a:lnTo>
                  <a:lnTo>
                    <a:pt x="1889125" y="2212975"/>
                  </a:lnTo>
                  <a:lnTo>
                    <a:pt x="1889125" y="1445895"/>
                  </a:lnTo>
                  <a:close/>
                </a:path>
              </a:pathLst>
            </a:custGeom>
            <a:solidFill>
              <a:schemeClr val="accent1">
                <a:lumMod val="60000"/>
                <a:lumOff val="40000"/>
                <a:alpha val="39000"/>
              </a:schemeClr>
            </a:solidFill>
            <a:ln w="6350" cap="flat">
              <a:noFill/>
              <a:prstDash val="solid"/>
              <a:miter/>
            </a:ln>
          </p:spPr>
          <p:txBody>
            <a:bodyPr rtlCol="0" anchor="ctr"/>
            <a:lstStyle/>
            <a:p>
              <a:endParaRPr lang="zh-CN" altLang="en-US"/>
            </a:p>
          </p:txBody>
        </p:sp>
      </p:grpSp>
      <p:grpSp>
        <p:nvGrpSpPr>
          <p:cNvPr id="12" name="组合 11"/>
          <p:cNvGrpSpPr/>
          <p:nvPr>
            <p:custDataLst>
              <p:tags r:id="rId4"/>
            </p:custDataLst>
          </p:nvPr>
        </p:nvGrpSpPr>
        <p:grpSpPr>
          <a:xfrm flipV="1">
            <a:off x="10797702" y="-14057"/>
            <a:ext cx="1394297" cy="817307"/>
            <a:chOff x="5621998" y="4530725"/>
            <a:chExt cx="4045242" cy="2371234"/>
          </a:xfrm>
        </p:grpSpPr>
        <p:sp>
          <p:nvSpPr>
            <p:cNvPr id="13" name="任意多边形: 形状 12"/>
            <p:cNvSpPr/>
            <p:nvPr>
              <p:custDataLst>
                <p:tags r:id="rId10"/>
              </p:custDataLst>
            </p:nvPr>
          </p:nvSpPr>
          <p:spPr>
            <a:xfrm>
              <a:off x="7755890" y="4530725"/>
              <a:ext cx="1911350" cy="2330450"/>
            </a:xfrm>
            <a:custGeom>
              <a:avLst/>
              <a:gdLst>
                <a:gd name="connsiteX0" fmla="*/ 328295 w 1911350"/>
                <a:gd name="connsiteY0" fmla="*/ 2327275 h 2330450"/>
                <a:gd name="connsiteX1" fmla="*/ 1910715 w 1911350"/>
                <a:gd name="connsiteY1" fmla="*/ 2327275 h 2330450"/>
                <a:gd name="connsiteX2" fmla="*/ 334010 w 1911350"/>
                <a:gd name="connsiteY2" fmla="*/ 3175 h 2330450"/>
                <a:gd name="connsiteX3" fmla="*/ 3175 w 1911350"/>
                <a:gd name="connsiteY3" fmla="*/ 1880870 h 2330450"/>
                <a:gd name="connsiteX4" fmla="*/ 797560 w 1911350"/>
                <a:gd name="connsiteY4" fmla="*/ 1927225 h 2330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350" h="2330450">
                  <a:moveTo>
                    <a:pt x="328295" y="2327275"/>
                  </a:moveTo>
                  <a:lnTo>
                    <a:pt x="1910715" y="2327275"/>
                  </a:lnTo>
                  <a:lnTo>
                    <a:pt x="334010" y="3175"/>
                  </a:lnTo>
                  <a:lnTo>
                    <a:pt x="3175" y="1880870"/>
                  </a:lnTo>
                  <a:lnTo>
                    <a:pt x="797560" y="1927225"/>
                  </a:lnTo>
                  <a:close/>
                </a:path>
              </a:pathLst>
            </a:custGeom>
            <a:solidFill>
              <a:schemeClr val="accent1">
                <a:lumMod val="60000"/>
                <a:lumOff val="40000"/>
                <a:alpha val="39000"/>
              </a:schemeClr>
            </a:solidFill>
            <a:ln w="6350" cap="flat">
              <a:noFill/>
              <a:prstDash val="solid"/>
              <a:miter/>
            </a:ln>
          </p:spPr>
          <p:txBody>
            <a:bodyPr rtlCol="0" anchor="ctr"/>
            <a:lstStyle/>
            <a:p>
              <a:endParaRPr lang="zh-CN" altLang="en-US"/>
            </a:p>
          </p:txBody>
        </p:sp>
        <p:sp>
          <p:nvSpPr>
            <p:cNvPr id="14" name="任意多边形: 形状 13"/>
            <p:cNvSpPr/>
            <p:nvPr>
              <p:custDataLst>
                <p:tags r:id="rId11"/>
              </p:custDataLst>
            </p:nvPr>
          </p:nvSpPr>
          <p:spPr>
            <a:xfrm>
              <a:off x="5621998" y="5403203"/>
              <a:ext cx="3381743" cy="1498756"/>
            </a:xfrm>
            <a:custGeom>
              <a:avLst/>
              <a:gdLst>
                <a:gd name="connsiteX0" fmla="*/ 1346835 w 2139950"/>
                <a:gd name="connsiteY0" fmla="*/ 77470 h 527050"/>
                <a:gd name="connsiteX1" fmla="*/ 64770 w 2139950"/>
                <a:gd name="connsiteY1" fmla="*/ 3175 h 527050"/>
                <a:gd name="connsiteX2" fmla="*/ 3175 w 2139950"/>
                <a:gd name="connsiteY2" fmla="*/ 523875 h 527050"/>
                <a:gd name="connsiteX3" fmla="*/ 1268730 w 2139950"/>
                <a:gd name="connsiteY3" fmla="*/ 523875 h 527050"/>
                <a:gd name="connsiteX4" fmla="*/ 1671955 w 2139950"/>
                <a:gd name="connsiteY4" fmla="*/ 523875 h 527050"/>
                <a:gd name="connsiteX5" fmla="*/ 2141220 w 2139950"/>
                <a:gd name="connsiteY5" fmla="*/ 123825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9950" h="527050">
                  <a:moveTo>
                    <a:pt x="1346835" y="77470"/>
                  </a:moveTo>
                  <a:lnTo>
                    <a:pt x="64770" y="3175"/>
                  </a:lnTo>
                  <a:lnTo>
                    <a:pt x="3175" y="523875"/>
                  </a:lnTo>
                  <a:lnTo>
                    <a:pt x="1268730" y="523875"/>
                  </a:lnTo>
                  <a:lnTo>
                    <a:pt x="1671955" y="523875"/>
                  </a:lnTo>
                  <a:lnTo>
                    <a:pt x="2141220" y="123825"/>
                  </a:lnTo>
                  <a:close/>
                </a:path>
              </a:pathLst>
            </a:custGeom>
            <a:solidFill>
              <a:schemeClr val="accent1">
                <a:alpha val="80000"/>
              </a:schemeClr>
            </a:solidFill>
            <a:ln w="6350" cap="flat">
              <a:noFill/>
              <a:prstDash val="solid"/>
              <a:miter/>
            </a:ln>
          </p:spPr>
          <p:txBody>
            <a:bodyPr rtlCol="0" anchor="ctr"/>
            <a:lstStyle/>
            <a:p>
              <a:endParaRPr lang="zh-CN" altLang="en-US"/>
            </a:p>
          </p:txBody>
        </p:sp>
      </p:grpSp>
      <p:sp>
        <p:nvSpPr>
          <p:cNvPr id="2" name="标题 1"/>
          <p:cNvSpPr>
            <a:spLocks noGrp="1"/>
          </p:cNvSpPr>
          <p:nvPr>
            <p:ph type="title"/>
            <p:custDataLst>
              <p:tags r:id="rId5"/>
            </p:custDataLst>
          </p:nvPr>
        </p:nvSpPr>
        <p:spPr>
          <a:xfrm>
            <a:off x="669882" y="443234"/>
            <a:ext cx="10852237" cy="441964"/>
          </a:xfrm>
        </p:spPr>
        <p:txBody>
          <a:bodyPr vert="horz" lIns="90000" tIns="46800" rIns="90000" bIns="468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6"/>
            </p:custDataLst>
          </p:nvPr>
        </p:nvSpPr>
        <p:spPr>
          <a:xfrm>
            <a:off x="669882" y="952508"/>
            <a:ext cx="10852237" cy="5388907"/>
          </a:xfrm>
        </p:spPr>
        <p:txBody>
          <a:bodyPr vert="horz" lIns="90000" tIns="46800" rIns="90000" bIns="4680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7"/>
            </p:custDataLst>
          </p:nvPr>
        </p:nvSpPr>
        <p:spPr/>
        <p:txBody>
          <a:bodyPr/>
          <a:lstStyle>
            <a:lvl1pPr>
              <a:lnSpc>
                <a:spcPct val="120000"/>
              </a:lnSpc>
              <a:defRPr/>
            </a:lvl1pPr>
          </a:lstStyle>
          <a:p>
            <a:fld id="{760FBDFE-C587-4B4C-A407-44438C67B59E}" type="datetimeFigureOut">
              <a:rPr lang="zh-CN" altLang="en-US" smtClean="0"/>
              <a:t>2019/6/14</a:t>
            </a:fld>
            <a:endParaRPr lang="zh-CN" altLang="en-US"/>
          </a:p>
        </p:txBody>
      </p:sp>
      <p:sp>
        <p:nvSpPr>
          <p:cNvPr id="5" name="页脚占位符 4"/>
          <p:cNvSpPr>
            <a:spLocks noGrp="1"/>
          </p:cNvSpPr>
          <p:nvPr>
            <p:ph type="ftr" sz="quarter" idx="11"/>
            <p:custDataLst>
              <p:tags r:id="rId8"/>
            </p:custDataLst>
          </p:nvPr>
        </p:nvSpPr>
        <p:spPr/>
        <p:txBody>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9"/>
            </p:custDataLst>
          </p:nvPr>
        </p:nvSpPr>
        <p:spPr/>
        <p:txBody>
          <a:bodyPr/>
          <a:lstStyle>
            <a:lvl1pPr>
              <a:lnSpc>
                <a:spcPct val="120000"/>
              </a:lnSpc>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userDrawn="1">
  <p:cSld name="节标题">
    <p:spTree>
      <p:nvGrpSpPr>
        <p:cNvPr id="1" name=""/>
        <p:cNvGrpSpPr/>
        <p:nvPr/>
      </p:nvGrpSpPr>
      <p:grpSpPr>
        <a:xfrm>
          <a:off x="0" y="0"/>
          <a:ext cx="0" cy="0"/>
          <a:chOff x="0" y="0"/>
          <a:chExt cx="0" cy="0"/>
        </a:xfrm>
      </p:grpSpPr>
      <p:sp>
        <p:nvSpPr>
          <p:cNvPr id="6" name="任意多边形: 形状 5"/>
          <p:cNvSpPr/>
          <p:nvPr>
            <p:custDataLst>
              <p:tags r:id="rId1"/>
            </p:custDataLst>
          </p:nvPr>
        </p:nvSpPr>
        <p:spPr>
          <a:xfrm>
            <a:off x="9324975" y="587375"/>
            <a:ext cx="2647950" cy="1809750"/>
          </a:xfrm>
          <a:custGeom>
            <a:avLst/>
            <a:gdLst>
              <a:gd name="connsiteX0" fmla="*/ 2644775 w 2647950"/>
              <a:gd name="connsiteY0" fmla="*/ 1806575 h 1809750"/>
              <a:gd name="connsiteX1" fmla="*/ 701675 w 2647950"/>
              <a:gd name="connsiteY1" fmla="*/ 1666875 h 1809750"/>
              <a:gd name="connsiteX2" fmla="*/ 3175 w 2647950"/>
              <a:gd name="connsiteY2" fmla="*/ 3175 h 1809750"/>
            </a:gdLst>
            <a:ahLst/>
            <a:cxnLst>
              <a:cxn ang="0">
                <a:pos x="connsiteX0" y="connsiteY0"/>
              </a:cxn>
              <a:cxn ang="0">
                <a:pos x="connsiteX1" y="connsiteY1"/>
              </a:cxn>
              <a:cxn ang="0">
                <a:pos x="connsiteX2" y="connsiteY2"/>
              </a:cxn>
            </a:cxnLst>
            <a:rect l="l" t="t" r="r" b="b"/>
            <a:pathLst>
              <a:path w="2647950" h="1809750">
                <a:moveTo>
                  <a:pt x="2644775" y="1806575"/>
                </a:moveTo>
                <a:lnTo>
                  <a:pt x="701675" y="1666875"/>
                </a:lnTo>
                <a:lnTo>
                  <a:pt x="3175" y="3175"/>
                </a:lnTo>
                <a:close/>
              </a:path>
            </a:pathLst>
          </a:custGeom>
          <a:solidFill>
            <a:schemeClr val="accent1">
              <a:alpha val="80000"/>
            </a:schemeClr>
          </a:solidFill>
          <a:ln w="6350" cap="flat">
            <a:noFill/>
            <a:prstDash val="solid"/>
            <a:miter/>
          </a:ln>
        </p:spPr>
        <p:txBody>
          <a:bodyPr rtlCol="0" anchor="ctr"/>
          <a:lstStyle/>
          <a:p>
            <a:endParaRPr lang="zh-CN" altLang="en-US"/>
          </a:p>
        </p:txBody>
      </p:sp>
      <p:sp>
        <p:nvSpPr>
          <p:cNvPr id="7" name="任意多边形: 形状 6"/>
          <p:cNvSpPr/>
          <p:nvPr>
            <p:custDataLst>
              <p:tags r:id="rId2"/>
            </p:custDataLst>
          </p:nvPr>
        </p:nvSpPr>
        <p:spPr>
          <a:xfrm>
            <a:off x="9686925" y="4530725"/>
            <a:ext cx="2082800" cy="2108200"/>
          </a:xfrm>
          <a:custGeom>
            <a:avLst/>
            <a:gdLst>
              <a:gd name="connsiteX0" fmla="*/ 2079625 w 2082800"/>
              <a:gd name="connsiteY0" fmla="*/ 123825 h 2108200"/>
              <a:gd name="connsiteX1" fmla="*/ 885825 w 2082800"/>
              <a:gd name="connsiteY1" fmla="*/ 2105025 h 2108200"/>
              <a:gd name="connsiteX2" fmla="*/ 3175 w 2082800"/>
              <a:gd name="connsiteY2" fmla="*/ 3175 h 2108200"/>
            </a:gdLst>
            <a:ahLst/>
            <a:cxnLst>
              <a:cxn ang="0">
                <a:pos x="connsiteX0" y="connsiteY0"/>
              </a:cxn>
              <a:cxn ang="0">
                <a:pos x="connsiteX1" y="connsiteY1"/>
              </a:cxn>
              <a:cxn ang="0">
                <a:pos x="connsiteX2" y="connsiteY2"/>
              </a:cxn>
            </a:cxnLst>
            <a:rect l="l" t="t" r="r" b="b"/>
            <a:pathLst>
              <a:path w="2082800" h="2108200">
                <a:moveTo>
                  <a:pt x="2079625" y="123825"/>
                </a:moveTo>
                <a:lnTo>
                  <a:pt x="885825" y="2105025"/>
                </a:lnTo>
                <a:lnTo>
                  <a:pt x="3175" y="3175"/>
                </a:lnTo>
                <a:close/>
              </a:path>
            </a:pathLst>
          </a:custGeom>
          <a:solidFill>
            <a:schemeClr val="accent1">
              <a:alpha val="80000"/>
            </a:schemeClr>
          </a:solidFill>
          <a:ln w="6350" cap="flat">
            <a:noFill/>
            <a:prstDash val="solid"/>
            <a:miter/>
          </a:ln>
        </p:spPr>
        <p:txBody>
          <a:bodyPr rtlCol="0" anchor="ctr"/>
          <a:lstStyle/>
          <a:p>
            <a:endParaRPr lang="zh-CN" altLang="en-US"/>
          </a:p>
        </p:txBody>
      </p:sp>
      <p:sp>
        <p:nvSpPr>
          <p:cNvPr id="8" name="任意多边形: 形状 7"/>
          <p:cNvSpPr/>
          <p:nvPr>
            <p:custDataLst>
              <p:tags r:id="rId3"/>
            </p:custDataLst>
          </p:nvPr>
        </p:nvSpPr>
        <p:spPr>
          <a:xfrm>
            <a:off x="9197975" y="4321175"/>
            <a:ext cx="2997200" cy="2540000"/>
          </a:xfrm>
          <a:custGeom>
            <a:avLst/>
            <a:gdLst>
              <a:gd name="connsiteX0" fmla="*/ 2994025 w 2997200"/>
              <a:gd name="connsiteY0" fmla="*/ 2536825 h 2540000"/>
              <a:gd name="connsiteX1" fmla="*/ 3175 w 2997200"/>
              <a:gd name="connsiteY1" fmla="*/ 2536825 h 2540000"/>
              <a:gd name="connsiteX2" fmla="*/ 2994025 w 2997200"/>
              <a:gd name="connsiteY2" fmla="*/ 3175 h 2540000"/>
            </a:gdLst>
            <a:ahLst/>
            <a:cxnLst>
              <a:cxn ang="0">
                <a:pos x="connsiteX0" y="connsiteY0"/>
              </a:cxn>
              <a:cxn ang="0">
                <a:pos x="connsiteX1" y="connsiteY1"/>
              </a:cxn>
              <a:cxn ang="0">
                <a:pos x="connsiteX2" y="connsiteY2"/>
              </a:cxn>
            </a:cxnLst>
            <a:rect l="l" t="t" r="r" b="b"/>
            <a:pathLst>
              <a:path w="2997200" h="2540000">
                <a:moveTo>
                  <a:pt x="2994025" y="2536825"/>
                </a:moveTo>
                <a:lnTo>
                  <a:pt x="3175" y="2536825"/>
                </a:lnTo>
                <a:lnTo>
                  <a:pt x="2994025" y="3175"/>
                </a:lnTo>
                <a:close/>
              </a:path>
            </a:pathLst>
          </a:custGeom>
          <a:solidFill>
            <a:schemeClr val="accent2">
              <a:alpha val="80000"/>
            </a:schemeClr>
          </a:solidFill>
          <a:ln w="6350" cap="flat">
            <a:noFill/>
            <a:prstDash val="solid"/>
            <a:miter/>
          </a:ln>
        </p:spPr>
        <p:txBody>
          <a:bodyPr rtlCol="0" anchor="ctr"/>
          <a:lstStyle/>
          <a:p>
            <a:endParaRPr lang="zh-CN" altLang="en-US"/>
          </a:p>
        </p:txBody>
      </p:sp>
      <p:sp>
        <p:nvSpPr>
          <p:cNvPr id="11" name="任意多边形: 形状 10"/>
          <p:cNvSpPr/>
          <p:nvPr>
            <p:custDataLst>
              <p:tags r:id="rId4"/>
            </p:custDataLst>
          </p:nvPr>
        </p:nvSpPr>
        <p:spPr>
          <a:xfrm>
            <a:off x="7755890" y="4530725"/>
            <a:ext cx="1911350" cy="2330450"/>
          </a:xfrm>
          <a:custGeom>
            <a:avLst/>
            <a:gdLst>
              <a:gd name="connsiteX0" fmla="*/ 328295 w 1911350"/>
              <a:gd name="connsiteY0" fmla="*/ 2327275 h 2330450"/>
              <a:gd name="connsiteX1" fmla="*/ 1910715 w 1911350"/>
              <a:gd name="connsiteY1" fmla="*/ 2327275 h 2330450"/>
              <a:gd name="connsiteX2" fmla="*/ 334010 w 1911350"/>
              <a:gd name="connsiteY2" fmla="*/ 3175 h 2330450"/>
              <a:gd name="connsiteX3" fmla="*/ 3175 w 1911350"/>
              <a:gd name="connsiteY3" fmla="*/ 1880870 h 2330450"/>
              <a:gd name="connsiteX4" fmla="*/ 797560 w 1911350"/>
              <a:gd name="connsiteY4" fmla="*/ 1927225 h 2330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350" h="2330450">
                <a:moveTo>
                  <a:pt x="328295" y="2327275"/>
                </a:moveTo>
                <a:lnTo>
                  <a:pt x="1910715" y="2327275"/>
                </a:lnTo>
                <a:lnTo>
                  <a:pt x="334010" y="3175"/>
                </a:lnTo>
                <a:lnTo>
                  <a:pt x="3175" y="1880870"/>
                </a:lnTo>
                <a:lnTo>
                  <a:pt x="797560" y="1927225"/>
                </a:lnTo>
                <a:close/>
              </a:path>
            </a:pathLst>
          </a:custGeom>
          <a:solidFill>
            <a:schemeClr val="accent1">
              <a:lumMod val="60000"/>
              <a:lumOff val="40000"/>
              <a:alpha val="39000"/>
            </a:schemeClr>
          </a:solidFill>
          <a:ln w="6350" cap="flat">
            <a:noFill/>
            <a:prstDash val="solid"/>
            <a:miter/>
          </a:ln>
        </p:spPr>
        <p:txBody>
          <a:bodyPr rtlCol="0" anchor="ctr"/>
          <a:lstStyle/>
          <a:p>
            <a:endParaRPr lang="zh-CN" altLang="en-US"/>
          </a:p>
        </p:txBody>
      </p:sp>
      <p:sp>
        <p:nvSpPr>
          <p:cNvPr id="12" name="任意多边形: 形状 11"/>
          <p:cNvSpPr/>
          <p:nvPr>
            <p:custDataLst>
              <p:tags r:id="rId5"/>
            </p:custDataLst>
          </p:nvPr>
        </p:nvSpPr>
        <p:spPr>
          <a:xfrm>
            <a:off x="6412230" y="6334125"/>
            <a:ext cx="2139950" cy="527050"/>
          </a:xfrm>
          <a:custGeom>
            <a:avLst/>
            <a:gdLst>
              <a:gd name="connsiteX0" fmla="*/ 1346835 w 2139950"/>
              <a:gd name="connsiteY0" fmla="*/ 77470 h 527050"/>
              <a:gd name="connsiteX1" fmla="*/ 64770 w 2139950"/>
              <a:gd name="connsiteY1" fmla="*/ 3175 h 527050"/>
              <a:gd name="connsiteX2" fmla="*/ 3175 w 2139950"/>
              <a:gd name="connsiteY2" fmla="*/ 523875 h 527050"/>
              <a:gd name="connsiteX3" fmla="*/ 1268730 w 2139950"/>
              <a:gd name="connsiteY3" fmla="*/ 523875 h 527050"/>
              <a:gd name="connsiteX4" fmla="*/ 1671955 w 2139950"/>
              <a:gd name="connsiteY4" fmla="*/ 523875 h 527050"/>
              <a:gd name="connsiteX5" fmla="*/ 2141220 w 2139950"/>
              <a:gd name="connsiteY5" fmla="*/ 123825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9950" h="527050">
                <a:moveTo>
                  <a:pt x="1346835" y="77470"/>
                </a:moveTo>
                <a:lnTo>
                  <a:pt x="64770" y="3175"/>
                </a:lnTo>
                <a:lnTo>
                  <a:pt x="3175" y="523875"/>
                </a:lnTo>
                <a:lnTo>
                  <a:pt x="1268730" y="523875"/>
                </a:lnTo>
                <a:lnTo>
                  <a:pt x="1671955" y="523875"/>
                </a:lnTo>
                <a:lnTo>
                  <a:pt x="2141220" y="123825"/>
                </a:lnTo>
                <a:close/>
              </a:path>
            </a:pathLst>
          </a:custGeom>
          <a:solidFill>
            <a:schemeClr val="accent1">
              <a:alpha val="80000"/>
            </a:schemeClr>
          </a:solidFill>
          <a:ln w="6350" cap="flat">
            <a:noFill/>
            <a:prstDash val="solid"/>
            <a:miter/>
          </a:ln>
        </p:spPr>
        <p:txBody>
          <a:bodyPr rtlCol="0" anchor="ctr"/>
          <a:lstStyle/>
          <a:p>
            <a:endParaRPr lang="zh-CN" altLang="en-US"/>
          </a:p>
        </p:txBody>
      </p:sp>
      <p:sp>
        <p:nvSpPr>
          <p:cNvPr id="13" name="任意多边形: 形状 12"/>
          <p:cNvSpPr/>
          <p:nvPr>
            <p:custDataLst>
              <p:tags r:id="rId6"/>
            </p:custDataLst>
          </p:nvPr>
        </p:nvSpPr>
        <p:spPr>
          <a:xfrm>
            <a:off x="10302875" y="-3175"/>
            <a:ext cx="1892300" cy="2940050"/>
          </a:xfrm>
          <a:custGeom>
            <a:avLst/>
            <a:gdLst>
              <a:gd name="connsiteX0" fmla="*/ 910590 w 1892300"/>
              <a:gd name="connsiteY0" fmla="*/ 3175 h 2940050"/>
              <a:gd name="connsiteX1" fmla="*/ 519430 w 1892300"/>
              <a:gd name="connsiteY1" fmla="*/ 3175 h 2940050"/>
              <a:gd name="connsiteX2" fmla="*/ 3175 w 1892300"/>
              <a:gd name="connsiteY2" fmla="*/ 2936875 h 2940050"/>
              <a:gd name="connsiteX3" fmla="*/ 1889125 w 1892300"/>
              <a:gd name="connsiteY3" fmla="*/ 2212975 h 2940050"/>
              <a:gd name="connsiteX4" fmla="*/ 1889125 w 1892300"/>
              <a:gd name="connsiteY4" fmla="*/ 1445895 h 294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2300" h="2940050">
                <a:moveTo>
                  <a:pt x="910590" y="3175"/>
                </a:moveTo>
                <a:lnTo>
                  <a:pt x="519430" y="3175"/>
                </a:lnTo>
                <a:lnTo>
                  <a:pt x="3175" y="2936875"/>
                </a:lnTo>
                <a:lnTo>
                  <a:pt x="1889125" y="2212975"/>
                </a:lnTo>
                <a:lnTo>
                  <a:pt x="1889125" y="1445895"/>
                </a:lnTo>
                <a:close/>
              </a:path>
            </a:pathLst>
          </a:custGeom>
          <a:solidFill>
            <a:schemeClr val="accent1">
              <a:lumMod val="60000"/>
              <a:lumOff val="40000"/>
              <a:alpha val="39000"/>
            </a:schemeClr>
          </a:solidFill>
          <a:ln w="6350" cap="flat">
            <a:noFill/>
            <a:prstDash val="solid"/>
            <a:miter/>
          </a:ln>
        </p:spPr>
        <p:txBody>
          <a:bodyPr rtlCol="0" anchor="ctr"/>
          <a:lstStyle/>
          <a:p>
            <a:endParaRPr lang="zh-CN" altLang="en-US"/>
          </a:p>
        </p:txBody>
      </p:sp>
      <p:sp>
        <p:nvSpPr>
          <p:cNvPr id="20" name="标题 1"/>
          <p:cNvSpPr>
            <a:spLocks noGrp="1"/>
          </p:cNvSpPr>
          <p:nvPr>
            <p:ph type="title" hasCustomPrompt="1"/>
            <p:custDataLst>
              <p:tags r:id="rId7"/>
            </p:custDataLst>
          </p:nvPr>
        </p:nvSpPr>
        <p:spPr>
          <a:xfrm>
            <a:off x="3455334" y="2533650"/>
            <a:ext cx="5419185" cy="895350"/>
          </a:xfrm>
        </p:spPr>
        <p:txBody>
          <a:bodyPr anchor="b">
            <a:normAutofit/>
          </a:bodyPr>
          <a:lstStyle>
            <a:lvl1pPr algn="l">
              <a:defRPr sz="4000" b="1" baseline="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单击此处编辑标题</a:t>
            </a:r>
          </a:p>
        </p:txBody>
      </p:sp>
      <p:sp>
        <p:nvSpPr>
          <p:cNvPr id="21" name="文本占位符 2"/>
          <p:cNvSpPr>
            <a:spLocks noGrp="1"/>
          </p:cNvSpPr>
          <p:nvPr>
            <p:ph type="body" idx="1" hasCustomPrompt="1"/>
            <p:custDataLst>
              <p:tags r:id="rId8"/>
            </p:custDataLst>
          </p:nvPr>
        </p:nvSpPr>
        <p:spPr>
          <a:xfrm>
            <a:off x="3447741" y="3463836"/>
            <a:ext cx="5419185" cy="1015623"/>
          </a:xfrm>
        </p:spPr>
        <p:txBody>
          <a:bodyPr anchor="t">
            <a:normAutofit/>
          </a:bodyPr>
          <a:lstStyle>
            <a:lvl1pPr marL="0" indent="0" algn="l">
              <a:lnSpc>
                <a:spcPct val="100000"/>
              </a:lnSpc>
              <a:buNone/>
              <a:defRPr sz="2000" baseline="0">
                <a:solidFill>
                  <a:schemeClr val="tx1">
                    <a:lumMod val="85000"/>
                    <a:lumOff val="15000"/>
                  </a:schemeClr>
                </a:solidFill>
                <a:latin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en-US" dirty="0"/>
          </a:p>
        </p:txBody>
      </p:sp>
      <p:sp>
        <p:nvSpPr>
          <p:cNvPr id="2" name="日期占位符 1"/>
          <p:cNvSpPr>
            <a:spLocks noGrp="1"/>
          </p:cNvSpPr>
          <p:nvPr>
            <p:ph type="dt" sz="half" idx="10"/>
            <p:custDataLst>
              <p:tags r:id="rId9"/>
            </p:custDataLst>
          </p:nvPr>
        </p:nvSpPr>
        <p:spPr/>
        <p:txBody>
          <a:bodyPr/>
          <a:lstStyle/>
          <a:p>
            <a:fld id="{760FBDFE-C587-4B4C-A407-44438C67B59E}" type="datetimeFigureOut">
              <a:rPr lang="zh-CN" altLang="en-US" smtClean="0"/>
              <a:t>2019/6/14</a:t>
            </a:fld>
            <a:endParaRPr lang="zh-CN" altLang="en-US" dirty="0"/>
          </a:p>
        </p:txBody>
      </p:sp>
      <p:sp>
        <p:nvSpPr>
          <p:cNvPr id="3" name="页脚占位符 2"/>
          <p:cNvSpPr>
            <a:spLocks noGrp="1"/>
          </p:cNvSpPr>
          <p:nvPr>
            <p:ph type="ftr" sz="quarter" idx="11"/>
            <p:custDataLst>
              <p:tags r:id="rId10"/>
            </p:custDataLst>
          </p:nvPr>
        </p:nvSpPr>
        <p:spPr/>
        <p:txBody>
          <a:bodyPr/>
          <a:lstStyle/>
          <a:p>
            <a:endParaRPr lang="zh-CN" altLang="en-US" dirty="0"/>
          </a:p>
        </p:txBody>
      </p:sp>
      <p:sp>
        <p:nvSpPr>
          <p:cNvPr id="4" name="灯片编号占位符 3"/>
          <p:cNvSpPr>
            <a:spLocks noGrp="1"/>
          </p:cNvSpPr>
          <p:nvPr>
            <p:ph type="sldNum" sz="quarter" idx="12"/>
            <p:custDataLst>
              <p:tags r:id="rId11"/>
            </p:custDataLst>
          </p:nvPr>
        </p:nvSpPr>
        <p:spPr/>
        <p:txBody>
          <a:bodyPr/>
          <a:lstStyle/>
          <a:p>
            <a:fld id="{49AE70B2-8BF9-45C0-BB95-33D1B9D3A854}" type="slidenum">
              <a:rPr lang="zh-CN" altLang="en-US" smtClean="0"/>
              <a:t>‹#›</a:t>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90000" tIns="46800" rIns="90000" bIns="468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2"/>
            </p:custDataLst>
          </p:nvPr>
        </p:nvSpPr>
        <p:spPr>
          <a:xfrm>
            <a:off x="669930" y="952508"/>
            <a:ext cx="5283242" cy="5388907"/>
          </a:xfrm>
        </p:spPr>
        <p:txBody>
          <a:bodyPr vert="horz" lIns="90000" tIns="46800" rIns="90000" bIns="4680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3"/>
            </p:custDataLst>
          </p:nvPr>
        </p:nvSpPr>
        <p:spPr>
          <a:xfrm>
            <a:off x="6238877" y="952508"/>
            <a:ext cx="5283242" cy="5388907"/>
          </a:xfrm>
        </p:spPr>
        <p:txBody>
          <a:bodyPr>
            <a:normAutofit/>
          </a:bodyPr>
          <a:lstStyle>
            <a:lvl1pPr>
              <a:lnSpc>
                <a:spcPct val="120000"/>
              </a:lnSpc>
              <a:defRPr sz="1600" baseline="0">
                <a:solidFill>
                  <a:schemeClr val="tx1">
                    <a:lumMod val="85000"/>
                    <a:lumOff val="15000"/>
                  </a:schemeClr>
                </a:solidFill>
                <a:latin typeface="Arial" panose="020B0604020202020204" pitchFamily="34" charset="0"/>
                <a:ea typeface="微软雅黑" panose="020B0503020204020204" charset="-122"/>
              </a:defRPr>
            </a:lvl1pPr>
            <a:lvl2pPr>
              <a:lnSpc>
                <a:spcPct val="120000"/>
              </a:lnSpc>
              <a:defRPr sz="1600" baseline="0">
                <a:solidFill>
                  <a:schemeClr val="tx1">
                    <a:lumMod val="85000"/>
                    <a:lumOff val="15000"/>
                  </a:schemeClr>
                </a:solidFill>
                <a:latin typeface="Arial" panose="020B0604020202020204" pitchFamily="34" charset="0"/>
                <a:ea typeface="微软雅黑" panose="020B0503020204020204" charset="-122"/>
              </a:defRPr>
            </a:lvl2pPr>
            <a:lvl3pPr>
              <a:lnSpc>
                <a:spcPct val="120000"/>
              </a:lnSpc>
              <a:defRPr sz="1600" baseline="0">
                <a:solidFill>
                  <a:schemeClr val="tx1">
                    <a:lumMod val="85000"/>
                    <a:lumOff val="15000"/>
                  </a:schemeClr>
                </a:solidFill>
                <a:latin typeface="Arial" panose="020B0604020202020204" pitchFamily="34" charset="0"/>
                <a:ea typeface="微软雅黑" panose="020B0503020204020204" charset="-122"/>
              </a:defRPr>
            </a:lvl3pPr>
            <a:lvl4pPr>
              <a:lnSpc>
                <a:spcPct val="120000"/>
              </a:lnSpc>
              <a:defRPr sz="1600" baseline="0">
                <a:solidFill>
                  <a:schemeClr val="tx1">
                    <a:lumMod val="85000"/>
                    <a:lumOff val="15000"/>
                  </a:schemeClr>
                </a:solidFill>
                <a:latin typeface="Arial" panose="020B0604020202020204" pitchFamily="34" charset="0"/>
                <a:ea typeface="微软雅黑" panose="020B0503020204020204" charset="-122"/>
              </a:defRPr>
            </a:lvl4pPr>
            <a:lvl5pPr>
              <a:lnSpc>
                <a:spcPct val="120000"/>
              </a:lnSpc>
              <a:defRPr sz="16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lvl1pPr>
              <a:lnSpc>
                <a:spcPct val="120000"/>
              </a:lnSpc>
              <a:defRPr/>
            </a:lvl1pPr>
          </a:lstStyle>
          <a:p>
            <a:fld id="{760FBDFE-C587-4B4C-A407-44438C67B59E}" type="datetimeFigureOut">
              <a:rPr lang="zh-CN" altLang="en-US" smtClean="0"/>
              <a:t>2019/6/14</a:t>
            </a:fld>
            <a:endParaRPr lang="zh-CN" altLang="en-US"/>
          </a:p>
        </p:txBody>
      </p:sp>
      <p:sp>
        <p:nvSpPr>
          <p:cNvPr id="6" name="页脚占位符 5"/>
          <p:cNvSpPr>
            <a:spLocks noGrp="1"/>
          </p:cNvSpPr>
          <p:nvPr>
            <p:ph type="ftr" sz="quarter" idx="11"/>
            <p:custDataLst>
              <p:tags r:id="rId5"/>
            </p:custDataLst>
          </p:nvPr>
        </p:nvSpPr>
        <p:spPr/>
        <p:txBody>
          <a:bodyPr/>
          <a:lstStyle>
            <a:lvl1pPr>
              <a:lnSpc>
                <a:spcPct val="120000"/>
              </a:lnSpc>
              <a:defRPr/>
            </a:lvl1pPr>
          </a:lstStyle>
          <a:p>
            <a:endParaRPr lang="zh-CN" altLang="en-US"/>
          </a:p>
        </p:txBody>
      </p:sp>
      <p:sp>
        <p:nvSpPr>
          <p:cNvPr id="7" name="灯片编号占位符 6"/>
          <p:cNvSpPr>
            <a:spLocks noGrp="1"/>
          </p:cNvSpPr>
          <p:nvPr>
            <p:ph type="sldNum" sz="quarter" idx="12"/>
            <p:custDataLst>
              <p:tags r:id="rId6"/>
            </p:custDataLst>
          </p:nvPr>
        </p:nvSpPr>
        <p:spPr/>
        <p:txBody>
          <a:bodyPr/>
          <a:lstStyle>
            <a:lvl1pPr>
              <a:lnSpc>
                <a:spcPct val="120000"/>
              </a:lnSpc>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90000" tIns="46800" rIns="90000" bIns="468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952508"/>
            <a:ext cx="5283242" cy="381003"/>
          </a:xfrm>
        </p:spPr>
        <p:txBody>
          <a:bodyPr lIns="90000" tIns="46800" rIns="90000" bIns="468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406525"/>
            <a:ext cx="5283200" cy="4934752"/>
          </a:xfrm>
        </p:spPr>
        <p:txBody>
          <a:bodyPr vert="horz" lIns="90000" tIns="46800" rIns="90000" bIns="4680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952508"/>
            <a:ext cx="5283242" cy="381003"/>
          </a:xfrm>
        </p:spPr>
        <p:txBody>
          <a:bodyPr vert="horz" lIns="90000" tIns="46800" rIns="90000" bIns="468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406525"/>
            <a:ext cx="5283242" cy="4934752"/>
          </a:xfrm>
        </p:spPr>
        <p:txBody>
          <a:bodyPr vert="horz" lIns="90000" tIns="46800" rIns="90000" bIns="4680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lvl1pPr>
              <a:lnSpc>
                <a:spcPct val="120000"/>
              </a:lnSpc>
              <a:defRPr/>
            </a:lvl1pPr>
          </a:lstStyle>
          <a:p>
            <a:fld id="{760FBDFE-C587-4B4C-A407-44438C67B59E}" type="datetimeFigureOut">
              <a:rPr lang="zh-CN" altLang="en-US" smtClean="0"/>
              <a:t>2019/6/14</a:t>
            </a:fld>
            <a:endParaRPr lang="zh-CN" altLang="en-US"/>
          </a:p>
        </p:txBody>
      </p:sp>
      <p:sp>
        <p:nvSpPr>
          <p:cNvPr id="8" name="页脚占位符 7"/>
          <p:cNvSpPr>
            <a:spLocks noGrp="1"/>
          </p:cNvSpPr>
          <p:nvPr>
            <p:ph type="ftr" sz="quarter" idx="11"/>
            <p:custDataLst>
              <p:tags r:id="rId7"/>
            </p:custDataLst>
          </p:nvPr>
        </p:nvSpPr>
        <p:spPr/>
        <p:txBody>
          <a:bodyPr/>
          <a:lstStyle>
            <a:lvl1pPr>
              <a:lnSpc>
                <a:spcPct val="120000"/>
              </a:lnSpc>
              <a:defRPr/>
            </a:lvl1pPr>
          </a:lstStyle>
          <a:p>
            <a:endParaRPr lang="zh-CN" altLang="en-US"/>
          </a:p>
        </p:txBody>
      </p:sp>
      <p:sp>
        <p:nvSpPr>
          <p:cNvPr id="9" name="灯片编号占位符 8"/>
          <p:cNvSpPr>
            <a:spLocks noGrp="1"/>
          </p:cNvSpPr>
          <p:nvPr>
            <p:ph type="sldNum" sz="quarter" idx="12"/>
            <p:custDataLst>
              <p:tags r:id="rId8"/>
            </p:custDataLst>
          </p:nvPr>
        </p:nvSpPr>
        <p:spPr/>
        <p:txBody>
          <a:bodyPr/>
          <a:lstStyle>
            <a:lvl1pPr>
              <a:lnSpc>
                <a:spcPct val="120000"/>
              </a:lnSpc>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90000" tIns="46800" rIns="90000" bIns="468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2019/6/14</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2019/6/14</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443234"/>
            <a:ext cx="10852237" cy="441964"/>
          </a:xfrm>
        </p:spPr>
        <p:txBody>
          <a:bodyPr vert="horz" lIns="90000" tIns="46800" rIns="90000" bIns="468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图片占位符 2"/>
          <p:cNvSpPr>
            <a:spLocks noGrp="1"/>
          </p:cNvSpPr>
          <p:nvPr>
            <p:ph type="pic" idx="1"/>
            <p:custDataLst>
              <p:tags r:id="rId2"/>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2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1"/>
          </p:cNvSpPr>
          <p:nvPr>
            <p:ph type="body" sz="half" idx="2"/>
            <p:custDataLst>
              <p:tags r:id="rId3"/>
            </p:custDataLst>
          </p:nvPr>
        </p:nvSpPr>
        <p:spPr>
          <a:xfrm>
            <a:off x="6238925" y="952508"/>
            <a:ext cx="5283242" cy="5388907"/>
          </a:xfrm>
        </p:spPr>
        <p:txBody>
          <a:bodyPr vert="horz" lIns="90000" tIns="46800" rIns="90000" bIns="4680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t>2019/6/14</a:t>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90000" tIns="46800" rIns="90000" bIns="468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lIns="90000" tIns="46800" rIns="90000" bIns="46800">
            <a:normAutofit/>
          </a:bodyPr>
          <a:lstStyle>
            <a:lvl1pPr indent="0" eaLnBrk="1" fontAlgn="auto" latinLnBrk="0" hangingPunct="1">
              <a:lnSpc>
                <a:spcPct val="120000"/>
              </a:lnSpc>
              <a:defRPr baseline="0">
                <a:solidFill>
                  <a:schemeClr val="tx1">
                    <a:lumMod val="85000"/>
                    <a:lumOff val="15000"/>
                  </a:schemeClr>
                </a:solidFill>
                <a:latin typeface="Arial" panose="020B0604020202020204" pitchFamily="34" charset="0"/>
                <a:ea typeface="微软雅黑" panose="020B0503020204020204" charset="-122"/>
              </a:defRPr>
            </a:lvl1pPr>
            <a:lvl2pPr indent="0" eaLnBrk="1" fontAlgn="auto" latinLnBrk="0" hangingPunct="1">
              <a:lnSpc>
                <a:spcPct val="120000"/>
              </a:lnSpc>
              <a:defRPr baseline="0">
                <a:solidFill>
                  <a:schemeClr val="tx1">
                    <a:lumMod val="85000"/>
                    <a:lumOff val="15000"/>
                  </a:schemeClr>
                </a:solidFill>
                <a:latin typeface="Arial" panose="020B0604020202020204" pitchFamily="34" charset="0"/>
                <a:ea typeface="微软雅黑" panose="020B0503020204020204" charset="-122"/>
              </a:defRPr>
            </a:lvl2pPr>
            <a:lvl3pPr indent="0" eaLnBrk="1" fontAlgn="auto" latinLnBrk="0" hangingPunct="1">
              <a:lnSpc>
                <a:spcPct val="120000"/>
              </a:lnSpc>
              <a:defRPr baseline="0">
                <a:solidFill>
                  <a:schemeClr val="tx1">
                    <a:lumMod val="85000"/>
                    <a:lumOff val="15000"/>
                  </a:schemeClr>
                </a:solidFill>
                <a:latin typeface="Arial" panose="020B0604020202020204" pitchFamily="34" charset="0"/>
                <a:ea typeface="微软雅黑" panose="020B0503020204020204" charset="-122"/>
              </a:defRPr>
            </a:lvl3pPr>
            <a:lvl4pPr indent="0" eaLnBrk="1" fontAlgn="auto" latinLnBrk="0" hangingPunct="1">
              <a:lnSpc>
                <a:spcPct val="120000"/>
              </a:lnSpc>
              <a:defRPr baseline="0">
                <a:solidFill>
                  <a:schemeClr val="tx1">
                    <a:lumMod val="85000"/>
                    <a:lumOff val="15000"/>
                  </a:schemeClr>
                </a:solidFill>
                <a:latin typeface="Arial" panose="020B0604020202020204" pitchFamily="34" charset="0"/>
                <a:ea typeface="微软雅黑" panose="020B0503020204020204" charset="-122"/>
              </a:defRPr>
            </a:lvl4pPr>
            <a:lvl5pPr indent="0" eaLnBrk="1" fontAlgn="auto" latinLnBrk="0" hangingPunct="1">
              <a:lnSpc>
                <a:spcPct val="120000"/>
              </a:lnSpc>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lvl1pPr>
              <a:lnSpc>
                <a:spcPct val="120000"/>
              </a:lnSpc>
              <a:defRPr/>
            </a:lvl1pPr>
          </a:lstStyle>
          <a:p>
            <a:fld id="{760FBDFE-C587-4B4C-A407-44438C67B59E}" type="datetimeFigureOut">
              <a:rPr lang="zh-CN" altLang="en-US" smtClean="0"/>
              <a:t>2019/6/14</a:t>
            </a:fld>
            <a:endParaRPr lang="zh-CN" altLang="en-US"/>
          </a:p>
        </p:txBody>
      </p:sp>
      <p:sp>
        <p:nvSpPr>
          <p:cNvPr id="5" name="页脚占位符 4"/>
          <p:cNvSpPr>
            <a:spLocks noGrp="1"/>
          </p:cNvSpPr>
          <p:nvPr>
            <p:ph type="ftr" sz="quarter" idx="11"/>
            <p:custDataLst>
              <p:tags r:id="rId4"/>
            </p:custDataLst>
          </p:nvPr>
        </p:nvSpPr>
        <p:spPr/>
        <p:txBody>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5"/>
            </p:custDataLst>
          </p:nvPr>
        </p:nvSpPr>
        <p:spPr/>
        <p:txBody>
          <a:bodyPr/>
          <a:lstStyle>
            <a:lvl1pPr>
              <a:lnSpc>
                <a:spcPct val="120000"/>
              </a:lnSpc>
              <a:defRPr/>
            </a:lvl1p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tags" Target="../tags/tag5.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tags" Target="../tags/tag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69882" y="443230"/>
            <a:ext cx="10852237" cy="441964"/>
          </a:xfrm>
          <a:prstGeom prst="rect">
            <a:avLst/>
          </a:prstGeom>
        </p:spPr>
        <p:txBody>
          <a:bodyPr vert="horz" lIns="90000" tIns="46800" rIns="90000" bIns="46800" rtlCol="0" anchor="t" anchorCtr="0">
            <a:no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69882" y="952508"/>
            <a:ext cx="10852237" cy="5388907"/>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879742" y="6349833"/>
            <a:ext cx="2700000" cy="316800"/>
          </a:xfrm>
          <a:prstGeom prst="rect">
            <a:avLst/>
          </a:prstGeom>
        </p:spPr>
        <p:txBody>
          <a:bodyPr vert="horz" lIns="90000" tIns="46800" rIns="90000" bIns="46800" rtlCol="0" anchor="ctr">
            <a:normAutofit/>
          </a:bodyPr>
          <a:lstStyle>
            <a:lvl1pPr algn="l">
              <a:lnSpc>
                <a:spcPct val="120000"/>
              </a:lnSpc>
              <a:defRPr sz="1200">
                <a:solidFill>
                  <a:schemeClr val="tx1">
                    <a:tint val="75000"/>
                  </a:schemeClr>
                </a:solidFill>
              </a:defRPr>
            </a:lvl1pPr>
          </a:lstStyle>
          <a:p>
            <a:fld id="{760FBDFE-C587-4B4C-A407-44438C67B59E}" type="datetimeFigureOut">
              <a:rPr lang="zh-CN" altLang="en-US" smtClean="0"/>
              <a:t>2019/6/14</a:t>
            </a:fld>
            <a:endParaRPr lang="zh-CN" altLang="en-US"/>
          </a:p>
        </p:txBody>
      </p:sp>
      <p:sp>
        <p:nvSpPr>
          <p:cNvPr id="5" name="页脚占位符 4"/>
          <p:cNvSpPr>
            <a:spLocks noGrp="1"/>
          </p:cNvSpPr>
          <p:nvPr>
            <p:ph type="ftr" sz="quarter" idx="3"/>
            <p:custDataLst>
              <p:tags r:id="rId17"/>
            </p:custDataLst>
          </p:nvPr>
        </p:nvSpPr>
        <p:spPr>
          <a:xfrm>
            <a:off x="4116000" y="6349833"/>
            <a:ext cx="3960000" cy="316800"/>
          </a:xfrm>
          <a:prstGeom prst="rect">
            <a:avLst/>
          </a:prstGeom>
        </p:spPr>
        <p:txBody>
          <a:bodyPr vert="horz" lIns="90000" tIns="46800" rIns="90000" bIns="46800" rtlCol="0" anchor="ctr">
            <a:normAutofit/>
          </a:bodyPr>
          <a:lstStyle>
            <a:lvl1pPr algn="ctr">
              <a:lnSpc>
                <a:spcPct val="120000"/>
              </a:lnSpc>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610600" y="6349833"/>
            <a:ext cx="2700000" cy="316800"/>
          </a:xfrm>
          <a:prstGeom prst="rect">
            <a:avLst/>
          </a:prstGeom>
        </p:spPr>
        <p:txBody>
          <a:bodyPr vert="horz" lIns="90000" tIns="46800" rIns="90000" bIns="46800" rtlCol="0" anchor="ctr">
            <a:normAutofit/>
          </a:bodyPr>
          <a:lstStyle>
            <a:lvl1pPr algn="r">
              <a:lnSpc>
                <a:spcPct val="120000"/>
              </a:lnSpc>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p:custDataLst>
              <p:tags r:id="rId19"/>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8.xml"/><Relationship Id="rId1" Type="http://schemas.openxmlformats.org/officeDocument/2006/relationships/tags" Target="../tags/tag107.xml"/><Relationship Id="rId6" Type="http://schemas.openxmlformats.org/officeDocument/2006/relationships/image" Target="../media/image8.png"/><Relationship Id="rId5" Type="http://schemas.openxmlformats.org/officeDocument/2006/relationships/image" Target="../media/image2.jpeg"/><Relationship Id="rId4"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0.png"/><Relationship Id="rId2" Type="http://schemas.openxmlformats.org/officeDocument/2006/relationships/tags" Target="../tags/tag110.xml"/><Relationship Id="rId1" Type="http://schemas.openxmlformats.org/officeDocument/2006/relationships/tags" Target="../tags/tag109.xml"/><Relationship Id="rId6" Type="http://schemas.openxmlformats.org/officeDocument/2006/relationships/image" Target="../media/image9.png"/><Relationship Id="rId5" Type="http://schemas.openxmlformats.org/officeDocument/2006/relationships/image" Target="../media/image2.jpeg"/><Relationship Id="rId4"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2.xml"/><Relationship Id="rId1" Type="http://schemas.openxmlformats.org/officeDocument/2006/relationships/tags" Target="../tags/tag111.xml"/><Relationship Id="rId6" Type="http://schemas.openxmlformats.org/officeDocument/2006/relationships/image" Target="../media/image11.png"/><Relationship Id="rId5" Type="http://schemas.openxmlformats.org/officeDocument/2006/relationships/image" Target="../media/image2.jpeg"/><Relationship Id="rId4"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4.xml"/><Relationship Id="rId1" Type="http://schemas.openxmlformats.org/officeDocument/2006/relationships/tags" Target="../tags/tag113.xml"/><Relationship Id="rId5" Type="http://schemas.openxmlformats.org/officeDocument/2006/relationships/image" Target="../media/image2.jpeg"/><Relationship Id="rId4"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jpeg"/><Relationship Id="rId7" Type="http://schemas.openxmlformats.org/officeDocument/2006/relationships/image" Target="../media/image15.png"/><Relationship Id="rId12" Type="http://schemas.openxmlformats.org/officeDocument/2006/relationships/image" Target="../media/image20.jpeg"/><Relationship Id="rId2" Type="http://schemas.openxmlformats.org/officeDocument/2006/relationships/slideLayout" Target="../slideLayouts/slideLayout7.xml"/><Relationship Id="rId1" Type="http://schemas.openxmlformats.org/officeDocument/2006/relationships/tags" Target="../tags/tag115.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jpeg"/><Relationship Id="rId10" Type="http://schemas.openxmlformats.org/officeDocument/2006/relationships/image" Target="../media/image18.png"/><Relationship Id="rId4" Type="http://schemas.openxmlformats.org/officeDocument/2006/relationships/image" Target="../media/image12.jpeg"/><Relationship Id="rId9" Type="http://schemas.openxmlformats.org/officeDocument/2006/relationships/image" Target="../media/image17.png"/></Relationships>
</file>

<file path=ppt/slides/_rels/slide15.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7.jpeg"/><Relationship Id="rId3" Type="http://schemas.openxmlformats.org/officeDocument/2006/relationships/image" Target="../media/image2.jpeg"/><Relationship Id="rId7" Type="http://schemas.openxmlformats.org/officeDocument/2006/relationships/image" Target="../media/image23.png"/><Relationship Id="rId12" Type="http://schemas.openxmlformats.org/officeDocument/2006/relationships/image" Target="../media/image10.png"/><Relationship Id="rId2" Type="http://schemas.openxmlformats.org/officeDocument/2006/relationships/slideLayout" Target="../slideLayouts/slideLayout7.xml"/><Relationship Id="rId1" Type="http://schemas.openxmlformats.org/officeDocument/2006/relationships/tags" Target="../tags/tag116.xml"/><Relationship Id="rId6" Type="http://schemas.openxmlformats.org/officeDocument/2006/relationships/image" Target="../media/image5.jpeg"/><Relationship Id="rId11" Type="http://schemas.openxmlformats.org/officeDocument/2006/relationships/image" Target="../media/image9.png"/><Relationship Id="rId5" Type="http://schemas.openxmlformats.org/officeDocument/2006/relationships/image" Target="../media/image22.png"/><Relationship Id="rId10" Type="http://schemas.openxmlformats.org/officeDocument/2006/relationships/image" Target="../media/image26.jpeg"/><Relationship Id="rId4" Type="http://schemas.openxmlformats.org/officeDocument/2006/relationships/image" Target="../media/image21.png"/><Relationship Id="rId9"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8.xml"/><Relationship Id="rId1" Type="http://schemas.openxmlformats.org/officeDocument/2006/relationships/tags" Target="../tags/tag117.xml"/><Relationship Id="rId5" Type="http://schemas.openxmlformats.org/officeDocument/2006/relationships/image" Target="../media/image2.jpeg"/><Relationship Id="rId4"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0.xml"/><Relationship Id="rId1" Type="http://schemas.openxmlformats.org/officeDocument/2006/relationships/tags" Target="../tags/tag119.xml"/><Relationship Id="rId6" Type="http://schemas.openxmlformats.org/officeDocument/2006/relationships/image" Target="../media/image28.png"/><Relationship Id="rId5" Type="http://schemas.openxmlformats.org/officeDocument/2006/relationships/image" Target="../media/image2.jpeg"/><Relationship Id="rId4"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2.xml"/><Relationship Id="rId1" Type="http://schemas.openxmlformats.org/officeDocument/2006/relationships/tags" Target="../tags/tag121.xml"/><Relationship Id="rId6" Type="http://schemas.openxmlformats.org/officeDocument/2006/relationships/image" Target="../media/image29.png"/><Relationship Id="rId5" Type="http://schemas.openxmlformats.org/officeDocument/2006/relationships/image" Target="../media/image2.jpeg"/><Relationship Id="rId4"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4.xml"/><Relationship Id="rId1" Type="http://schemas.openxmlformats.org/officeDocument/2006/relationships/tags" Target="../tags/tag123.xml"/><Relationship Id="rId5" Type="http://schemas.openxmlformats.org/officeDocument/2006/relationships/image" Target="../media/image2.jpeg"/><Relationship Id="rId4"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6.xml"/><Relationship Id="rId1" Type="http://schemas.openxmlformats.org/officeDocument/2006/relationships/tags" Target="../tags/tag125.xml"/><Relationship Id="rId5" Type="http://schemas.openxmlformats.org/officeDocument/2006/relationships/image" Target="../media/image2.jpeg"/><Relationship Id="rId4"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8.xml"/><Relationship Id="rId1" Type="http://schemas.openxmlformats.org/officeDocument/2006/relationships/tags" Target="../tags/tag127.xml"/><Relationship Id="rId6" Type="http://schemas.openxmlformats.org/officeDocument/2006/relationships/image" Target="../media/image30.png"/><Relationship Id="rId5" Type="http://schemas.openxmlformats.org/officeDocument/2006/relationships/image" Target="../media/image2.jpeg"/><Relationship Id="rId4"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0.xml"/><Relationship Id="rId1" Type="http://schemas.openxmlformats.org/officeDocument/2006/relationships/tags" Target="../tags/tag129.xml"/><Relationship Id="rId5" Type="http://schemas.openxmlformats.org/officeDocument/2006/relationships/image" Target="../media/image2.jpeg"/><Relationship Id="rId4"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2.xml"/><Relationship Id="rId1" Type="http://schemas.openxmlformats.org/officeDocument/2006/relationships/tags" Target="../tags/tag131.xml"/><Relationship Id="rId5" Type="http://schemas.openxmlformats.org/officeDocument/2006/relationships/image" Target="../media/image2.jpeg"/><Relationship Id="rId4" Type="http://schemas.openxmlformats.org/officeDocument/2006/relationships/notesSlide" Target="../notesSlides/notesSlide22.xml"/></Relationships>
</file>

<file path=ppt/slides/_rels/slide26.xml.rels><?xml version="1.0" encoding="UTF-8" standalone="yes"?>
<Relationships xmlns="http://schemas.openxmlformats.org/package/2006/relationships"><Relationship Id="rId8" Type="http://schemas.openxmlformats.org/officeDocument/2006/relationships/tags" Target="../tags/tag140.xml"/><Relationship Id="rId13" Type="http://schemas.openxmlformats.org/officeDocument/2006/relationships/tags" Target="../tags/tag145.xml"/><Relationship Id="rId18" Type="http://schemas.openxmlformats.org/officeDocument/2006/relationships/slideLayout" Target="../slideLayouts/slideLayout7.xml"/><Relationship Id="rId3" Type="http://schemas.openxmlformats.org/officeDocument/2006/relationships/tags" Target="../tags/tag135.xml"/><Relationship Id="rId7" Type="http://schemas.openxmlformats.org/officeDocument/2006/relationships/tags" Target="../tags/tag139.xml"/><Relationship Id="rId12" Type="http://schemas.openxmlformats.org/officeDocument/2006/relationships/tags" Target="../tags/tag144.xml"/><Relationship Id="rId17" Type="http://schemas.openxmlformats.org/officeDocument/2006/relationships/tags" Target="../tags/tag149.xml"/><Relationship Id="rId2" Type="http://schemas.openxmlformats.org/officeDocument/2006/relationships/tags" Target="../tags/tag134.xml"/><Relationship Id="rId16" Type="http://schemas.openxmlformats.org/officeDocument/2006/relationships/tags" Target="../tags/tag148.xml"/><Relationship Id="rId20" Type="http://schemas.openxmlformats.org/officeDocument/2006/relationships/image" Target="../media/image2.jpeg"/><Relationship Id="rId1" Type="http://schemas.openxmlformats.org/officeDocument/2006/relationships/tags" Target="../tags/tag133.xml"/><Relationship Id="rId6" Type="http://schemas.openxmlformats.org/officeDocument/2006/relationships/tags" Target="../tags/tag138.xml"/><Relationship Id="rId11" Type="http://schemas.openxmlformats.org/officeDocument/2006/relationships/tags" Target="../tags/tag143.xml"/><Relationship Id="rId5" Type="http://schemas.openxmlformats.org/officeDocument/2006/relationships/tags" Target="../tags/tag137.xml"/><Relationship Id="rId15" Type="http://schemas.openxmlformats.org/officeDocument/2006/relationships/tags" Target="../tags/tag147.xml"/><Relationship Id="rId10" Type="http://schemas.openxmlformats.org/officeDocument/2006/relationships/tags" Target="../tags/tag142.xml"/><Relationship Id="rId19" Type="http://schemas.openxmlformats.org/officeDocument/2006/relationships/notesSlide" Target="../notesSlides/notesSlide23.xml"/><Relationship Id="rId4" Type="http://schemas.openxmlformats.org/officeDocument/2006/relationships/tags" Target="../tags/tag136.xml"/><Relationship Id="rId9" Type="http://schemas.openxmlformats.org/officeDocument/2006/relationships/tags" Target="../tags/tag141.xml"/><Relationship Id="rId14" Type="http://schemas.openxmlformats.org/officeDocument/2006/relationships/tags" Target="../tags/tag146.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51.xml"/><Relationship Id="rId1" Type="http://schemas.openxmlformats.org/officeDocument/2006/relationships/tags" Target="../tags/tag150.xml"/><Relationship Id="rId5" Type="http://schemas.openxmlformats.org/officeDocument/2006/relationships/image" Target="../media/image2.jpeg"/><Relationship Id="rId4"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53.xml"/><Relationship Id="rId1" Type="http://schemas.openxmlformats.org/officeDocument/2006/relationships/tags" Target="../tags/tag152.xml"/><Relationship Id="rId6" Type="http://schemas.openxmlformats.org/officeDocument/2006/relationships/image" Target="../media/image31.png"/><Relationship Id="rId5" Type="http://schemas.openxmlformats.org/officeDocument/2006/relationships/image" Target="../media/image2.jpeg"/><Relationship Id="rId4" Type="http://schemas.openxmlformats.org/officeDocument/2006/relationships/notesSlide" Target="../notesSlides/notesSlide25.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55.xml"/><Relationship Id="rId1" Type="http://schemas.openxmlformats.org/officeDocument/2006/relationships/tags" Target="../tags/tag154.xml"/><Relationship Id="rId5" Type="http://schemas.openxmlformats.org/officeDocument/2006/relationships/image" Target="../media/image2.jpeg"/><Relationship Id="rId4"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33.png"/><Relationship Id="rId2" Type="http://schemas.openxmlformats.org/officeDocument/2006/relationships/tags" Target="../tags/tag157.xml"/><Relationship Id="rId1" Type="http://schemas.openxmlformats.org/officeDocument/2006/relationships/tags" Target="../tags/tag156.xml"/><Relationship Id="rId6" Type="http://schemas.openxmlformats.org/officeDocument/2006/relationships/image" Target="../media/image32.png"/><Relationship Id="rId5" Type="http://schemas.openxmlformats.org/officeDocument/2006/relationships/image" Target="../media/image2.jpeg"/><Relationship Id="rId4" Type="http://schemas.openxmlformats.org/officeDocument/2006/relationships/notesSlide" Target="../notesSlides/notesSlide27.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59.xml"/><Relationship Id="rId1" Type="http://schemas.openxmlformats.org/officeDocument/2006/relationships/tags" Target="../tags/tag158.xml"/><Relationship Id="rId6" Type="http://schemas.openxmlformats.org/officeDocument/2006/relationships/image" Target="../media/image34.png"/><Relationship Id="rId5" Type="http://schemas.openxmlformats.org/officeDocument/2006/relationships/image" Target="../media/image2.jpeg"/><Relationship Id="rId4" Type="http://schemas.openxmlformats.org/officeDocument/2006/relationships/notesSlide" Target="../notesSlides/notesSlide28.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61.xml"/><Relationship Id="rId1" Type="http://schemas.openxmlformats.org/officeDocument/2006/relationships/tags" Target="../tags/tag160.xml"/><Relationship Id="rId6" Type="http://schemas.openxmlformats.org/officeDocument/2006/relationships/image" Target="../media/image35.png"/><Relationship Id="rId5" Type="http://schemas.openxmlformats.org/officeDocument/2006/relationships/image" Target="../media/image2.jpeg"/><Relationship Id="rId4" Type="http://schemas.openxmlformats.org/officeDocument/2006/relationships/notesSlide" Target="../notesSlides/notesSlide29.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63.xml"/><Relationship Id="rId1" Type="http://schemas.openxmlformats.org/officeDocument/2006/relationships/tags" Target="../tags/tag162.xml"/><Relationship Id="rId6" Type="http://schemas.openxmlformats.org/officeDocument/2006/relationships/image" Target="../media/image36.png"/><Relationship Id="rId5" Type="http://schemas.openxmlformats.org/officeDocument/2006/relationships/image" Target="../media/image2.jpeg"/><Relationship Id="rId4" Type="http://schemas.openxmlformats.org/officeDocument/2006/relationships/notesSlide" Target="../notesSlides/notesSlide30.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65.xml"/><Relationship Id="rId1" Type="http://schemas.openxmlformats.org/officeDocument/2006/relationships/tags" Target="../tags/tag164.xml"/><Relationship Id="rId6" Type="http://schemas.openxmlformats.org/officeDocument/2006/relationships/image" Target="../media/image37.png"/><Relationship Id="rId5" Type="http://schemas.openxmlformats.org/officeDocument/2006/relationships/image" Target="../media/image2.jpeg"/><Relationship Id="rId4" Type="http://schemas.openxmlformats.org/officeDocument/2006/relationships/notesSlide" Target="../notesSlides/notesSlide31.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67.xml"/><Relationship Id="rId1" Type="http://schemas.openxmlformats.org/officeDocument/2006/relationships/tags" Target="../tags/tag166.xml"/><Relationship Id="rId6" Type="http://schemas.openxmlformats.org/officeDocument/2006/relationships/image" Target="../media/image38.png"/><Relationship Id="rId5" Type="http://schemas.openxmlformats.org/officeDocument/2006/relationships/image" Target="../media/image2.jpeg"/><Relationship Id="rId4" Type="http://schemas.openxmlformats.org/officeDocument/2006/relationships/notesSlide" Target="../notesSlides/notesSlide32.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69.xml"/><Relationship Id="rId1" Type="http://schemas.openxmlformats.org/officeDocument/2006/relationships/tags" Target="../tags/tag168.xml"/><Relationship Id="rId6" Type="http://schemas.openxmlformats.org/officeDocument/2006/relationships/image" Target="../media/image39.png"/><Relationship Id="rId5" Type="http://schemas.openxmlformats.org/officeDocument/2006/relationships/image" Target="../media/image2.jpeg"/><Relationship Id="rId4" Type="http://schemas.openxmlformats.org/officeDocument/2006/relationships/notesSlide" Target="../notesSlides/notesSlide33.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71.xml"/><Relationship Id="rId1" Type="http://schemas.openxmlformats.org/officeDocument/2006/relationships/tags" Target="../tags/tag170.xml"/><Relationship Id="rId6" Type="http://schemas.openxmlformats.org/officeDocument/2006/relationships/image" Target="../media/image40.png"/><Relationship Id="rId5" Type="http://schemas.openxmlformats.org/officeDocument/2006/relationships/image" Target="../media/image2.jpeg"/><Relationship Id="rId4" Type="http://schemas.openxmlformats.org/officeDocument/2006/relationships/notesSlide" Target="../notesSlides/notesSlide34.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73.xml"/><Relationship Id="rId1" Type="http://schemas.openxmlformats.org/officeDocument/2006/relationships/tags" Target="../tags/tag172.xml"/><Relationship Id="rId6" Type="http://schemas.openxmlformats.org/officeDocument/2006/relationships/image" Target="../media/image41.png"/><Relationship Id="rId5" Type="http://schemas.openxmlformats.org/officeDocument/2006/relationships/image" Target="../media/image2.jpeg"/><Relationship Id="rId4" Type="http://schemas.openxmlformats.org/officeDocument/2006/relationships/notesSlide" Target="../notesSlides/notesSlide35.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75.xml"/><Relationship Id="rId1" Type="http://schemas.openxmlformats.org/officeDocument/2006/relationships/tags" Target="../tags/tag174.xml"/><Relationship Id="rId6" Type="http://schemas.openxmlformats.org/officeDocument/2006/relationships/image" Target="../media/image42.png"/><Relationship Id="rId5" Type="http://schemas.openxmlformats.org/officeDocument/2006/relationships/image" Target="../media/image2.jpeg"/><Relationship Id="rId4"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6.xml"/><Relationship Id="rId1" Type="http://schemas.openxmlformats.org/officeDocument/2006/relationships/tags" Target="../tags/tag95.xml"/><Relationship Id="rId5" Type="http://schemas.openxmlformats.org/officeDocument/2006/relationships/image" Target="../media/image2.jpeg"/><Relationship Id="rId4"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tags" Target="../tags/tag176.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8.xml"/><Relationship Id="rId1" Type="http://schemas.openxmlformats.org/officeDocument/2006/relationships/tags" Target="../tags/tag97.x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0.xml"/><Relationship Id="rId1" Type="http://schemas.openxmlformats.org/officeDocument/2006/relationships/tags" Target="../tags/tag99.xml"/><Relationship Id="rId5" Type="http://schemas.openxmlformats.org/officeDocument/2006/relationships/image" Target="../media/image2.jpeg"/><Relationship Id="rId4"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5.jpeg"/><Relationship Id="rId2" Type="http://schemas.openxmlformats.org/officeDocument/2006/relationships/tags" Target="../tags/tag102.xml"/><Relationship Id="rId1" Type="http://schemas.openxmlformats.org/officeDocument/2006/relationships/tags" Target="../tags/tag101.xml"/><Relationship Id="rId6" Type="http://schemas.openxmlformats.org/officeDocument/2006/relationships/image" Target="../media/image4.jpeg"/><Relationship Id="rId5" Type="http://schemas.openxmlformats.org/officeDocument/2006/relationships/image" Target="../media/image2.jpeg"/><Relationship Id="rId4"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4.xml"/><Relationship Id="rId1" Type="http://schemas.openxmlformats.org/officeDocument/2006/relationships/tags" Target="../tags/tag103.xml"/><Relationship Id="rId6" Type="http://schemas.openxmlformats.org/officeDocument/2006/relationships/image" Target="../media/image6.png"/><Relationship Id="rId5" Type="http://schemas.openxmlformats.org/officeDocument/2006/relationships/image" Target="../media/image2.jpeg"/><Relationship Id="rId4"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6.xml"/><Relationship Id="rId1" Type="http://schemas.openxmlformats.org/officeDocument/2006/relationships/tags" Target="../tags/tag105.xml"/><Relationship Id="rId6" Type="http://schemas.openxmlformats.org/officeDocument/2006/relationships/image" Target="../media/image7.png"/><Relationship Id="rId5" Type="http://schemas.openxmlformats.org/officeDocument/2006/relationships/image" Target="../media/image2.jpeg"/><Relationship Id="rId4"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818147"/>
            <a:ext cx="9144000" cy="2387600"/>
          </a:xfrm>
        </p:spPr>
        <p:txBody>
          <a:bodyPr/>
          <a:lstStyle/>
          <a:p>
            <a:r>
              <a:rPr lang="zh-CN" altLang="en-US" dirty="0"/>
              <a:t>期末报告</a:t>
            </a:r>
            <a:br>
              <a:rPr lang="en-US" altLang="zh-CN" dirty="0"/>
            </a:br>
            <a:r>
              <a:rPr lang="en-US" altLang="zh-CN" dirty="0"/>
              <a:t>					--</a:t>
            </a:r>
            <a:r>
              <a:rPr lang="en-US" altLang="zh-CN" sz="4400" dirty="0"/>
              <a:t>OCT</a:t>
            </a:r>
            <a:r>
              <a:rPr lang="zh-CN" altLang="en-US" sz="4400" dirty="0"/>
              <a:t>图像分类</a:t>
            </a:r>
          </a:p>
        </p:txBody>
      </p:sp>
      <p:sp>
        <p:nvSpPr>
          <p:cNvPr id="3" name="副标题 2"/>
          <p:cNvSpPr>
            <a:spLocks noGrp="1"/>
          </p:cNvSpPr>
          <p:nvPr>
            <p:ph type="subTitle" idx="1"/>
          </p:nvPr>
        </p:nvSpPr>
        <p:spPr>
          <a:xfrm>
            <a:off x="2269958" y="4384091"/>
            <a:ext cx="9144000" cy="1655762"/>
          </a:xfrm>
        </p:spPr>
        <p:txBody>
          <a:bodyPr/>
          <a:lstStyle/>
          <a:p>
            <a:r>
              <a:rPr lang="zh-CN" altLang="en-US" dirty="0"/>
              <a:t>成员：韩宇潇 </a:t>
            </a:r>
            <a:r>
              <a:rPr lang="en-US" altLang="zh-CN" dirty="0"/>
              <a:t>16340069</a:t>
            </a:r>
          </a:p>
          <a:p>
            <a:r>
              <a:rPr lang="en-US" altLang="zh-CN" dirty="0"/>
              <a:t>          </a:t>
            </a:r>
            <a:r>
              <a:rPr lang="zh-CN" altLang="en-US" dirty="0"/>
              <a:t>韩智慧 </a:t>
            </a:r>
            <a:r>
              <a:rPr lang="en-US" altLang="zh-CN" dirty="0"/>
              <a:t>16340070</a:t>
            </a:r>
          </a:p>
          <a:p>
            <a:r>
              <a:rPr lang="zh-CN" altLang="en-US" dirty="0"/>
              <a:t>          何颢尧 </a:t>
            </a:r>
            <a:r>
              <a:rPr lang="en-US" altLang="zh-CN" dirty="0"/>
              <a:t>16340072</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34" name="文本框 33"/>
          <p:cNvSpPr txBox="1"/>
          <p:nvPr>
            <p:custDataLst>
              <p:tags r:id="rId2"/>
            </p:custDataLst>
          </p:nvPr>
        </p:nvSpPr>
        <p:spPr>
          <a:xfrm>
            <a:off x="214312" y="220348"/>
            <a:ext cx="3933825" cy="1193165"/>
          </a:xfrm>
          <a:prstGeom prst="rect">
            <a:avLst/>
          </a:prstGeom>
          <a:noFill/>
        </p:spPr>
        <p:txBody>
          <a:bodyPr wrap="square" lIns="91440" tIns="45720" rIns="91440" bIns="45720" anchor="b" anchorCtr="0">
            <a:normAutofit/>
          </a:bodyPr>
          <a:lstStyle/>
          <a:p>
            <a:pPr algn="ctr"/>
            <a:r>
              <a:rPr lang="zh-CN" altLang="en-US" sz="2800" dirty="0">
                <a:solidFill>
                  <a:schemeClr val="accent3">
                    <a:lumMod val="75000"/>
                  </a:schemeClr>
                </a:solidFill>
              </a:rPr>
              <a:t>形态学闭运算</a:t>
            </a:r>
          </a:p>
        </p:txBody>
      </p:sp>
      <p:sp>
        <p:nvSpPr>
          <p:cNvPr id="5" name="矩形 4"/>
          <p:cNvSpPr/>
          <p:nvPr/>
        </p:nvSpPr>
        <p:spPr>
          <a:xfrm>
            <a:off x="1845733" y="5658025"/>
            <a:ext cx="8500533" cy="707886"/>
          </a:xfrm>
          <a:prstGeom prst="rect">
            <a:avLst/>
          </a:prstGeom>
        </p:spPr>
        <p:txBody>
          <a:bodyPr wrap="square">
            <a:spAutoFit/>
          </a:bodyPr>
          <a:lstStyle/>
          <a:p>
            <a:r>
              <a:rPr lang="zh-CN" altLang="en-US" sz="2000" dirty="0"/>
              <a:t>图像依次经过膨胀、腐蚀处理后的过程。图像先膨胀，后腐蚀，它有助于关闭前景物体内部的小孔，或物体上的小黑点。</a:t>
            </a:r>
          </a:p>
        </p:txBody>
      </p:sp>
      <p:pic>
        <p:nvPicPr>
          <p:cNvPr id="3" name="图片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76574" y="1338262"/>
            <a:ext cx="6038850" cy="4181475"/>
          </a:xfrm>
          <a:prstGeom prst="rect">
            <a:avLst/>
          </a:prstGeom>
        </p:spPr>
      </p:pic>
    </p:spTree>
    <p:custDataLst>
      <p:tags r:id="rId1"/>
    </p:custData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34" name="文本框 33"/>
          <p:cNvSpPr txBox="1"/>
          <p:nvPr>
            <p:custDataLst>
              <p:tags r:id="rId2"/>
            </p:custDataLst>
          </p:nvPr>
        </p:nvSpPr>
        <p:spPr>
          <a:xfrm>
            <a:off x="214312" y="220348"/>
            <a:ext cx="3933825" cy="1193165"/>
          </a:xfrm>
          <a:prstGeom prst="rect">
            <a:avLst/>
          </a:prstGeom>
          <a:noFill/>
        </p:spPr>
        <p:txBody>
          <a:bodyPr wrap="square" lIns="91440" tIns="45720" rIns="91440" bIns="45720" anchor="b" anchorCtr="0">
            <a:normAutofit/>
          </a:bodyPr>
          <a:lstStyle/>
          <a:p>
            <a:pPr algn="ctr"/>
            <a:r>
              <a:rPr lang="zh-CN" altLang="en-US" sz="2800" dirty="0">
                <a:solidFill>
                  <a:schemeClr val="accent3">
                    <a:lumMod val="75000"/>
                  </a:schemeClr>
                </a:solidFill>
              </a:rPr>
              <a:t>保留图像最大连通域</a:t>
            </a:r>
          </a:p>
        </p:txBody>
      </p:sp>
      <p:sp>
        <p:nvSpPr>
          <p:cNvPr id="2" name="矩形 1"/>
          <p:cNvSpPr/>
          <p:nvPr/>
        </p:nvSpPr>
        <p:spPr>
          <a:xfrm>
            <a:off x="2427111" y="4111096"/>
            <a:ext cx="7337778" cy="1323439"/>
          </a:xfrm>
          <a:prstGeom prst="rect">
            <a:avLst/>
          </a:prstGeom>
        </p:spPr>
        <p:txBody>
          <a:bodyPr wrap="square">
            <a:spAutoFit/>
          </a:bodyPr>
          <a:lstStyle/>
          <a:p>
            <a:r>
              <a:rPr lang="zh-CN" altLang="en-US" sz="2000" dirty="0"/>
              <a:t>图片由于填充和阈值过滤的原因，可能形成范围较大的噪声，不能通过优化的方式去处理。因此使用保留图片最大连通域，通过与质心之间的距离作为是否删除该连通域的条件，最终得到图像中最大连通域。</a:t>
            </a:r>
          </a:p>
        </p:txBody>
      </p:sp>
      <p:sp>
        <p:nvSpPr>
          <p:cNvPr id="6" name="箭头: 右 5"/>
          <p:cNvSpPr/>
          <p:nvPr/>
        </p:nvSpPr>
        <p:spPr>
          <a:xfrm>
            <a:off x="5606796" y="2257599"/>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8" name="图片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62422" y="1747515"/>
            <a:ext cx="1504800" cy="1504800"/>
          </a:xfrm>
          <a:prstGeom prst="rect">
            <a:avLst/>
          </a:prstGeom>
        </p:spPr>
      </p:pic>
      <p:pic>
        <p:nvPicPr>
          <p:cNvPr id="9" name="图片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24778" y="1747515"/>
            <a:ext cx="1504800" cy="1504800"/>
          </a:xfrm>
          <a:prstGeom prst="rect">
            <a:avLst/>
          </a:prstGeom>
        </p:spPr>
      </p:pic>
    </p:spTree>
    <p:custDataLst>
      <p:tags r:id="rId1"/>
    </p:custData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34" name="文本框 33"/>
          <p:cNvSpPr txBox="1"/>
          <p:nvPr>
            <p:custDataLst>
              <p:tags r:id="rId2"/>
            </p:custDataLst>
          </p:nvPr>
        </p:nvSpPr>
        <p:spPr>
          <a:xfrm>
            <a:off x="214312" y="220348"/>
            <a:ext cx="3933825" cy="1193165"/>
          </a:xfrm>
          <a:prstGeom prst="rect">
            <a:avLst/>
          </a:prstGeom>
          <a:noFill/>
        </p:spPr>
        <p:txBody>
          <a:bodyPr wrap="square" lIns="91440" tIns="45720" rIns="91440" bIns="45720" anchor="b" anchorCtr="0">
            <a:normAutofit/>
          </a:bodyPr>
          <a:lstStyle/>
          <a:p>
            <a:pPr algn="ctr"/>
            <a:r>
              <a:rPr lang="zh-CN" altLang="en-US" sz="2800" dirty="0">
                <a:solidFill>
                  <a:schemeClr val="accent3">
                    <a:lumMod val="75000"/>
                  </a:schemeClr>
                </a:solidFill>
              </a:rPr>
              <a:t>拟合</a:t>
            </a:r>
          </a:p>
        </p:txBody>
      </p:sp>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14725" y="1413513"/>
            <a:ext cx="5162550" cy="4972050"/>
          </a:xfrm>
          <a:prstGeom prst="rect">
            <a:avLst/>
          </a:prstGeom>
        </p:spPr>
      </p:pic>
      <p:sp>
        <p:nvSpPr>
          <p:cNvPr id="6" name="矩形 5"/>
          <p:cNvSpPr/>
          <p:nvPr/>
        </p:nvSpPr>
        <p:spPr>
          <a:xfrm>
            <a:off x="5426586" y="6385563"/>
            <a:ext cx="1338828" cy="369332"/>
          </a:xfrm>
          <a:prstGeom prst="rect">
            <a:avLst/>
          </a:prstGeom>
        </p:spPr>
        <p:txBody>
          <a:bodyPr wrap="none">
            <a:spAutoFit/>
          </a:bodyPr>
          <a:lstStyle/>
          <a:p>
            <a:r>
              <a:rPr lang="zh-CN" altLang="en-US" dirty="0"/>
              <a:t>拟合流程图</a:t>
            </a:r>
          </a:p>
        </p:txBody>
      </p:sp>
    </p:spTree>
    <p:custDataLst>
      <p:tags r:id="rId1"/>
    </p:custData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34" name="文本框 33"/>
          <p:cNvSpPr txBox="1"/>
          <p:nvPr>
            <p:custDataLst>
              <p:tags r:id="rId2"/>
            </p:custDataLst>
          </p:nvPr>
        </p:nvSpPr>
        <p:spPr>
          <a:xfrm>
            <a:off x="214312" y="220348"/>
            <a:ext cx="3933825" cy="1193165"/>
          </a:xfrm>
          <a:prstGeom prst="rect">
            <a:avLst/>
          </a:prstGeom>
          <a:noFill/>
        </p:spPr>
        <p:txBody>
          <a:bodyPr wrap="square" lIns="91440" tIns="45720" rIns="91440" bIns="45720" anchor="b" anchorCtr="0">
            <a:normAutofit/>
          </a:bodyPr>
          <a:lstStyle/>
          <a:p>
            <a:pPr algn="ctr"/>
            <a:r>
              <a:rPr lang="zh-CN" altLang="en-US" sz="2800" dirty="0">
                <a:solidFill>
                  <a:schemeClr val="accent3">
                    <a:lumMod val="75000"/>
                  </a:schemeClr>
                </a:solidFill>
              </a:rPr>
              <a:t>归一化，裁剪</a:t>
            </a:r>
          </a:p>
        </p:txBody>
      </p:sp>
      <p:sp>
        <p:nvSpPr>
          <p:cNvPr id="2" name="矩形 1"/>
          <p:cNvSpPr/>
          <p:nvPr/>
        </p:nvSpPr>
        <p:spPr>
          <a:xfrm>
            <a:off x="2562578" y="2690336"/>
            <a:ext cx="7066844" cy="1938992"/>
          </a:xfrm>
          <a:prstGeom prst="rect">
            <a:avLst/>
          </a:prstGeom>
        </p:spPr>
        <p:txBody>
          <a:bodyPr wrap="square">
            <a:spAutoFit/>
          </a:bodyPr>
          <a:lstStyle/>
          <a:p>
            <a:r>
              <a:rPr lang="zh-CN" altLang="en-US" sz="2000" dirty="0"/>
              <a:t>归一化，将视网膜对齐到一个相对统一的形态学位置来归一化视网膜。根据拟合曲线将图像的每一列移动一定距离，使视网膜变平。</a:t>
            </a:r>
          </a:p>
          <a:p>
            <a:endParaRPr lang="en-US" altLang="zh-CN" sz="2000" dirty="0"/>
          </a:p>
          <a:p>
            <a:r>
              <a:rPr lang="zh-CN" altLang="en-US" sz="2000" dirty="0"/>
              <a:t>裁剪，裁剪图像以去除不重要的空间。视网膜对齐后，裁剪中间的特征部分。</a:t>
            </a:r>
          </a:p>
        </p:txBody>
      </p:sp>
    </p:spTree>
    <p:custDataLst>
      <p:tags r:id="rId1"/>
    </p:custData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箭头: 右 24"/>
          <p:cNvSpPr/>
          <p:nvPr/>
        </p:nvSpPr>
        <p:spPr>
          <a:xfrm>
            <a:off x="2569808" y="152357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箭头: 右 25"/>
          <p:cNvSpPr/>
          <p:nvPr/>
        </p:nvSpPr>
        <p:spPr>
          <a:xfrm>
            <a:off x="5601132" y="152357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箭头: 右 26"/>
          <p:cNvSpPr/>
          <p:nvPr/>
        </p:nvSpPr>
        <p:spPr>
          <a:xfrm>
            <a:off x="2580809" y="5339357"/>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箭头: 下 28"/>
          <p:cNvSpPr/>
          <p:nvPr/>
        </p:nvSpPr>
        <p:spPr>
          <a:xfrm>
            <a:off x="10601594" y="2454843"/>
            <a:ext cx="343532" cy="4472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箭头: 下 30"/>
          <p:cNvSpPr/>
          <p:nvPr/>
        </p:nvSpPr>
        <p:spPr>
          <a:xfrm>
            <a:off x="1377675" y="4466286"/>
            <a:ext cx="343532" cy="4472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箭头: 右 31"/>
          <p:cNvSpPr/>
          <p:nvPr/>
        </p:nvSpPr>
        <p:spPr>
          <a:xfrm rot="10800000">
            <a:off x="5601132" y="3495339"/>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箭头: 右 32"/>
          <p:cNvSpPr/>
          <p:nvPr/>
        </p:nvSpPr>
        <p:spPr>
          <a:xfrm rot="10800000">
            <a:off x="8723148" y="3495339"/>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862059" y="2537709"/>
            <a:ext cx="642793" cy="369332"/>
          </a:xfrm>
          <a:prstGeom prst="rect">
            <a:avLst/>
          </a:prstGeom>
          <a:noFill/>
        </p:spPr>
        <p:txBody>
          <a:bodyPr wrap="square" rtlCol="0">
            <a:spAutoFit/>
          </a:bodyPr>
          <a:lstStyle/>
          <a:p>
            <a:r>
              <a:rPr lang="en-US" altLang="zh-CN" dirty="0"/>
              <a:t>(a)</a:t>
            </a:r>
            <a:endParaRPr lang="zh-CN" altLang="en-US" dirty="0"/>
          </a:p>
        </p:txBody>
      </p:sp>
      <p:sp>
        <p:nvSpPr>
          <p:cNvPr id="41" name="文本框 40"/>
          <p:cNvSpPr txBox="1"/>
          <p:nvPr/>
        </p:nvSpPr>
        <p:spPr>
          <a:xfrm>
            <a:off x="3973391" y="2532199"/>
            <a:ext cx="642793" cy="369332"/>
          </a:xfrm>
          <a:prstGeom prst="rect">
            <a:avLst/>
          </a:prstGeom>
          <a:noFill/>
        </p:spPr>
        <p:txBody>
          <a:bodyPr wrap="square" rtlCol="0">
            <a:spAutoFit/>
          </a:bodyPr>
          <a:lstStyle/>
          <a:p>
            <a:r>
              <a:rPr lang="en-US" altLang="zh-CN" dirty="0"/>
              <a:t>(b)</a:t>
            </a:r>
            <a:endParaRPr lang="zh-CN" altLang="en-US" dirty="0"/>
          </a:p>
        </p:txBody>
      </p:sp>
      <p:sp>
        <p:nvSpPr>
          <p:cNvPr id="42" name="文本框 41"/>
          <p:cNvSpPr txBox="1"/>
          <p:nvPr/>
        </p:nvSpPr>
        <p:spPr>
          <a:xfrm>
            <a:off x="10043711" y="2532199"/>
            <a:ext cx="642793" cy="369332"/>
          </a:xfrm>
          <a:prstGeom prst="rect">
            <a:avLst/>
          </a:prstGeom>
          <a:noFill/>
        </p:spPr>
        <p:txBody>
          <a:bodyPr wrap="square" rtlCol="0">
            <a:spAutoFit/>
          </a:bodyPr>
          <a:lstStyle/>
          <a:p>
            <a:r>
              <a:rPr lang="en-US" altLang="zh-CN" dirty="0"/>
              <a:t>(d)</a:t>
            </a:r>
            <a:endParaRPr lang="zh-CN" altLang="en-US" dirty="0"/>
          </a:p>
        </p:txBody>
      </p:sp>
      <p:sp>
        <p:nvSpPr>
          <p:cNvPr id="43" name="文本框 42"/>
          <p:cNvSpPr txBox="1"/>
          <p:nvPr/>
        </p:nvSpPr>
        <p:spPr>
          <a:xfrm>
            <a:off x="7008551" y="2532199"/>
            <a:ext cx="642793" cy="369332"/>
          </a:xfrm>
          <a:prstGeom prst="rect">
            <a:avLst/>
          </a:prstGeom>
          <a:noFill/>
        </p:spPr>
        <p:txBody>
          <a:bodyPr wrap="square" rtlCol="0">
            <a:spAutoFit/>
          </a:bodyPr>
          <a:lstStyle/>
          <a:p>
            <a:r>
              <a:rPr lang="en-US" altLang="zh-CN" dirty="0"/>
              <a:t>(c)</a:t>
            </a:r>
            <a:endParaRPr lang="zh-CN" altLang="en-US" dirty="0"/>
          </a:p>
        </p:txBody>
      </p:sp>
      <p:sp>
        <p:nvSpPr>
          <p:cNvPr id="44" name="文本框 43"/>
          <p:cNvSpPr txBox="1"/>
          <p:nvPr/>
        </p:nvSpPr>
        <p:spPr>
          <a:xfrm>
            <a:off x="10020960" y="4544215"/>
            <a:ext cx="642793" cy="369332"/>
          </a:xfrm>
          <a:prstGeom prst="rect">
            <a:avLst/>
          </a:prstGeom>
          <a:noFill/>
        </p:spPr>
        <p:txBody>
          <a:bodyPr wrap="square" rtlCol="0">
            <a:spAutoFit/>
          </a:bodyPr>
          <a:lstStyle/>
          <a:p>
            <a:r>
              <a:rPr lang="en-US" altLang="zh-CN" dirty="0"/>
              <a:t>(e)</a:t>
            </a:r>
            <a:endParaRPr lang="zh-CN" altLang="en-US" dirty="0"/>
          </a:p>
        </p:txBody>
      </p:sp>
      <p:sp>
        <p:nvSpPr>
          <p:cNvPr id="45" name="文本框 44"/>
          <p:cNvSpPr txBox="1"/>
          <p:nvPr/>
        </p:nvSpPr>
        <p:spPr>
          <a:xfrm>
            <a:off x="6898944" y="4544215"/>
            <a:ext cx="642793" cy="369332"/>
          </a:xfrm>
          <a:prstGeom prst="rect">
            <a:avLst/>
          </a:prstGeom>
          <a:noFill/>
        </p:spPr>
        <p:txBody>
          <a:bodyPr wrap="square" rtlCol="0">
            <a:spAutoFit/>
          </a:bodyPr>
          <a:lstStyle/>
          <a:p>
            <a:r>
              <a:rPr lang="en-US" altLang="zh-CN" dirty="0"/>
              <a:t>(f)</a:t>
            </a:r>
            <a:endParaRPr lang="zh-CN" altLang="en-US" dirty="0"/>
          </a:p>
        </p:txBody>
      </p:sp>
      <p:sp>
        <p:nvSpPr>
          <p:cNvPr id="46" name="文本框 45"/>
          <p:cNvSpPr txBox="1"/>
          <p:nvPr/>
        </p:nvSpPr>
        <p:spPr>
          <a:xfrm>
            <a:off x="3833414" y="4535452"/>
            <a:ext cx="642793" cy="369332"/>
          </a:xfrm>
          <a:prstGeom prst="rect">
            <a:avLst/>
          </a:prstGeom>
          <a:noFill/>
        </p:spPr>
        <p:txBody>
          <a:bodyPr wrap="square" rtlCol="0">
            <a:spAutoFit/>
          </a:bodyPr>
          <a:lstStyle/>
          <a:p>
            <a:r>
              <a:rPr lang="en-US" altLang="zh-CN" dirty="0"/>
              <a:t>(g)</a:t>
            </a:r>
            <a:endParaRPr lang="zh-CN" altLang="en-US" dirty="0"/>
          </a:p>
        </p:txBody>
      </p:sp>
      <p:sp>
        <p:nvSpPr>
          <p:cNvPr id="47" name="文本框 46"/>
          <p:cNvSpPr txBox="1"/>
          <p:nvPr/>
        </p:nvSpPr>
        <p:spPr>
          <a:xfrm>
            <a:off x="862059" y="4535452"/>
            <a:ext cx="642793" cy="369332"/>
          </a:xfrm>
          <a:prstGeom prst="rect">
            <a:avLst/>
          </a:prstGeom>
          <a:noFill/>
        </p:spPr>
        <p:txBody>
          <a:bodyPr wrap="square" rtlCol="0">
            <a:spAutoFit/>
          </a:bodyPr>
          <a:lstStyle/>
          <a:p>
            <a:r>
              <a:rPr lang="en-US" altLang="zh-CN" dirty="0"/>
              <a:t>(h)</a:t>
            </a:r>
            <a:endParaRPr lang="zh-CN" altLang="en-US" dirty="0"/>
          </a:p>
        </p:txBody>
      </p:sp>
      <p:sp>
        <p:nvSpPr>
          <p:cNvPr id="48" name="文本框 47"/>
          <p:cNvSpPr txBox="1"/>
          <p:nvPr/>
        </p:nvSpPr>
        <p:spPr>
          <a:xfrm>
            <a:off x="862059" y="6175707"/>
            <a:ext cx="642793" cy="369332"/>
          </a:xfrm>
          <a:prstGeom prst="rect">
            <a:avLst/>
          </a:prstGeom>
          <a:noFill/>
        </p:spPr>
        <p:txBody>
          <a:bodyPr wrap="square" rtlCol="0">
            <a:spAutoFit/>
          </a:bodyPr>
          <a:lstStyle/>
          <a:p>
            <a:r>
              <a:rPr lang="en-US" altLang="zh-CN" dirty="0"/>
              <a:t>(</a:t>
            </a:r>
            <a:r>
              <a:rPr lang="en-US" altLang="zh-CN" dirty="0" err="1"/>
              <a:t>i</a:t>
            </a:r>
            <a:r>
              <a:rPr lang="en-US" altLang="zh-CN" dirty="0"/>
              <a:t>)</a:t>
            </a:r>
            <a:endParaRPr lang="zh-CN" altLang="en-US" dirty="0"/>
          </a:p>
        </p:txBody>
      </p:sp>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33414" y="1238007"/>
            <a:ext cx="1504800" cy="971850"/>
          </a:xfrm>
          <a:prstGeom prst="rect">
            <a:avLst/>
          </a:prstGeom>
        </p:spPr>
      </p:pic>
      <p:pic>
        <p:nvPicPr>
          <p:cNvPr id="8" name="图片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1812" y="1241646"/>
            <a:ext cx="1504800" cy="971850"/>
          </a:xfrm>
          <a:prstGeom prst="rect">
            <a:avLst/>
          </a:prstGeom>
        </p:spPr>
      </p:pic>
      <p:pic>
        <p:nvPicPr>
          <p:cNvPr id="11" name="图片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20960" y="1238007"/>
            <a:ext cx="1504800" cy="971850"/>
          </a:xfrm>
          <a:prstGeom prst="rect">
            <a:avLst/>
          </a:prstGeom>
        </p:spPr>
      </p:pic>
      <p:pic>
        <p:nvPicPr>
          <p:cNvPr id="13" name="图片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020960" y="3245747"/>
            <a:ext cx="1504800" cy="971850"/>
          </a:xfrm>
          <a:prstGeom prst="rect">
            <a:avLst/>
          </a:prstGeom>
        </p:spPr>
      </p:pic>
      <p:pic>
        <p:nvPicPr>
          <p:cNvPr id="15" name="图片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98944" y="3242067"/>
            <a:ext cx="1504800" cy="971850"/>
          </a:xfrm>
          <a:prstGeom prst="rect">
            <a:avLst/>
          </a:prstGeom>
        </p:spPr>
      </p:pic>
      <p:pic>
        <p:nvPicPr>
          <p:cNvPr id="17" name="图片 1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833414" y="3242067"/>
            <a:ext cx="1504800" cy="971850"/>
          </a:xfrm>
          <a:prstGeom prst="rect">
            <a:avLst/>
          </a:prstGeom>
        </p:spPr>
      </p:pic>
      <p:pic>
        <p:nvPicPr>
          <p:cNvPr id="19" name="图片 1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01812" y="3251729"/>
            <a:ext cx="1504800" cy="971850"/>
          </a:xfrm>
          <a:prstGeom prst="rect">
            <a:avLst/>
          </a:prstGeom>
        </p:spPr>
      </p:pic>
      <p:pic>
        <p:nvPicPr>
          <p:cNvPr id="21" name="图片 2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01812" y="5417047"/>
            <a:ext cx="1504800" cy="431063"/>
          </a:xfrm>
          <a:prstGeom prst="rect">
            <a:avLst/>
          </a:prstGeom>
        </p:spPr>
      </p:pic>
      <p:pic>
        <p:nvPicPr>
          <p:cNvPr id="23" name="图片 2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833414" y="5392926"/>
            <a:ext cx="1504800" cy="431063"/>
          </a:xfrm>
          <a:prstGeom prst="rect">
            <a:avLst/>
          </a:prstGeom>
        </p:spPr>
      </p:pic>
      <p:pic>
        <p:nvPicPr>
          <p:cNvPr id="34" name="图片 3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98944" y="1238007"/>
            <a:ext cx="1504800" cy="971850"/>
          </a:xfrm>
          <a:prstGeom prst="rect">
            <a:avLst/>
          </a:prstGeom>
        </p:spPr>
      </p:pic>
      <p:sp>
        <p:nvSpPr>
          <p:cNvPr id="54" name="箭头: 右 53"/>
          <p:cNvSpPr/>
          <p:nvPr/>
        </p:nvSpPr>
        <p:spPr>
          <a:xfrm>
            <a:off x="8723148" y="1520199"/>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箭头: 右 55"/>
          <p:cNvSpPr/>
          <p:nvPr/>
        </p:nvSpPr>
        <p:spPr>
          <a:xfrm rot="10800000">
            <a:off x="2552566" y="3495339"/>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文本框 57"/>
          <p:cNvSpPr txBox="1"/>
          <p:nvPr/>
        </p:nvSpPr>
        <p:spPr>
          <a:xfrm>
            <a:off x="3833413" y="6175707"/>
            <a:ext cx="642793" cy="369332"/>
          </a:xfrm>
          <a:prstGeom prst="rect">
            <a:avLst/>
          </a:prstGeom>
          <a:noFill/>
        </p:spPr>
        <p:txBody>
          <a:bodyPr wrap="square" rtlCol="0">
            <a:spAutoFit/>
          </a:bodyPr>
          <a:lstStyle/>
          <a:p>
            <a:r>
              <a:rPr lang="en-US" altLang="zh-CN" dirty="0"/>
              <a:t>(j)</a:t>
            </a:r>
            <a:endParaRPr lang="zh-CN" altLang="en-US" dirty="0"/>
          </a:p>
        </p:txBody>
      </p:sp>
      <p:sp>
        <p:nvSpPr>
          <p:cNvPr id="35" name="文本框 34"/>
          <p:cNvSpPr txBox="1"/>
          <p:nvPr>
            <p:custDataLst>
              <p:tags r:id="rId1"/>
            </p:custDataLst>
          </p:nvPr>
        </p:nvSpPr>
        <p:spPr>
          <a:xfrm>
            <a:off x="683230" y="162147"/>
            <a:ext cx="3773155" cy="664589"/>
          </a:xfrm>
          <a:prstGeom prst="rect">
            <a:avLst/>
          </a:prstGeom>
          <a:noFill/>
        </p:spPr>
        <p:txBody>
          <a:bodyPr wrap="square" lIns="91440" tIns="45720" rIns="91440" bIns="45720" anchor="b" anchorCtr="0">
            <a:normAutofit/>
          </a:bodyPr>
          <a:lstStyle/>
          <a:p>
            <a:pPr algn="ctr"/>
            <a:r>
              <a:rPr lang="zh-CN" altLang="en-US" sz="2800" b="1" dirty="0">
                <a:solidFill>
                  <a:schemeClr val="accent1"/>
                </a:solidFill>
                <a:latin typeface="Arial" panose="020B0604020202020204" pitchFamily="34" charset="0"/>
                <a:ea typeface="汉仪旗黑-85S" panose="00020600040101010101" pitchFamily="18" charset="-122"/>
              </a:rPr>
              <a:t>图像预处理结果</a:t>
            </a:r>
          </a:p>
        </p:txBody>
      </p:sp>
      <p:sp>
        <p:nvSpPr>
          <p:cNvPr id="2" name="矩形 1"/>
          <p:cNvSpPr/>
          <p:nvPr/>
        </p:nvSpPr>
        <p:spPr>
          <a:xfrm>
            <a:off x="6190511" y="5344710"/>
            <a:ext cx="5362173" cy="1200329"/>
          </a:xfrm>
          <a:prstGeom prst="rect">
            <a:avLst/>
          </a:prstGeom>
        </p:spPr>
        <p:txBody>
          <a:bodyPr wrap="square">
            <a:spAutoFit/>
          </a:bodyPr>
          <a:lstStyle/>
          <a:p>
            <a:r>
              <a:rPr lang="zh-CN" altLang="en-US" dirty="0"/>
              <a:t>(a)原图像 (b)BM3D去燥后图像  (c)填充、使用阈值过滤后的图像 (d)中值滤波后的图像 (e)保留图像最大连通域 (f)形态学开运算 (g)形态学闭运算 (h)归一化 (i)对二值图像进行裁剪 (j)对原图像进行裁剪</a:t>
            </a:r>
          </a:p>
        </p:txBody>
      </p:sp>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箭头: 右 24"/>
          <p:cNvSpPr/>
          <p:nvPr/>
        </p:nvSpPr>
        <p:spPr>
          <a:xfrm>
            <a:off x="2569808" y="152357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箭头: 右 25"/>
          <p:cNvSpPr/>
          <p:nvPr/>
        </p:nvSpPr>
        <p:spPr>
          <a:xfrm>
            <a:off x="5601132" y="152357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箭头: 右 26"/>
          <p:cNvSpPr/>
          <p:nvPr/>
        </p:nvSpPr>
        <p:spPr>
          <a:xfrm>
            <a:off x="2580809" y="5339357"/>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箭头: 下 28"/>
          <p:cNvSpPr/>
          <p:nvPr/>
        </p:nvSpPr>
        <p:spPr>
          <a:xfrm>
            <a:off x="10601594" y="2454843"/>
            <a:ext cx="343532" cy="4472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箭头: 下 30"/>
          <p:cNvSpPr/>
          <p:nvPr/>
        </p:nvSpPr>
        <p:spPr>
          <a:xfrm>
            <a:off x="1377675" y="4466286"/>
            <a:ext cx="343532" cy="4472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箭头: 右 31"/>
          <p:cNvSpPr/>
          <p:nvPr/>
        </p:nvSpPr>
        <p:spPr>
          <a:xfrm rot="10800000">
            <a:off x="5601132" y="3495339"/>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箭头: 右 32"/>
          <p:cNvSpPr/>
          <p:nvPr/>
        </p:nvSpPr>
        <p:spPr>
          <a:xfrm rot="10800000">
            <a:off x="8723148" y="3495339"/>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862059" y="2537709"/>
            <a:ext cx="642793" cy="369332"/>
          </a:xfrm>
          <a:prstGeom prst="rect">
            <a:avLst/>
          </a:prstGeom>
          <a:noFill/>
        </p:spPr>
        <p:txBody>
          <a:bodyPr wrap="square" rtlCol="0">
            <a:spAutoFit/>
          </a:bodyPr>
          <a:lstStyle/>
          <a:p>
            <a:r>
              <a:rPr lang="en-US" altLang="zh-CN" dirty="0"/>
              <a:t>(a)</a:t>
            </a:r>
            <a:endParaRPr lang="zh-CN" altLang="en-US" dirty="0"/>
          </a:p>
        </p:txBody>
      </p:sp>
      <p:sp>
        <p:nvSpPr>
          <p:cNvPr id="41" name="文本框 40"/>
          <p:cNvSpPr txBox="1"/>
          <p:nvPr/>
        </p:nvSpPr>
        <p:spPr>
          <a:xfrm>
            <a:off x="3973391" y="2532199"/>
            <a:ext cx="642793" cy="369332"/>
          </a:xfrm>
          <a:prstGeom prst="rect">
            <a:avLst/>
          </a:prstGeom>
          <a:noFill/>
        </p:spPr>
        <p:txBody>
          <a:bodyPr wrap="square" rtlCol="0">
            <a:spAutoFit/>
          </a:bodyPr>
          <a:lstStyle/>
          <a:p>
            <a:r>
              <a:rPr lang="en-US" altLang="zh-CN" dirty="0"/>
              <a:t>(b)</a:t>
            </a:r>
            <a:endParaRPr lang="zh-CN" altLang="en-US" dirty="0"/>
          </a:p>
        </p:txBody>
      </p:sp>
      <p:sp>
        <p:nvSpPr>
          <p:cNvPr id="42" name="文本框 41"/>
          <p:cNvSpPr txBox="1"/>
          <p:nvPr/>
        </p:nvSpPr>
        <p:spPr>
          <a:xfrm>
            <a:off x="10043711" y="2532199"/>
            <a:ext cx="642793" cy="369332"/>
          </a:xfrm>
          <a:prstGeom prst="rect">
            <a:avLst/>
          </a:prstGeom>
          <a:noFill/>
        </p:spPr>
        <p:txBody>
          <a:bodyPr wrap="square" rtlCol="0">
            <a:spAutoFit/>
          </a:bodyPr>
          <a:lstStyle/>
          <a:p>
            <a:r>
              <a:rPr lang="en-US" altLang="zh-CN" dirty="0"/>
              <a:t>(d)</a:t>
            </a:r>
            <a:endParaRPr lang="zh-CN" altLang="en-US" dirty="0"/>
          </a:p>
        </p:txBody>
      </p:sp>
      <p:sp>
        <p:nvSpPr>
          <p:cNvPr id="43" name="文本框 42"/>
          <p:cNvSpPr txBox="1"/>
          <p:nvPr/>
        </p:nvSpPr>
        <p:spPr>
          <a:xfrm>
            <a:off x="7008551" y="2532199"/>
            <a:ext cx="642793" cy="369332"/>
          </a:xfrm>
          <a:prstGeom prst="rect">
            <a:avLst/>
          </a:prstGeom>
          <a:noFill/>
        </p:spPr>
        <p:txBody>
          <a:bodyPr wrap="square" rtlCol="0">
            <a:spAutoFit/>
          </a:bodyPr>
          <a:lstStyle/>
          <a:p>
            <a:r>
              <a:rPr lang="en-US" altLang="zh-CN" dirty="0"/>
              <a:t>(c)</a:t>
            </a:r>
            <a:endParaRPr lang="zh-CN" altLang="en-US" dirty="0"/>
          </a:p>
        </p:txBody>
      </p:sp>
      <p:sp>
        <p:nvSpPr>
          <p:cNvPr id="44" name="文本框 43"/>
          <p:cNvSpPr txBox="1"/>
          <p:nvPr/>
        </p:nvSpPr>
        <p:spPr>
          <a:xfrm>
            <a:off x="10020960" y="4544215"/>
            <a:ext cx="642793" cy="369332"/>
          </a:xfrm>
          <a:prstGeom prst="rect">
            <a:avLst/>
          </a:prstGeom>
          <a:noFill/>
        </p:spPr>
        <p:txBody>
          <a:bodyPr wrap="square" rtlCol="0">
            <a:spAutoFit/>
          </a:bodyPr>
          <a:lstStyle/>
          <a:p>
            <a:r>
              <a:rPr lang="en-US" altLang="zh-CN" dirty="0"/>
              <a:t>(e)</a:t>
            </a:r>
            <a:endParaRPr lang="zh-CN" altLang="en-US" dirty="0"/>
          </a:p>
        </p:txBody>
      </p:sp>
      <p:sp>
        <p:nvSpPr>
          <p:cNvPr id="45" name="文本框 44"/>
          <p:cNvSpPr txBox="1"/>
          <p:nvPr/>
        </p:nvSpPr>
        <p:spPr>
          <a:xfrm>
            <a:off x="6898944" y="4544215"/>
            <a:ext cx="642793" cy="369332"/>
          </a:xfrm>
          <a:prstGeom prst="rect">
            <a:avLst/>
          </a:prstGeom>
          <a:noFill/>
        </p:spPr>
        <p:txBody>
          <a:bodyPr wrap="square" rtlCol="0">
            <a:spAutoFit/>
          </a:bodyPr>
          <a:lstStyle/>
          <a:p>
            <a:r>
              <a:rPr lang="en-US" altLang="zh-CN" dirty="0"/>
              <a:t>(f)</a:t>
            </a:r>
            <a:endParaRPr lang="zh-CN" altLang="en-US" dirty="0"/>
          </a:p>
        </p:txBody>
      </p:sp>
      <p:sp>
        <p:nvSpPr>
          <p:cNvPr id="46" name="文本框 45"/>
          <p:cNvSpPr txBox="1"/>
          <p:nvPr/>
        </p:nvSpPr>
        <p:spPr>
          <a:xfrm>
            <a:off x="3833414" y="4535452"/>
            <a:ext cx="642793" cy="369332"/>
          </a:xfrm>
          <a:prstGeom prst="rect">
            <a:avLst/>
          </a:prstGeom>
          <a:noFill/>
        </p:spPr>
        <p:txBody>
          <a:bodyPr wrap="square" rtlCol="0">
            <a:spAutoFit/>
          </a:bodyPr>
          <a:lstStyle/>
          <a:p>
            <a:r>
              <a:rPr lang="en-US" altLang="zh-CN" dirty="0"/>
              <a:t>(g)</a:t>
            </a:r>
            <a:endParaRPr lang="zh-CN" altLang="en-US" dirty="0"/>
          </a:p>
        </p:txBody>
      </p:sp>
      <p:sp>
        <p:nvSpPr>
          <p:cNvPr id="47" name="文本框 46"/>
          <p:cNvSpPr txBox="1"/>
          <p:nvPr/>
        </p:nvSpPr>
        <p:spPr>
          <a:xfrm>
            <a:off x="862059" y="4535452"/>
            <a:ext cx="642793" cy="369332"/>
          </a:xfrm>
          <a:prstGeom prst="rect">
            <a:avLst/>
          </a:prstGeom>
          <a:noFill/>
        </p:spPr>
        <p:txBody>
          <a:bodyPr wrap="square" rtlCol="0">
            <a:spAutoFit/>
          </a:bodyPr>
          <a:lstStyle/>
          <a:p>
            <a:r>
              <a:rPr lang="en-US" altLang="zh-CN" dirty="0"/>
              <a:t>(h)</a:t>
            </a:r>
            <a:endParaRPr lang="zh-CN" altLang="en-US" dirty="0"/>
          </a:p>
        </p:txBody>
      </p:sp>
      <p:sp>
        <p:nvSpPr>
          <p:cNvPr id="48" name="文本框 47"/>
          <p:cNvSpPr txBox="1"/>
          <p:nvPr/>
        </p:nvSpPr>
        <p:spPr>
          <a:xfrm>
            <a:off x="862059" y="6175707"/>
            <a:ext cx="642793" cy="369332"/>
          </a:xfrm>
          <a:prstGeom prst="rect">
            <a:avLst/>
          </a:prstGeom>
          <a:noFill/>
        </p:spPr>
        <p:txBody>
          <a:bodyPr wrap="square" rtlCol="0">
            <a:spAutoFit/>
          </a:bodyPr>
          <a:lstStyle/>
          <a:p>
            <a:r>
              <a:rPr lang="en-US" altLang="zh-CN" dirty="0"/>
              <a:t>(</a:t>
            </a:r>
            <a:r>
              <a:rPr lang="en-US" altLang="zh-CN" dirty="0" err="1"/>
              <a:t>i</a:t>
            </a:r>
            <a:r>
              <a:rPr lang="en-US" altLang="zh-CN" dirty="0"/>
              <a:t>)</a:t>
            </a:r>
            <a:endParaRPr lang="zh-CN" altLang="en-US" dirty="0"/>
          </a:p>
        </p:txBody>
      </p:sp>
      <p:sp>
        <p:nvSpPr>
          <p:cNvPr id="54" name="箭头: 右 53"/>
          <p:cNvSpPr/>
          <p:nvPr/>
        </p:nvSpPr>
        <p:spPr>
          <a:xfrm>
            <a:off x="8723148" y="1520199"/>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箭头: 右 55"/>
          <p:cNvSpPr/>
          <p:nvPr/>
        </p:nvSpPr>
        <p:spPr>
          <a:xfrm rot="10800000">
            <a:off x="2552566" y="3495339"/>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文本框 57"/>
          <p:cNvSpPr txBox="1"/>
          <p:nvPr/>
        </p:nvSpPr>
        <p:spPr>
          <a:xfrm>
            <a:off x="3833413" y="6175707"/>
            <a:ext cx="642793" cy="369332"/>
          </a:xfrm>
          <a:prstGeom prst="rect">
            <a:avLst/>
          </a:prstGeom>
          <a:noFill/>
        </p:spPr>
        <p:txBody>
          <a:bodyPr wrap="square" rtlCol="0">
            <a:spAutoFit/>
          </a:bodyPr>
          <a:lstStyle/>
          <a:p>
            <a:r>
              <a:rPr lang="en-US" altLang="zh-CN" dirty="0"/>
              <a:t>(j)</a:t>
            </a:r>
            <a:endParaRPr lang="zh-CN" altLang="en-US" dirty="0"/>
          </a:p>
        </p:txBody>
      </p:sp>
      <p:sp>
        <p:nvSpPr>
          <p:cNvPr id="35" name="文本框 34"/>
          <p:cNvSpPr txBox="1"/>
          <p:nvPr>
            <p:custDataLst>
              <p:tags r:id="rId1"/>
            </p:custDataLst>
          </p:nvPr>
        </p:nvSpPr>
        <p:spPr>
          <a:xfrm>
            <a:off x="683230" y="162147"/>
            <a:ext cx="3773155" cy="664589"/>
          </a:xfrm>
          <a:prstGeom prst="rect">
            <a:avLst/>
          </a:prstGeom>
          <a:noFill/>
        </p:spPr>
        <p:txBody>
          <a:bodyPr wrap="square" lIns="91440" tIns="45720" rIns="91440" bIns="45720" anchor="b" anchorCtr="0">
            <a:normAutofit/>
          </a:bodyPr>
          <a:lstStyle/>
          <a:p>
            <a:pPr algn="ctr"/>
            <a:r>
              <a:rPr lang="zh-CN" altLang="en-US" sz="2800" b="1" dirty="0">
                <a:solidFill>
                  <a:schemeClr val="accent1"/>
                </a:solidFill>
                <a:latin typeface="Arial" panose="020B0604020202020204" pitchFamily="34" charset="0"/>
                <a:ea typeface="汉仪旗黑-85S" panose="00020600040101010101" pitchFamily="18" charset="-122"/>
              </a:rPr>
              <a:t>图像预处理结果</a:t>
            </a:r>
          </a:p>
        </p:txBody>
      </p:sp>
      <p:sp>
        <p:nvSpPr>
          <p:cNvPr id="2" name="矩形 1"/>
          <p:cNvSpPr/>
          <p:nvPr/>
        </p:nvSpPr>
        <p:spPr>
          <a:xfrm>
            <a:off x="6190511" y="5344710"/>
            <a:ext cx="5362173" cy="1200329"/>
          </a:xfrm>
          <a:prstGeom prst="rect">
            <a:avLst/>
          </a:prstGeom>
        </p:spPr>
        <p:txBody>
          <a:bodyPr wrap="square">
            <a:spAutoFit/>
          </a:bodyPr>
          <a:lstStyle/>
          <a:p>
            <a:r>
              <a:rPr lang="zh-CN" altLang="en-US" dirty="0"/>
              <a:t>(a)原图像 (b)BM3D去燥后图像  (c)填充、使用阈值过滤后的图像 (d)中值滤波后的图像 (e)保留图像最大连通域 (f)形态学开运算 (g)形态学闭运算 (h)归一化 (i)对二值图像进行裁剪 (j)对原图像进行裁剪</a:t>
            </a:r>
          </a:p>
        </p:txBody>
      </p:sp>
      <p:pic>
        <p:nvPicPr>
          <p:cNvPr id="84" name="图片 8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8173" y="2899681"/>
            <a:ext cx="1504800" cy="1504800"/>
          </a:xfrm>
          <a:prstGeom prst="rect">
            <a:avLst/>
          </a:prstGeom>
        </p:spPr>
      </p:pic>
      <p:pic>
        <p:nvPicPr>
          <p:cNvPr id="86" name="图片 8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62059" y="5339647"/>
            <a:ext cx="1504800" cy="552544"/>
          </a:xfrm>
          <a:prstGeom prst="rect">
            <a:avLst/>
          </a:prstGeom>
        </p:spPr>
      </p:pic>
      <p:pic>
        <p:nvPicPr>
          <p:cNvPr id="88" name="图片 8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45383" y="965809"/>
            <a:ext cx="1504800" cy="1504800"/>
          </a:xfrm>
          <a:prstGeom prst="rect">
            <a:avLst/>
          </a:prstGeom>
        </p:spPr>
      </p:pic>
      <p:pic>
        <p:nvPicPr>
          <p:cNvPr id="90" name="图片 8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98944" y="965809"/>
            <a:ext cx="1504800" cy="1504800"/>
          </a:xfrm>
          <a:prstGeom prst="rect">
            <a:avLst/>
          </a:prstGeom>
        </p:spPr>
      </p:pic>
      <p:pic>
        <p:nvPicPr>
          <p:cNvPr id="92" name="图片 9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98944" y="2970473"/>
            <a:ext cx="1504800" cy="1504800"/>
          </a:xfrm>
          <a:prstGeom prst="rect">
            <a:avLst/>
          </a:prstGeom>
        </p:spPr>
      </p:pic>
      <p:pic>
        <p:nvPicPr>
          <p:cNvPr id="94" name="图片 9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740217" y="2961486"/>
            <a:ext cx="1504800" cy="1504800"/>
          </a:xfrm>
          <a:prstGeom prst="rect">
            <a:avLst/>
          </a:prstGeom>
        </p:spPr>
      </p:pic>
      <p:pic>
        <p:nvPicPr>
          <p:cNvPr id="96" name="图片 9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62059" y="965809"/>
            <a:ext cx="1504800" cy="1504800"/>
          </a:xfrm>
          <a:prstGeom prst="rect">
            <a:avLst/>
          </a:prstGeom>
        </p:spPr>
      </p:pic>
      <p:pic>
        <p:nvPicPr>
          <p:cNvPr id="98" name="图片 9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061925" y="2967145"/>
            <a:ext cx="1504800" cy="1504800"/>
          </a:xfrm>
          <a:prstGeom prst="rect">
            <a:avLst/>
          </a:prstGeom>
        </p:spPr>
      </p:pic>
      <p:pic>
        <p:nvPicPr>
          <p:cNvPr id="100" name="图片 99"/>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037485" y="961785"/>
            <a:ext cx="1504800" cy="1504800"/>
          </a:xfrm>
          <a:prstGeom prst="rect">
            <a:avLst/>
          </a:prstGeom>
        </p:spPr>
      </p:pic>
      <p:pic>
        <p:nvPicPr>
          <p:cNvPr id="102" name="图片 101"/>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742183" y="5339357"/>
            <a:ext cx="1504800" cy="552544"/>
          </a:xfrm>
          <a:prstGeom prst="rect">
            <a:avLst/>
          </a:prstGeom>
        </p:spPr>
      </p:pic>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椭圆 1"/>
          <p:cNvSpPr/>
          <p:nvPr/>
        </p:nvSpPr>
        <p:spPr>
          <a:xfrm>
            <a:off x="5092847" y="1452078"/>
            <a:ext cx="2000037" cy="2000037"/>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2" name="文本框 11"/>
          <p:cNvSpPr txBox="1"/>
          <p:nvPr/>
        </p:nvSpPr>
        <p:spPr>
          <a:xfrm>
            <a:off x="3311691" y="3613009"/>
            <a:ext cx="5562349" cy="789896"/>
          </a:xfrm>
          <a:prstGeom prst="rect">
            <a:avLst/>
          </a:prstGeom>
          <a:noFill/>
        </p:spPr>
        <p:txBody>
          <a:bodyPr wrap="square" lIns="91440" tIns="45720" rIns="91440" bIns="45720" rtlCol="0">
            <a:spAutoFit/>
          </a:bodyPr>
          <a:lstStyle/>
          <a:p>
            <a:pPr algn="ctr"/>
            <a:r>
              <a:rPr lang="zh-CN" altLang="zh-CN" sz="4535" b="1" dirty="0">
                <a:solidFill>
                  <a:srgbClr val="1B4367"/>
                </a:solidFill>
                <a:cs typeface="+mn-ea"/>
              </a:rPr>
              <a:t>特征提取</a:t>
            </a:r>
            <a:endParaRPr lang="zh-CN" altLang="en-US" sz="4535" b="1" dirty="0">
              <a:solidFill>
                <a:srgbClr val="1B4367"/>
              </a:solidFill>
              <a:cs typeface="+mn-ea"/>
              <a:sym typeface="+mn-lt"/>
            </a:endParaRPr>
          </a:p>
        </p:txBody>
      </p:sp>
      <p:sp>
        <p:nvSpPr>
          <p:cNvPr id="95" name="文本框 11"/>
          <p:cNvSpPr txBox="1"/>
          <p:nvPr/>
        </p:nvSpPr>
        <p:spPr>
          <a:xfrm>
            <a:off x="4951302" y="2100057"/>
            <a:ext cx="2310525" cy="1083438"/>
          </a:xfrm>
          <a:prstGeom prst="rect">
            <a:avLst/>
          </a:prstGeom>
          <a:noFill/>
        </p:spPr>
        <p:txBody>
          <a:bodyPr wrap="square" lIns="91440" tIns="45720" rIns="91440" bIns="45720" rtlCol="0">
            <a:spAutoFit/>
          </a:bodyPr>
          <a:lstStyle/>
          <a:p>
            <a:pPr algn="ctr">
              <a:lnSpc>
                <a:spcPts val="4000"/>
              </a:lnSpc>
            </a:pPr>
            <a:r>
              <a:rPr lang="en-US" altLang="zh-CN" sz="7200" dirty="0">
                <a:solidFill>
                  <a:schemeClr val="bg1"/>
                </a:solidFill>
                <a:cs typeface="+mn-ea"/>
                <a:sym typeface="+mn-lt"/>
              </a:rPr>
              <a:t>02</a:t>
            </a:r>
            <a:endParaRPr lang="zh-CN" altLang="en-US" sz="7200" dirty="0">
              <a:solidFill>
                <a:schemeClr val="bg1"/>
              </a:solidFill>
              <a:cs typeface="+mn-ea"/>
              <a:sym typeface="+mn-lt"/>
            </a:endParaRPr>
          </a:p>
          <a:p>
            <a:pPr algn="ctr">
              <a:lnSpc>
                <a:spcPts val="4000"/>
              </a:lnSpc>
            </a:pPr>
            <a:r>
              <a:rPr lang="en-US" altLang="zh-CN" sz="3200" dirty="0">
                <a:solidFill>
                  <a:schemeClr val="bg1"/>
                </a:solidFill>
                <a:cs typeface="+mn-ea"/>
                <a:sym typeface="+mn-lt"/>
              </a:rPr>
              <a:t>PART </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600"/>
                                        <p:tgtEl>
                                          <p:spTgt spid="2"/>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95"/>
                                        </p:tgtEl>
                                        <p:attrNameLst>
                                          <p:attrName>style.visibility</p:attrName>
                                        </p:attrNameLst>
                                      </p:cBhvr>
                                      <p:to>
                                        <p:strVal val="visible"/>
                                      </p:to>
                                    </p:set>
                                    <p:anim calcmode="lin" valueType="num">
                                      <p:cBhvr>
                                        <p:cTn id="11" dur="500" fill="hold"/>
                                        <p:tgtEl>
                                          <p:spTgt spid="95"/>
                                        </p:tgtEl>
                                        <p:attrNameLst>
                                          <p:attrName>ppt_w</p:attrName>
                                        </p:attrNameLst>
                                      </p:cBhvr>
                                      <p:tavLst>
                                        <p:tav tm="0">
                                          <p:val>
                                            <p:fltVal val="0"/>
                                          </p:val>
                                        </p:tav>
                                        <p:tav tm="100000">
                                          <p:val>
                                            <p:strVal val="#ppt_w"/>
                                          </p:val>
                                        </p:tav>
                                      </p:tavLst>
                                    </p:anim>
                                    <p:anim calcmode="lin" valueType="num">
                                      <p:cBhvr>
                                        <p:cTn id="12" dur="500" fill="hold"/>
                                        <p:tgtEl>
                                          <p:spTgt spid="95"/>
                                        </p:tgtEl>
                                        <p:attrNameLst>
                                          <p:attrName>ppt_h</p:attrName>
                                        </p:attrNameLst>
                                      </p:cBhvr>
                                      <p:tavLst>
                                        <p:tav tm="0">
                                          <p:val>
                                            <p:fltVal val="0"/>
                                          </p:val>
                                        </p:tav>
                                        <p:tav tm="100000">
                                          <p:val>
                                            <p:strVal val="#ppt_h"/>
                                          </p:val>
                                        </p:tav>
                                      </p:tavLst>
                                    </p:anim>
                                    <p:animEffect transition="in" filter="fade">
                                      <p:cBhvr>
                                        <p:cTn id="13" dur="500"/>
                                        <p:tgtEl>
                                          <p:spTgt spid="95"/>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arn(inVertical)">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p:bldP spid="95"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34" name="文本框 33"/>
          <p:cNvSpPr txBox="1"/>
          <p:nvPr>
            <p:custDataLst>
              <p:tags r:id="rId2"/>
            </p:custDataLst>
          </p:nvPr>
        </p:nvSpPr>
        <p:spPr>
          <a:xfrm>
            <a:off x="214312" y="220348"/>
            <a:ext cx="6515458" cy="1193165"/>
          </a:xfrm>
          <a:prstGeom prst="rect">
            <a:avLst/>
          </a:prstGeom>
          <a:noFill/>
        </p:spPr>
        <p:txBody>
          <a:bodyPr wrap="square" lIns="91440" tIns="45720" rIns="91440" bIns="45720" anchor="b" anchorCtr="0">
            <a:normAutofit/>
          </a:bodyPr>
          <a:lstStyle/>
          <a:p>
            <a:pPr algn="ctr"/>
            <a:r>
              <a:rPr lang="zh-CN" altLang="en-US" sz="2800" dirty="0">
                <a:solidFill>
                  <a:schemeClr val="accent3">
                    <a:lumMod val="75000"/>
                  </a:schemeClr>
                </a:solidFill>
              </a:rPr>
              <a:t>使用</a:t>
            </a:r>
            <a:r>
              <a:rPr lang="en-US" altLang="zh-CN" sz="2800" dirty="0">
                <a:solidFill>
                  <a:schemeClr val="accent3">
                    <a:lumMod val="75000"/>
                  </a:schemeClr>
                </a:solidFill>
              </a:rPr>
              <a:t>SIFT</a:t>
            </a:r>
            <a:r>
              <a:rPr lang="zh-CN" altLang="en-US" sz="2800" dirty="0">
                <a:solidFill>
                  <a:schemeClr val="accent3">
                    <a:lumMod val="75000"/>
                  </a:schemeClr>
                </a:solidFill>
              </a:rPr>
              <a:t>和</a:t>
            </a:r>
            <a:r>
              <a:rPr lang="en-US" altLang="zh-CN" sz="2800" dirty="0">
                <a:solidFill>
                  <a:schemeClr val="accent3">
                    <a:lumMod val="75000"/>
                  </a:schemeClr>
                </a:solidFill>
              </a:rPr>
              <a:t>K-Means</a:t>
            </a:r>
            <a:r>
              <a:rPr lang="zh-CN" altLang="en-US" sz="2800" dirty="0">
                <a:solidFill>
                  <a:schemeClr val="accent3">
                    <a:lumMod val="75000"/>
                  </a:schemeClr>
                </a:solidFill>
              </a:rPr>
              <a:t>方法进行特征提取</a:t>
            </a:r>
          </a:p>
        </p:txBody>
      </p:sp>
      <p:sp>
        <p:nvSpPr>
          <p:cNvPr id="2" name="矩形 1"/>
          <p:cNvSpPr/>
          <p:nvPr/>
        </p:nvSpPr>
        <p:spPr>
          <a:xfrm>
            <a:off x="2088572" y="1761827"/>
            <a:ext cx="8014855" cy="1631216"/>
          </a:xfrm>
          <a:prstGeom prst="rect">
            <a:avLst/>
          </a:prstGeom>
        </p:spPr>
        <p:txBody>
          <a:bodyPr wrap="square">
            <a:spAutoFit/>
          </a:bodyPr>
          <a:lstStyle/>
          <a:p>
            <a:r>
              <a:rPr lang="zh-CN" altLang="en-US" sz="2000" dirty="0"/>
              <a:t>SIFT：尺度不变特征变换，是用于图像处理领域的一种描述。这种描述具有尺度不变性，可在图像中检测出关键点，是一种局部特征描述子。SIFT特征是基于物体上的一些局部外观的兴趣点而与影像的大小和旋转无关。对于光线、噪声、微视角改变的容忍度也相当高。其具有区分性好、多量性、高速性、可扩展性的优点。</a:t>
            </a:r>
          </a:p>
        </p:txBody>
      </p:sp>
      <p:sp>
        <p:nvSpPr>
          <p:cNvPr id="4" name="矩形 3"/>
          <p:cNvSpPr/>
          <p:nvPr/>
        </p:nvSpPr>
        <p:spPr>
          <a:xfrm>
            <a:off x="2088572" y="4108128"/>
            <a:ext cx="8014855" cy="1323439"/>
          </a:xfrm>
          <a:prstGeom prst="rect">
            <a:avLst/>
          </a:prstGeom>
        </p:spPr>
        <p:txBody>
          <a:bodyPr wrap="square">
            <a:spAutoFit/>
          </a:bodyPr>
          <a:lstStyle/>
          <a:p>
            <a:r>
              <a:rPr lang="zh-CN" altLang="en-US" sz="2000" dirty="0"/>
              <a:t>K-Means：k均值聚类算法，是一种迭代求解的聚类分析算法，其步骤是随机选取K个对象作为初始的聚类中心，然后计算每个对象与各个种子聚类中心之间的距离，把每个对象分配给距离它最近的聚类中心。聚类中心以及分配给它们的对象就代表一个聚类。</a:t>
            </a:r>
          </a:p>
        </p:txBody>
      </p:sp>
    </p:spTree>
    <p:custDataLst>
      <p:tags r:id="rId1"/>
    </p:custData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34" name="文本框 33"/>
          <p:cNvSpPr txBox="1"/>
          <p:nvPr>
            <p:custDataLst>
              <p:tags r:id="rId2"/>
            </p:custDataLst>
          </p:nvPr>
        </p:nvSpPr>
        <p:spPr>
          <a:xfrm>
            <a:off x="214312" y="220348"/>
            <a:ext cx="6515458" cy="1193165"/>
          </a:xfrm>
          <a:prstGeom prst="rect">
            <a:avLst/>
          </a:prstGeom>
          <a:noFill/>
        </p:spPr>
        <p:txBody>
          <a:bodyPr wrap="square" lIns="91440" tIns="45720" rIns="91440" bIns="45720" anchor="b" anchorCtr="0">
            <a:normAutofit/>
          </a:bodyPr>
          <a:lstStyle/>
          <a:p>
            <a:pPr algn="ctr"/>
            <a:r>
              <a:rPr lang="zh-CN" altLang="en-US" sz="2800" dirty="0">
                <a:solidFill>
                  <a:schemeClr val="accent3">
                    <a:lumMod val="75000"/>
                  </a:schemeClr>
                </a:solidFill>
              </a:rPr>
              <a:t>使用</a:t>
            </a:r>
            <a:r>
              <a:rPr lang="en-US" altLang="zh-CN" sz="2800" dirty="0">
                <a:solidFill>
                  <a:schemeClr val="accent3">
                    <a:lumMod val="75000"/>
                  </a:schemeClr>
                </a:solidFill>
              </a:rPr>
              <a:t>SIFT</a:t>
            </a:r>
            <a:r>
              <a:rPr lang="zh-CN" altLang="en-US" sz="2800" dirty="0">
                <a:solidFill>
                  <a:schemeClr val="accent3">
                    <a:lumMod val="75000"/>
                  </a:schemeClr>
                </a:solidFill>
              </a:rPr>
              <a:t>和</a:t>
            </a:r>
            <a:r>
              <a:rPr lang="en-US" altLang="zh-CN" sz="2800" dirty="0">
                <a:solidFill>
                  <a:schemeClr val="accent3">
                    <a:lumMod val="75000"/>
                  </a:schemeClr>
                </a:solidFill>
              </a:rPr>
              <a:t>K-Means</a:t>
            </a:r>
            <a:r>
              <a:rPr lang="zh-CN" altLang="en-US" sz="2800" dirty="0">
                <a:solidFill>
                  <a:schemeClr val="accent3">
                    <a:lumMod val="75000"/>
                  </a:schemeClr>
                </a:solidFill>
              </a:rPr>
              <a:t>方法进行特征提取</a:t>
            </a:r>
          </a:p>
        </p:txBody>
      </p:sp>
      <p:sp>
        <p:nvSpPr>
          <p:cNvPr id="2" name="矩形 1"/>
          <p:cNvSpPr/>
          <p:nvPr/>
        </p:nvSpPr>
        <p:spPr>
          <a:xfrm>
            <a:off x="2088571" y="2038342"/>
            <a:ext cx="8014855" cy="1938992"/>
          </a:xfrm>
          <a:prstGeom prst="rect">
            <a:avLst/>
          </a:prstGeom>
        </p:spPr>
        <p:txBody>
          <a:bodyPr wrap="square">
            <a:spAutoFit/>
          </a:bodyPr>
          <a:lstStyle/>
          <a:p>
            <a:r>
              <a:rPr lang="zh-CN" altLang="en-US" sz="2000" dirty="0"/>
              <a:t>（</a:t>
            </a:r>
            <a:r>
              <a:rPr lang="en-US" altLang="zh-CN" sz="2000" dirty="0"/>
              <a:t>1</a:t>
            </a:r>
            <a:r>
              <a:rPr lang="zh-CN" altLang="en-US" sz="2000" dirty="0"/>
              <a:t>）将每个裁剪后的</a:t>
            </a:r>
            <a:r>
              <a:rPr lang="en-US" altLang="zh-CN" sz="2000" dirty="0"/>
              <a:t>OCT</a:t>
            </a:r>
            <a:r>
              <a:rPr lang="zh-CN" altLang="en-US" sz="2000" dirty="0"/>
              <a:t>图像提取出</a:t>
            </a:r>
            <a:r>
              <a:rPr lang="en-US" altLang="zh-CN" sz="2000" dirty="0"/>
              <a:t>SIFT</a:t>
            </a:r>
            <a:r>
              <a:rPr lang="zh-CN" altLang="en-US" sz="2000" dirty="0"/>
              <a:t>描述符。</a:t>
            </a:r>
          </a:p>
          <a:p>
            <a:r>
              <a:rPr lang="zh-CN" altLang="en-US" sz="2000" dirty="0"/>
              <a:t>（</a:t>
            </a:r>
            <a:r>
              <a:rPr lang="en-US" altLang="zh-CN" sz="2000" dirty="0"/>
              <a:t>2</a:t>
            </a:r>
            <a:r>
              <a:rPr lang="zh-CN" altLang="en-US" sz="2000" dirty="0"/>
              <a:t>）使用</a:t>
            </a:r>
            <a:r>
              <a:rPr lang="en-US" altLang="zh-CN" sz="2000" dirty="0"/>
              <a:t>K-mean</a:t>
            </a:r>
            <a:r>
              <a:rPr lang="zh-CN" altLang="en-US" sz="2000" dirty="0"/>
              <a:t>分类，将所有训练数据都适应于</a:t>
            </a:r>
            <a:r>
              <a:rPr lang="en-US" altLang="zh-CN" sz="2000" dirty="0"/>
              <a:t>k</a:t>
            </a:r>
            <a:r>
              <a:rPr lang="zh-CN" altLang="en-US" sz="2000" dirty="0"/>
              <a:t>个聚类中心进行聚类，得到大小为</a:t>
            </a:r>
            <a:r>
              <a:rPr lang="en-US" altLang="zh-CN" sz="2000" dirty="0"/>
              <a:t>(k, 128)</a:t>
            </a:r>
            <a:r>
              <a:rPr lang="zh-CN" altLang="en-US" sz="2000" dirty="0"/>
              <a:t>的聚类字典。</a:t>
            </a:r>
          </a:p>
          <a:p>
            <a:r>
              <a:rPr lang="zh-CN" altLang="en-US" sz="2000" dirty="0"/>
              <a:t>（</a:t>
            </a:r>
            <a:r>
              <a:rPr lang="en-US" altLang="zh-CN" sz="2000" dirty="0"/>
              <a:t>3</a:t>
            </a:r>
            <a:r>
              <a:rPr lang="zh-CN" altLang="en-US" sz="2000" dirty="0"/>
              <a:t>）对于训练集中的每一张图片，统计</a:t>
            </a:r>
            <a:r>
              <a:rPr lang="en-US" altLang="zh-CN" sz="2000" dirty="0"/>
              <a:t>SIFT</a:t>
            </a:r>
            <a:r>
              <a:rPr lang="zh-CN" altLang="en-US" sz="2000" dirty="0"/>
              <a:t>描述符中</a:t>
            </a:r>
            <a:r>
              <a:rPr lang="en-US" altLang="zh-CN" sz="2000" dirty="0"/>
              <a:t>k</a:t>
            </a:r>
            <a:r>
              <a:rPr lang="zh-CN" altLang="en-US" sz="2000" dirty="0"/>
              <a:t>个聚类的“词频”，得到相应的直方图。</a:t>
            </a:r>
          </a:p>
          <a:p>
            <a:r>
              <a:rPr lang="zh-CN" altLang="en-US" sz="2000" dirty="0"/>
              <a:t>（</a:t>
            </a:r>
            <a:r>
              <a:rPr lang="en-US" altLang="zh-CN" sz="2000" dirty="0"/>
              <a:t>4</a:t>
            </a:r>
            <a:r>
              <a:rPr lang="zh-CN" altLang="en-US" sz="2000" dirty="0"/>
              <a:t>）将直方图作为样本向量即可构建训练数据和测试数据。</a:t>
            </a:r>
          </a:p>
        </p:txBody>
      </p:sp>
      <p:pic>
        <p:nvPicPr>
          <p:cNvPr id="5" name="图片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48074" y="4462814"/>
            <a:ext cx="4895850" cy="1838325"/>
          </a:xfrm>
          <a:prstGeom prst="rect">
            <a:avLst/>
          </a:prstGeom>
        </p:spPr>
      </p:pic>
      <p:sp>
        <p:nvSpPr>
          <p:cNvPr id="6" name="矩形 5"/>
          <p:cNvSpPr/>
          <p:nvPr/>
        </p:nvSpPr>
        <p:spPr>
          <a:xfrm>
            <a:off x="5407349" y="6301139"/>
            <a:ext cx="1377300" cy="369332"/>
          </a:xfrm>
          <a:prstGeom prst="rect">
            <a:avLst/>
          </a:prstGeom>
        </p:spPr>
        <p:txBody>
          <a:bodyPr wrap="none">
            <a:spAutoFit/>
          </a:bodyPr>
          <a:lstStyle/>
          <a:p>
            <a:r>
              <a:rPr lang="en-US" altLang="zh-CN" dirty="0"/>
              <a:t>SIFT</a:t>
            </a:r>
            <a:r>
              <a:rPr lang="zh-CN" altLang="en-US" dirty="0"/>
              <a:t>描述符</a:t>
            </a:r>
          </a:p>
        </p:txBody>
      </p:sp>
    </p:spTree>
    <p:custDataLst>
      <p:tags r:id="rId1"/>
    </p:custData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34" name="文本框 33"/>
          <p:cNvSpPr txBox="1"/>
          <p:nvPr>
            <p:custDataLst>
              <p:tags r:id="rId2"/>
            </p:custDataLst>
          </p:nvPr>
        </p:nvSpPr>
        <p:spPr>
          <a:xfrm>
            <a:off x="214312" y="220348"/>
            <a:ext cx="6515458" cy="1193165"/>
          </a:xfrm>
          <a:prstGeom prst="rect">
            <a:avLst/>
          </a:prstGeom>
          <a:noFill/>
        </p:spPr>
        <p:txBody>
          <a:bodyPr wrap="square" lIns="91440" tIns="45720" rIns="91440" bIns="45720" anchor="b" anchorCtr="0">
            <a:normAutofit/>
          </a:bodyPr>
          <a:lstStyle/>
          <a:p>
            <a:pPr algn="ctr"/>
            <a:r>
              <a:rPr lang="zh-CN" altLang="en-US" sz="2800" dirty="0">
                <a:solidFill>
                  <a:schemeClr val="accent3">
                    <a:lumMod val="75000"/>
                  </a:schemeClr>
                </a:solidFill>
              </a:rPr>
              <a:t>使用</a:t>
            </a:r>
            <a:r>
              <a:rPr lang="en-US" altLang="zh-CN" sz="2800" dirty="0">
                <a:solidFill>
                  <a:schemeClr val="accent3">
                    <a:lumMod val="75000"/>
                  </a:schemeClr>
                </a:solidFill>
              </a:rPr>
              <a:t>PCANet</a:t>
            </a:r>
            <a:r>
              <a:rPr lang="zh-CN" altLang="en-US" sz="2800" dirty="0">
                <a:solidFill>
                  <a:schemeClr val="accent3">
                    <a:lumMod val="75000"/>
                  </a:schemeClr>
                </a:solidFill>
              </a:rPr>
              <a:t>方法进行特征提取</a:t>
            </a:r>
          </a:p>
        </p:txBody>
      </p:sp>
      <p:sp>
        <p:nvSpPr>
          <p:cNvPr id="2" name="矩形 1"/>
          <p:cNvSpPr/>
          <p:nvPr/>
        </p:nvSpPr>
        <p:spPr>
          <a:xfrm>
            <a:off x="2006656" y="1577967"/>
            <a:ext cx="8014855" cy="1322070"/>
          </a:xfrm>
          <a:prstGeom prst="rect">
            <a:avLst/>
          </a:prstGeom>
        </p:spPr>
        <p:txBody>
          <a:bodyPr wrap="square">
            <a:spAutoFit/>
          </a:bodyPr>
          <a:lstStyle/>
          <a:p>
            <a:r>
              <a:rPr lang="en-US" sz="2000" dirty="0"/>
              <a:t>PCANet</a:t>
            </a:r>
            <a:r>
              <a:rPr sz="2000" dirty="0"/>
              <a:t>这个框架主要依赖几个基本的数据处理方法：1）主成分分析PCA。2）二值化哈希编码。3）分块直方图。在这个框架中，首先通过PCA方法来学习多层滤波器核，然后使用二值化哈希编码以及块直方图特征来进行下采样和编码操作。</a:t>
            </a:r>
          </a:p>
        </p:txBody>
      </p:sp>
      <p:sp>
        <p:nvSpPr>
          <p:cNvPr id="6" name="矩形 5"/>
          <p:cNvSpPr/>
          <p:nvPr/>
        </p:nvSpPr>
        <p:spPr>
          <a:xfrm>
            <a:off x="5324799" y="6259864"/>
            <a:ext cx="1694180" cy="368300"/>
          </a:xfrm>
          <a:prstGeom prst="rect">
            <a:avLst/>
          </a:prstGeom>
        </p:spPr>
        <p:txBody>
          <a:bodyPr wrap="none">
            <a:spAutoFit/>
          </a:bodyPr>
          <a:lstStyle/>
          <a:p>
            <a:r>
              <a:rPr lang="en-US" altLang="zh-CN" dirty="0"/>
              <a:t>PCANet</a:t>
            </a:r>
            <a:r>
              <a:rPr lang="zh-CN" altLang="en-US" dirty="0"/>
              <a:t>框架图</a:t>
            </a:r>
          </a:p>
        </p:txBody>
      </p:sp>
      <p:pic>
        <p:nvPicPr>
          <p:cNvPr id="3" name="图片 2" descr="0"/>
          <p:cNvPicPr>
            <a:picLocks noChangeAspect="1"/>
          </p:cNvPicPr>
          <p:nvPr/>
        </p:nvPicPr>
        <p:blipFill>
          <a:blip r:embed="rId6"/>
          <a:stretch>
            <a:fillRect/>
          </a:stretch>
        </p:blipFill>
        <p:spPr>
          <a:xfrm>
            <a:off x="2081530" y="3202305"/>
            <a:ext cx="7940040" cy="2796540"/>
          </a:xfrm>
          <a:prstGeom prst="rect">
            <a:avLst/>
          </a:prstGeom>
        </p:spPr>
      </p:pic>
    </p:spTree>
    <p:custDataLst>
      <p:tags r:id="rId1"/>
    </p:custData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7364087" y="2029601"/>
            <a:ext cx="3096000" cy="442674"/>
          </a:xfrm>
          <a:prstGeom prst="roundRect">
            <a:avLst/>
          </a:prstGeom>
          <a:solidFill>
            <a:srgbClr val="1B4367"/>
          </a:solidFill>
        </p:spPr>
        <p:txBody>
          <a:bodyPr wrap="square" rtlCol="0">
            <a:spAutoFit/>
          </a:bodyPr>
          <a:lstStyle/>
          <a:p>
            <a:r>
              <a:rPr lang="zh-CN" altLang="zh-CN" sz="2000" dirty="0">
                <a:solidFill>
                  <a:schemeClr val="bg1"/>
                </a:solidFill>
                <a:cs typeface="+mn-ea"/>
              </a:rPr>
              <a:t>图像预处理</a:t>
            </a:r>
            <a:endParaRPr lang="en-US" altLang="zh-CN" sz="2000" dirty="0">
              <a:solidFill>
                <a:schemeClr val="bg1"/>
              </a:solidFill>
              <a:cs typeface="+mn-ea"/>
            </a:endParaRPr>
          </a:p>
        </p:txBody>
      </p:sp>
      <p:grpSp>
        <p:nvGrpSpPr>
          <p:cNvPr id="2" name="组合 1"/>
          <p:cNvGrpSpPr/>
          <p:nvPr/>
        </p:nvGrpSpPr>
        <p:grpSpPr>
          <a:xfrm>
            <a:off x="6685052" y="2003182"/>
            <a:ext cx="638044" cy="524760"/>
            <a:chOff x="5640108" y="966369"/>
            <a:chExt cx="476097" cy="391567"/>
          </a:xfrm>
        </p:grpSpPr>
        <p:sp>
          <p:nvSpPr>
            <p:cNvPr id="25" name="椭圆 2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cs typeface="+mn-ea"/>
                <a:sym typeface="+mn-lt"/>
              </a:endParaRPr>
            </a:p>
          </p:txBody>
        </p:sp>
        <p:sp>
          <p:nvSpPr>
            <p:cNvPr id="26" name="文本框 17"/>
            <p:cNvSpPr txBox="1"/>
            <p:nvPr/>
          </p:nvSpPr>
          <p:spPr>
            <a:xfrm>
              <a:off x="5640108" y="975817"/>
              <a:ext cx="476097" cy="344486"/>
            </a:xfrm>
            <a:prstGeom prst="rect">
              <a:avLst/>
            </a:prstGeom>
            <a:noFill/>
          </p:spPr>
          <p:txBody>
            <a:bodyPr wrap="square" rtlCol="0">
              <a:spAutoFit/>
            </a:bodyPr>
            <a:lstStyle/>
            <a:p>
              <a:pPr algn="ctr">
                <a:defRPr/>
              </a:pPr>
              <a:r>
                <a:rPr lang="en-US" altLang="zh-CN" sz="2400" dirty="0">
                  <a:solidFill>
                    <a:schemeClr val="bg1"/>
                  </a:solidFill>
                  <a:cs typeface="+mn-ea"/>
                  <a:sym typeface="+mn-lt"/>
                </a:rPr>
                <a:t>01</a:t>
              </a:r>
            </a:p>
          </p:txBody>
        </p:sp>
      </p:grpSp>
      <p:sp>
        <p:nvSpPr>
          <p:cNvPr id="33" name="文本框 32"/>
          <p:cNvSpPr txBox="1"/>
          <p:nvPr/>
        </p:nvSpPr>
        <p:spPr>
          <a:xfrm>
            <a:off x="3821988" y="2683617"/>
            <a:ext cx="2863064" cy="995209"/>
          </a:xfrm>
          <a:prstGeom prst="rect">
            <a:avLst/>
          </a:prstGeom>
          <a:noFill/>
        </p:spPr>
        <p:txBody>
          <a:bodyPr vert="horz" wrap="square" rtlCol="0">
            <a:spAutoFit/>
          </a:bodyPr>
          <a:lstStyle/>
          <a:p>
            <a:r>
              <a:rPr lang="zh-CN" altLang="en-US" sz="5865" b="1" spc="-300" dirty="0">
                <a:solidFill>
                  <a:srgbClr val="1B4367"/>
                </a:solidFill>
                <a:cs typeface="+mn-ea"/>
                <a:sym typeface="+mn-lt"/>
              </a:rPr>
              <a:t>目 录</a:t>
            </a:r>
          </a:p>
        </p:txBody>
      </p:sp>
      <p:sp>
        <p:nvSpPr>
          <p:cNvPr id="3" name="文本框 2"/>
          <p:cNvSpPr txBox="1"/>
          <p:nvPr/>
        </p:nvSpPr>
        <p:spPr>
          <a:xfrm>
            <a:off x="3821988" y="3525213"/>
            <a:ext cx="2817539" cy="584775"/>
          </a:xfrm>
          <a:prstGeom prst="rect">
            <a:avLst/>
          </a:prstGeom>
          <a:noFill/>
        </p:spPr>
        <p:txBody>
          <a:bodyPr vert="horz" wrap="square" rtlCol="0">
            <a:spAutoFit/>
          </a:bodyPr>
          <a:lstStyle/>
          <a:p>
            <a:r>
              <a:rPr lang="en-US" altLang="zh-CN" sz="3200" b="1" dirty="0">
                <a:solidFill>
                  <a:srgbClr val="1B4367"/>
                </a:solidFill>
                <a:cs typeface="+mn-ea"/>
                <a:sym typeface="+mn-lt"/>
              </a:rPr>
              <a:t>CONTENTS</a:t>
            </a:r>
          </a:p>
        </p:txBody>
      </p:sp>
      <p:sp>
        <p:nvSpPr>
          <p:cNvPr id="79" name="文本框 10"/>
          <p:cNvSpPr txBox="1"/>
          <p:nvPr/>
        </p:nvSpPr>
        <p:spPr>
          <a:xfrm>
            <a:off x="7364086" y="2986326"/>
            <a:ext cx="3096000" cy="442674"/>
          </a:xfrm>
          <a:prstGeom prst="roundRect">
            <a:avLst/>
          </a:prstGeom>
          <a:solidFill>
            <a:srgbClr val="1B4367"/>
          </a:solidFill>
        </p:spPr>
        <p:txBody>
          <a:bodyPr wrap="square" rtlCol="0">
            <a:spAutoFit/>
          </a:bodyPr>
          <a:lstStyle/>
          <a:p>
            <a:r>
              <a:rPr lang="zh-CN" altLang="zh-CN" sz="2000" dirty="0">
                <a:solidFill>
                  <a:schemeClr val="bg1"/>
                </a:solidFill>
                <a:cs typeface="+mn-ea"/>
              </a:rPr>
              <a:t>特征提取</a:t>
            </a:r>
            <a:endParaRPr lang="zh-CN" altLang="en-US" sz="2000" dirty="0">
              <a:solidFill>
                <a:schemeClr val="bg1"/>
              </a:solidFill>
              <a:cs typeface="+mn-ea"/>
              <a:sym typeface="+mn-lt"/>
            </a:endParaRPr>
          </a:p>
        </p:txBody>
      </p:sp>
      <p:grpSp>
        <p:nvGrpSpPr>
          <p:cNvPr id="80" name="组合 79"/>
          <p:cNvGrpSpPr/>
          <p:nvPr/>
        </p:nvGrpSpPr>
        <p:grpSpPr>
          <a:xfrm>
            <a:off x="6685052" y="2959908"/>
            <a:ext cx="638044" cy="524760"/>
            <a:chOff x="5640108" y="966369"/>
            <a:chExt cx="476097" cy="391567"/>
          </a:xfrm>
        </p:grpSpPr>
        <p:sp>
          <p:nvSpPr>
            <p:cNvPr id="81" name="椭圆 80"/>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cs typeface="+mn-ea"/>
                <a:sym typeface="+mn-lt"/>
              </a:endParaRPr>
            </a:p>
          </p:txBody>
        </p:sp>
        <p:sp>
          <p:nvSpPr>
            <p:cNvPr id="82" name="文本框 17"/>
            <p:cNvSpPr txBox="1"/>
            <p:nvPr/>
          </p:nvSpPr>
          <p:spPr>
            <a:xfrm>
              <a:off x="5640108" y="975817"/>
              <a:ext cx="476097" cy="344486"/>
            </a:xfrm>
            <a:prstGeom prst="rect">
              <a:avLst/>
            </a:prstGeom>
            <a:noFill/>
          </p:spPr>
          <p:txBody>
            <a:bodyPr wrap="square" rtlCol="0">
              <a:spAutoFit/>
            </a:bodyPr>
            <a:lstStyle/>
            <a:p>
              <a:pPr algn="ctr">
                <a:defRPr/>
              </a:pPr>
              <a:r>
                <a:rPr lang="en-US" altLang="zh-CN" sz="2400" dirty="0">
                  <a:solidFill>
                    <a:schemeClr val="bg1"/>
                  </a:solidFill>
                  <a:cs typeface="+mn-ea"/>
                  <a:sym typeface="+mn-lt"/>
                </a:rPr>
                <a:t>02</a:t>
              </a:r>
            </a:p>
          </p:txBody>
        </p:sp>
      </p:grpSp>
      <p:sp>
        <p:nvSpPr>
          <p:cNvPr id="83" name="文本框 10"/>
          <p:cNvSpPr txBox="1"/>
          <p:nvPr/>
        </p:nvSpPr>
        <p:spPr>
          <a:xfrm>
            <a:off x="7364086" y="3943051"/>
            <a:ext cx="3096000" cy="442674"/>
          </a:xfrm>
          <a:prstGeom prst="roundRect">
            <a:avLst/>
          </a:prstGeom>
          <a:solidFill>
            <a:srgbClr val="1B4367"/>
          </a:solidFill>
        </p:spPr>
        <p:txBody>
          <a:bodyPr wrap="square" rtlCol="0">
            <a:spAutoFit/>
          </a:bodyPr>
          <a:lstStyle/>
          <a:p>
            <a:r>
              <a:rPr lang="zh-CN" altLang="zh-CN" sz="2000" dirty="0">
                <a:solidFill>
                  <a:schemeClr val="bg1"/>
                </a:solidFill>
                <a:cs typeface="+mn-ea"/>
              </a:rPr>
              <a:t>图像分类</a:t>
            </a:r>
            <a:endParaRPr lang="zh-CN" altLang="en-US" sz="2000" dirty="0">
              <a:solidFill>
                <a:schemeClr val="bg1"/>
              </a:solidFill>
              <a:cs typeface="+mn-ea"/>
              <a:sym typeface="+mn-lt"/>
            </a:endParaRPr>
          </a:p>
        </p:txBody>
      </p:sp>
      <p:grpSp>
        <p:nvGrpSpPr>
          <p:cNvPr id="84" name="组合 83"/>
          <p:cNvGrpSpPr/>
          <p:nvPr/>
        </p:nvGrpSpPr>
        <p:grpSpPr>
          <a:xfrm>
            <a:off x="6685052" y="3916633"/>
            <a:ext cx="638044" cy="524760"/>
            <a:chOff x="5640108" y="966369"/>
            <a:chExt cx="476097" cy="391567"/>
          </a:xfrm>
        </p:grpSpPr>
        <p:sp>
          <p:nvSpPr>
            <p:cNvPr id="85" name="椭圆 8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cs typeface="+mn-ea"/>
                <a:sym typeface="+mn-lt"/>
              </a:endParaRPr>
            </a:p>
          </p:txBody>
        </p:sp>
        <p:sp>
          <p:nvSpPr>
            <p:cNvPr id="86" name="文本框 17"/>
            <p:cNvSpPr txBox="1"/>
            <p:nvPr/>
          </p:nvSpPr>
          <p:spPr>
            <a:xfrm>
              <a:off x="5640108" y="975817"/>
              <a:ext cx="476097" cy="344486"/>
            </a:xfrm>
            <a:prstGeom prst="rect">
              <a:avLst/>
            </a:prstGeom>
            <a:noFill/>
          </p:spPr>
          <p:txBody>
            <a:bodyPr wrap="square" rtlCol="0">
              <a:spAutoFit/>
            </a:bodyPr>
            <a:lstStyle/>
            <a:p>
              <a:pPr algn="ctr">
                <a:defRPr/>
              </a:pPr>
              <a:r>
                <a:rPr lang="en-US" altLang="zh-CN" sz="2400" dirty="0">
                  <a:solidFill>
                    <a:schemeClr val="bg1"/>
                  </a:solidFill>
                  <a:cs typeface="+mn-ea"/>
                  <a:sym typeface="+mn-lt"/>
                </a:rPr>
                <a:t>03</a:t>
              </a:r>
            </a:p>
          </p:txBody>
        </p:sp>
      </p:grpSp>
      <p:sp>
        <p:nvSpPr>
          <p:cNvPr id="4" name="燕尾形 3"/>
          <p:cNvSpPr/>
          <p:nvPr/>
        </p:nvSpPr>
        <p:spPr>
          <a:xfrm>
            <a:off x="5712433" y="2911320"/>
            <a:ext cx="342471" cy="597913"/>
          </a:xfrm>
          <a:prstGeom prst="chevron">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p:tgtEl>
                                          <p:spTgt spid="33"/>
                                        </p:tgtEl>
                                        <p:attrNameLst>
                                          <p:attrName>ppt_x</p:attrName>
                                        </p:attrNameLst>
                                      </p:cBhvr>
                                      <p:tavLst>
                                        <p:tav tm="0">
                                          <p:val>
                                            <p:strVal val="#ppt_x-#ppt_w*1.125000"/>
                                          </p:val>
                                        </p:tav>
                                        <p:tav tm="100000">
                                          <p:val>
                                            <p:strVal val="#ppt_x"/>
                                          </p:val>
                                        </p:tav>
                                      </p:tavLst>
                                    </p:anim>
                                    <p:animEffect transition="in" filter="wipe(right)">
                                      <p:cBhvr>
                                        <p:cTn id="8" dur="500"/>
                                        <p:tgtEl>
                                          <p:spTgt spid="33"/>
                                        </p:tgtEl>
                                      </p:cBhvr>
                                    </p:animEffect>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ppt_x</p:attrName>
                                        </p:attrNameLst>
                                      </p:cBhvr>
                                      <p:tavLst>
                                        <p:tav tm="0">
                                          <p:val>
                                            <p:strVal val="#ppt_x-#ppt_w*1.125000"/>
                                          </p:val>
                                        </p:tav>
                                        <p:tav tm="100000">
                                          <p:val>
                                            <p:strVal val="#ppt_x"/>
                                          </p:val>
                                        </p:tav>
                                      </p:tavLst>
                                    </p:anim>
                                    <p:animEffect transition="in" filter="wipe(right)">
                                      <p:cBhvr>
                                        <p:cTn id="13" dur="500"/>
                                        <p:tgtEl>
                                          <p:spTgt spid="3"/>
                                        </p:tgtEl>
                                      </p:cBhvr>
                                    </p:animEffect>
                                  </p:childTnLst>
                                </p:cTn>
                              </p:par>
                            </p:childTnLst>
                          </p:cTn>
                        </p:par>
                        <p:par>
                          <p:cTn id="14" fill="hold">
                            <p:stCondLst>
                              <p:cond delay="1000"/>
                            </p:stCondLst>
                            <p:childTnLst>
                              <p:par>
                                <p:cTn id="15" presetID="12" presetClass="entr" presetSubtype="8"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p:tgtEl>
                                          <p:spTgt spid="4"/>
                                        </p:tgtEl>
                                        <p:attrNameLst>
                                          <p:attrName>ppt_x</p:attrName>
                                        </p:attrNameLst>
                                      </p:cBhvr>
                                      <p:tavLst>
                                        <p:tav tm="0">
                                          <p:val>
                                            <p:strVal val="#ppt_x-#ppt_w*1.125000"/>
                                          </p:val>
                                        </p:tav>
                                        <p:tav tm="100000">
                                          <p:val>
                                            <p:strVal val="#ppt_x"/>
                                          </p:val>
                                        </p:tav>
                                      </p:tavLst>
                                    </p:anim>
                                    <p:animEffect transition="in" filter="wipe(right)">
                                      <p:cBhvr>
                                        <p:cTn id="18" dur="500"/>
                                        <p:tgtEl>
                                          <p:spTgt spid="4"/>
                                        </p:tgtEl>
                                      </p:cBhvr>
                                    </p:animEffect>
                                  </p:childTnLst>
                                </p:cTn>
                              </p:par>
                            </p:childTnLst>
                          </p:cTn>
                        </p:par>
                        <p:par>
                          <p:cTn id="19" fill="hold">
                            <p:stCondLst>
                              <p:cond delay="1500"/>
                            </p:stCondLst>
                            <p:childTnLst>
                              <p:par>
                                <p:cTn id="20" presetID="53" presetClass="entr" presetSubtype="528"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animEffect transition="in" filter="fade">
                                      <p:cBhvr>
                                        <p:cTn id="24" dur="500"/>
                                        <p:tgtEl>
                                          <p:spTgt spid="2"/>
                                        </p:tgtEl>
                                      </p:cBhvr>
                                    </p:animEffect>
                                    <p:anim calcmode="lin" valueType="num">
                                      <p:cBhvr>
                                        <p:cTn id="25" dur="500" fill="hold"/>
                                        <p:tgtEl>
                                          <p:spTgt spid="2"/>
                                        </p:tgtEl>
                                        <p:attrNameLst>
                                          <p:attrName>ppt_x</p:attrName>
                                        </p:attrNameLst>
                                      </p:cBhvr>
                                      <p:tavLst>
                                        <p:tav tm="0">
                                          <p:val>
                                            <p:fltVal val="0.5"/>
                                          </p:val>
                                        </p:tav>
                                        <p:tav tm="100000">
                                          <p:val>
                                            <p:strVal val="#ppt_x"/>
                                          </p:val>
                                        </p:tav>
                                      </p:tavLst>
                                    </p:anim>
                                    <p:anim calcmode="lin" valueType="num">
                                      <p:cBhvr>
                                        <p:cTn id="26" dur="500" fill="hold"/>
                                        <p:tgtEl>
                                          <p:spTgt spid="2"/>
                                        </p:tgtEl>
                                        <p:attrNameLst>
                                          <p:attrName>ppt_y</p:attrName>
                                        </p:attrNameLst>
                                      </p:cBhvr>
                                      <p:tavLst>
                                        <p:tav tm="0">
                                          <p:val>
                                            <p:fltVal val="0.5"/>
                                          </p:val>
                                        </p:tav>
                                        <p:tav tm="100000">
                                          <p:val>
                                            <p:strVal val="#ppt_y"/>
                                          </p:val>
                                        </p:tav>
                                      </p:tavLst>
                                    </p:anim>
                                  </p:childTnLst>
                                </p:cTn>
                              </p:par>
                            </p:childTnLst>
                          </p:cTn>
                        </p:par>
                        <p:par>
                          <p:cTn id="27" fill="hold">
                            <p:stCondLst>
                              <p:cond delay="2000"/>
                            </p:stCondLst>
                            <p:childTnLst>
                              <p:par>
                                <p:cTn id="28" presetID="2" presetClass="entr" presetSubtype="2"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500" fill="hold"/>
                                        <p:tgtEl>
                                          <p:spTgt spid="11"/>
                                        </p:tgtEl>
                                        <p:attrNameLst>
                                          <p:attrName>ppt_x</p:attrName>
                                        </p:attrNameLst>
                                      </p:cBhvr>
                                      <p:tavLst>
                                        <p:tav tm="0">
                                          <p:val>
                                            <p:strVal val="1+#ppt_w/2"/>
                                          </p:val>
                                        </p:tav>
                                        <p:tav tm="100000">
                                          <p:val>
                                            <p:strVal val="#ppt_x"/>
                                          </p:val>
                                        </p:tav>
                                      </p:tavLst>
                                    </p:anim>
                                    <p:anim calcmode="lin" valueType="num">
                                      <p:cBhvr additive="base">
                                        <p:cTn id="31" dur="500" fill="hold"/>
                                        <p:tgtEl>
                                          <p:spTgt spid="11"/>
                                        </p:tgtEl>
                                        <p:attrNameLst>
                                          <p:attrName>ppt_y</p:attrName>
                                        </p:attrNameLst>
                                      </p:cBhvr>
                                      <p:tavLst>
                                        <p:tav tm="0">
                                          <p:val>
                                            <p:strVal val="#ppt_y"/>
                                          </p:val>
                                        </p:tav>
                                        <p:tav tm="100000">
                                          <p:val>
                                            <p:strVal val="#ppt_y"/>
                                          </p:val>
                                        </p:tav>
                                      </p:tavLst>
                                    </p:anim>
                                  </p:childTnLst>
                                </p:cTn>
                              </p:par>
                            </p:childTnLst>
                          </p:cTn>
                        </p:par>
                        <p:par>
                          <p:cTn id="32" fill="hold">
                            <p:stCondLst>
                              <p:cond delay="2500"/>
                            </p:stCondLst>
                            <p:childTnLst>
                              <p:par>
                                <p:cTn id="33" presetID="53" presetClass="entr" presetSubtype="528" fill="hold" nodeType="afterEffect">
                                  <p:stCondLst>
                                    <p:cond delay="0"/>
                                  </p:stCondLst>
                                  <p:childTnLst>
                                    <p:set>
                                      <p:cBhvr>
                                        <p:cTn id="34" dur="1" fill="hold">
                                          <p:stCondLst>
                                            <p:cond delay="0"/>
                                          </p:stCondLst>
                                        </p:cTn>
                                        <p:tgtEl>
                                          <p:spTgt spid="80"/>
                                        </p:tgtEl>
                                        <p:attrNameLst>
                                          <p:attrName>style.visibility</p:attrName>
                                        </p:attrNameLst>
                                      </p:cBhvr>
                                      <p:to>
                                        <p:strVal val="visible"/>
                                      </p:to>
                                    </p:set>
                                    <p:anim calcmode="lin" valueType="num">
                                      <p:cBhvr>
                                        <p:cTn id="35" dur="500" fill="hold"/>
                                        <p:tgtEl>
                                          <p:spTgt spid="80"/>
                                        </p:tgtEl>
                                        <p:attrNameLst>
                                          <p:attrName>ppt_w</p:attrName>
                                        </p:attrNameLst>
                                      </p:cBhvr>
                                      <p:tavLst>
                                        <p:tav tm="0">
                                          <p:val>
                                            <p:fltVal val="0"/>
                                          </p:val>
                                        </p:tav>
                                        <p:tav tm="100000">
                                          <p:val>
                                            <p:strVal val="#ppt_w"/>
                                          </p:val>
                                        </p:tav>
                                      </p:tavLst>
                                    </p:anim>
                                    <p:anim calcmode="lin" valueType="num">
                                      <p:cBhvr>
                                        <p:cTn id="36" dur="500" fill="hold"/>
                                        <p:tgtEl>
                                          <p:spTgt spid="80"/>
                                        </p:tgtEl>
                                        <p:attrNameLst>
                                          <p:attrName>ppt_h</p:attrName>
                                        </p:attrNameLst>
                                      </p:cBhvr>
                                      <p:tavLst>
                                        <p:tav tm="0">
                                          <p:val>
                                            <p:fltVal val="0"/>
                                          </p:val>
                                        </p:tav>
                                        <p:tav tm="100000">
                                          <p:val>
                                            <p:strVal val="#ppt_h"/>
                                          </p:val>
                                        </p:tav>
                                      </p:tavLst>
                                    </p:anim>
                                    <p:animEffect transition="in" filter="fade">
                                      <p:cBhvr>
                                        <p:cTn id="37" dur="500"/>
                                        <p:tgtEl>
                                          <p:spTgt spid="80"/>
                                        </p:tgtEl>
                                      </p:cBhvr>
                                    </p:animEffect>
                                    <p:anim calcmode="lin" valueType="num">
                                      <p:cBhvr>
                                        <p:cTn id="38" dur="500" fill="hold"/>
                                        <p:tgtEl>
                                          <p:spTgt spid="80"/>
                                        </p:tgtEl>
                                        <p:attrNameLst>
                                          <p:attrName>ppt_x</p:attrName>
                                        </p:attrNameLst>
                                      </p:cBhvr>
                                      <p:tavLst>
                                        <p:tav tm="0">
                                          <p:val>
                                            <p:fltVal val="0.5"/>
                                          </p:val>
                                        </p:tav>
                                        <p:tav tm="100000">
                                          <p:val>
                                            <p:strVal val="#ppt_x"/>
                                          </p:val>
                                        </p:tav>
                                      </p:tavLst>
                                    </p:anim>
                                    <p:anim calcmode="lin" valueType="num">
                                      <p:cBhvr>
                                        <p:cTn id="39" dur="500" fill="hold"/>
                                        <p:tgtEl>
                                          <p:spTgt spid="80"/>
                                        </p:tgtEl>
                                        <p:attrNameLst>
                                          <p:attrName>ppt_y</p:attrName>
                                        </p:attrNameLst>
                                      </p:cBhvr>
                                      <p:tavLst>
                                        <p:tav tm="0">
                                          <p:val>
                                            <p:fltVal val="0.5"/>
                                          </p:val>
                                        </p:tav>
                                        <p:tav tm="100000">
                                          <p:val>
                                            <p:strVal val="#ppt_y"/>
                                          </p:val>
                                        </p:tav>
                                      </p:tavLst>
                                    </p:anim>
                                  </p:childTnLst>
                                </p:cTn>
                              </p:par>
                            </p:childTnLst>
                          </p:cTn>
                        </p:par>
                        <p:par>
                          <p:cTn id="40" fill="hold">
                            <p:stCondLst>
                              <p:cond delay="3000"/>
                            </p:stCondLst>
                            <p:childTnLst>
                              <p:par>
                                <p:cTn id="41" presetID="2" presetClass="entr" presetSubtype="2" fill="hold" grpId="0" nodeType="afterEffect">
                                  <p:stCondLst>
                                    <p:cond delay="0"/>
                                  </p:stCondLst>
                                  <p:childTnLst>
                                    <p:set>
                                      <p:cBhvr>
                                        <p:cTn id="42" dur="1" fill="hold">
                                          <p:stCondLst>
                                            <p:cond delay="0"/>
                                          </p:stCondLst>
                                        </p:cTn>
                                        <p:tgtEl>
                                          <p:spTgt spid="79"/>
                                        </p:tgtEl>
                                        <p:attrNameLst>
                                          <p:attrName>style.visibility</p:attrName>
                                        </p:attrNameLst>
                                      </p:cBhvr>
                                      <p:to>
                                        <p:strVal val="visible"/>
                                      </p:to>
                                    </p:set>
                                    <p:anim calcmode="lin" valueType="num">
                                      <p:cBhvr additive="base">
                                        <p:cTn id="43" dur="500" fill="hold"/>
                                        <p:tgtEl>
                                          <p:spTgt spid="79"/>
                                        </p:tgtEl>
                                        <p:attrNameLst>
                                          <p:attrName>ppt_x</p:attrName>
                                        </p:attrNameLst>
                                      </p:cBhvr>
                                      <p:tavLst>
                                        <p:tav tm="0">
                                          <p:val>
                                            <p:strVal val="1+#ppt_w/2"/>
                                          </p:val>
                                        </p:tav>
                                        <p:tav tm="100000">
                                          <p:val>
                                            <p:strVal val="#ppt_x"/>
                                          </p:val>
                                        </p:tav>
                                      </p:tavLst>
                                    </p:anim>
                                    <p:anim calcmode="lin" valueType="num">
                                      <p:cBhvr additive="base">
                                        <p:cTn id="44" dur="500" fill="hold"/>
                                        <p:tgtEl>
                                          <p:spTgt spid="79"/>
                                        </p:tgtEl>
                                        <p:attrNameLst>
                                          <p:attrName>ppt_y</p:attrName>
                                        </p:attrNameLst>
                                      </p:cBhvr>
                                      <p:tavLst>
                                        <p:tav tm="0">
                                          <p:val>
                                            <p:strVal val="#ppt_y"/>
                                          </p:val>
                                        </p:tav>
                                        <p:tav tm="100000">
                                          <p:val>
                                            <p:strVal val="#ppt_y"/>
                                          </p:val>
                                        </p:tav>
                                      </p:tavLst>
                                    </p:anim>
                                  </p:childTnLst>
                                </p:cTn>
                              </p:par>
                            </p:childTnLst>
                          </p:cTn>
                        </p:par>
                        <p:par>
                          <p:cTn id="45" fill="hold">
                            <p:stCondLst>
                              <p:cond delay="3500"/>
                            </p:stCondLst>
                            <p:childTnLst>
                              <p:par>
                                <p:cTn id="46" presetID="53" presetClass="entr" presetSubtype="528" fill="hold" nodeType="afterEffect">
                                  <p:stCondLst>
                                    <p:cond delay="0"/>
                                  </p:stCondLst>
                                  <p:childTnLst>
                                    <p:set>
                                      <p:cBhvr>
                                        <p:cTn id="47" dur="1" fill="hold">
                                          <p:stCondLst>
                                            <p:cond delay="0"/>
                                          </p:stCondLst>
                                        </p:cTn>
                                        <p:tgtEl>
                                          <p:spTgt spid="84"/>
                                        </p:tgtEl>
                                        <p:attrNameLst>
                                          <p:attrName>style.visibility</p:attrName>
                                        </p:attrNameLst>
                                      </p:cBhvr>
                                      <p:to>
                                        <p:strVal val="visible"/>
                                      </p:to>
                                    </p:set>
                                    <p:anim calcmode="lin" valueType="num">
                                      <p:cBhvr>
                                        <p:cTn id="48" dur="500" fill="hold"/>
                                        <p:tgtEl>
                                          <p:spTgt spid="84"/>
                                        </p:tgtEl>
                                        <p:attrNameLst>
                                          <p:attrName>ppt_w</p:attrName>
                                        </p:attrNameLst>
                                      </p:cBhvr>
                                      <p:tavLst>
                                        <p:tav tm="0">
                                          <p:val>
                                            <p:fltVal val="0"/>
                                          </p:val>
                                        </p:tav>
                                        <p:tav tm="100000">
                                          <p:val>
                                            <p:strVal val="#ppt_w"/>
                                          </p:val>
                                        </p:tav>
                                      </p:tavLst>
                                    </p:anim>
                                    <p:anim calcmode="lin" valueType="num">
                                      <p:cBhvr>
                                        <p:cTn id="49" dur="500" fill="hold"/>
                                        <p:tgtEl>
                                          <p:spTgt spid="84"/>
                                        </p:tgtEl>
                                        <p:attrNameLst>
                                          <p:attrName>ppt_h</p:attrName>
                                        </p:attrNameLst>
                                      </p:cBhvr>
                                      <p:tavLst>
                                        <p:tav tm="0">
                                          <p:val>
                                            <p:fltVal val="0"/>
                                          </p:val>
                                        </p:tav>
                                        <p:tav tm="100000">
                                          <p:val>
                                            <p:strVal val="#ppt_h"/>
                                          </p:val>
                                        </p:tav>
                                      </p:tavLst>
                                    </p:anim>
                                    <p:animEffect transition="in" filter="fade">
                                      <p:cBhvr>
                                        <p:cTn id="50" dur="500"/>
                                        <p:tgtEl>
                                          <p:spTgt spid="84"/>
                                        </p:tgtEl>
                                      </p:cBhvr>
                                    </p:animEffect>
                                    <p:anim calcmode="lin" valueType="num">
                                      <p:cBhvr>
                                        <p:cTn id="51" dur="500" fill="hold"/>
                                        <p:tgtEl>
                                          <p:spTgt spid="84"/>
                                        </p:tgtEl>
                                        <p:attrNameLst>
                                          <p:attrName>ppt_x</p:attrName>
                                        </p:attrNameLst>
                                      </p:cBhvr>
                                      <p:tavLst>
                                        <p:tav tm="0">
                                          <p:val>
                                            <p:fltVal val="0.5"/>
                                          </p:val>
                                        </p:tav>
                                        <p:tav tm="100000">
                                          <p:val>
                                            <p:strVal val="#ppt_x"/>
                                          </p:val>
                                        </p:tav>
                                      </p:tavLst>
                                    </p:anim>
                                    <p:anim calcmode="lin" valueType="num">
                                      <p:cBhvr>
                                        <p:cTn id="52" dur="500" fill="hold"/>
                                        <p:tgtEl>
                                          <p:spTgt spid="84"/>
                                        </p:tgtEl>
                                        <p:attrNameLst>
                                          <p:attrName>ppt_y</p:attrName>
                                        </p:attrNameLst>
                                      </p:cBhvr>
                                      <p:tavLst>
                                        <p:tav tm="0">
                                          <p:val>
                                            <p:fltVal val="0.5"/>
                                          </p:val>
                                        </p:tav>
                                        <p:tav tm="100000">
                                          <p:val>
                                            <p:strVal val="#ppt_y"/>
                                          </p:val>
                                        </p:tav>
                                      </p:tavLst>
                                    </p:anim>
                                  </p:childTnLst>
                                </p:cTn>
                              </p:par>
                            </p:childTnLst>
                          </p:cTn>
                        </p:par>
                        <p:par>
                          <p:cTn id="53" fill="hold">
                            <p:stCondLst>
                              <p:cond delay="4000"/>
                            </p:stCondLst>
                            <p:childTnLst>
                              <p:par>
                                <p:cTn id="54" presetID="2" presetClass="entr" presetSubtype="2" fill="hold" grpId="0" nodeType="afterEffect">
                                  <p:stCondLst>
                                    <p:cond delay="0"/>
                                  </p:stCondLst>
                                  <p:childTnLst>
                                    <p:set>
                                      <p:cBhvr>
                                        <p:cTn id="55" dur="1" fill="hold">
                                          <p:stCondLst>
                                            <p:cond delay="0"/>
                                          </p:stCondLst>
                                        </p:cTn>
                                        <p:tgtEl>
                                          <p:spTgt spid="83"/>
                                        </p:tgtEl>
                                        <p:attrNameLst>
                                          <p:attrName>style.visibility</p:attrName>
                                        </p:attrNameLst>
                                      </p:cBhvr>
                                      <p:to>
                                        <p:strVal val="visible"/>
                                      </p:to>
                                    </p:set>
                                    <p:anim calcmode="lin" valueType="num">
                                      <p:cBhvr additive="base">
                                        <p:cTn id="56" dur="500" fill="hold"/>
                                        <p:tgtEl>
                                          <p:spTgt spid="83"/>
                                        </p:tgtEl>
                                        <p:attrNameLst>
                                          <p:attrName>ppt_x</p:attrName>
                                        </p:attrNameLst>
                                      </p:cBhvr>
                                      <p:tavLst>
                                        <p:tav tm="0">
                                          <p:val>
                                            <p:strVal val="1+#ppt_w/2"/>
                                          </p:val>
                                        </p:tav>
                                        <p:tav tm="100000">
                                          <p:val>
                                            <p:strVal val="#ppt_x"/>
                                          </p:val>
                                        </p:tav>
                                      </p:tavLst>
                                    </p:anim>
                                    <p:anim calcmode="lin" valueType="num">
                                      <p:cBhvr additive="base">
                                        <p:cTn id="57" dur="500" fill="hold"/>
                                        <p:tgtEl>
                                          <p:spTgt spid="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3" grpId="0"/>
      <p:bldP spid="3" grpId="0"/>
      <p:bldP spid="79" grpId="0" animBg="1"/>
      <p:bldP spid="83" grpId="0" animBg="1"/>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椭圆 1"/>
          <p:cNvSpPr/>
          <p:nvPr/>
        </p:nvSpPr>
        <p:spPr>
          <a:xfrm>
            <a:off x="5092847" y="1452078"/>
            <a:ext cx="2000037" cy="2000037"/>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2" name="文本框 11"/>
          <p:cNvSpPr txBox="1"/>
          <p:nvPr/>
        </p:nvSpPr>
        <p:spPr>
          <a:xfrm>
            <a:off x="3311691" y="3613009"/>
            <a:ext cx="5562349" cy="789896"/>
          </a:xfrm>
          <a:prstGeom prst="rect">
            <a:avLst/>
          </a:prstGeom>
          <a:noFill/>
        </p:spPr>
        <p:txBody>
          <a:bodyPr wrap="square" lIns="91440" tIns="45720" rIns="91440" bIns="45720" rtlCol="0">
            <a:spAutoFit/>
          </a:bodyPr>
          <a:lstStyle/>
          <a:p>
            <a:pPr algn="ctr"/>
            <a:r>
              <a:rPr lang="zh-CN" altLang="zh-CN" sz="4535" b="1" dirty="0">
                <a:solidFill>
                  <a:srgbClr val="1B4367"/>
                </a:solidFill>
                <a:cs typeface="+mn-ea"/>
              </a:rPr>
              <a:t>图像分类</a:t>
            </a:r>
            <a:endParaRPr lang="zh-CN" altLang="en-US" sz="4535" b="1" dirty="0">
              <a:solidFill>
                <a:srgbClr val="1B4367"/>
              </a:solidFill>
              <a:cs typeface="+mn-ea"/>
              <a:sym typeface="+mn-lt"/>
            </a:endParaRPr>
          </a:p>
        </p:txBody>
      </p:sp>
      <p:sp>
        <p:nvSpPr>
          <p:cNvPr id="95" name="文本框 11"/>
          <p:cNvSpPr txBox="1"/>
          <p:nvPr/>
        </p:nvSpPr>
        <p:spPr>
          <a:xfrm>
            <a:off x="4951302" y="2100057"/>
            <a:ext cx="2310525" cy="1083438"/>
          </a:xfrm>
          <a:prstGeom prst="rect">
            <a:avLst/>
          </a:prstGeom>
          <a:noFill/>
        </p:spPr>
        <p:txBody>
          <a:bodyPr wrap="square" lIns="91440" tIns="45720" rIns="91440" bIns="45720" rtlCol="0">
            <a:spAutoFit/>
          </a:bodyPr>
          <a:lstStyle/>
          <a:p>
            <a:pPr algn="ctr">
              <a:lnSpc>
                <a:spcPts val="4000"/>
              </a:lnSpc>
            </a:pPr>
            <a:r>
              <a:rPr lang="en-US" altLang="zh-CN" sz="7200" dirty="0">
                <a:solidFill>
                  <a:schemeClr val="bg1"/>
                </a:solidFill>
                <a:cs typeface="+mn-ea"/>
                <a:sym typeface="+mn-lt"/>
              </a:rPr>
              <a:t>03</a:t>
            </a:r>
            <a:endParaRPr lang="zh-CN" altLang="en-US" sz="7200" dirty="0">
              <a:solidFill>
                <a:schemeClr val="bg1"/>
              </a:solidFill>
              <a:cs typeface="+mn-ea"/>
              <a:sym typeface="+mn-lt"/>
            </a:endParaRPr>
          </a:p>
          <a:p>
            <a:pPr algn="ctr">
              <a:lnSpc>
                <a:spcPts val="4000"/>
              </a:lnSpc>
            </a:pPr>
            <a:r>
              <a:rPr lang="en-US" altLang="zh-CN" sz="3200" dirty="0">
                <a:solidFill>
                  <a:schemeClr val="bg1"/>
                </a:solidFill>
                <a:cs typeface="+mn-ea"/>
                <a:sym typeface="+mn-lt"/>
              </a:rPr>
              <a:t>PART </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600"/>
                                        <p:tgtEl>
                                          <p:spTgt spid="2"/>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95"/>
                                        </p:tgtEl>
                                        <p:attrNameLst>
                                          <p:attrName>style.visibility</p:attrName>
                                        </p:attrNameLst>
                                      </p:cBhvr>
                                      <p:to>
                                        <p:strVal val="visible"/>
                                      </p:to>
                                    </p:set>
                                    <p:anim calcmode="lin" valueType="num">
                                      <p:cBhvr>
                                        <p:cTn id="11" dur="500" fill="hold"/>
                                        <p:tgtEl>
                                          <p:spTgt spid="95"/>
                                        </p:tgtEl>
                                        <p:attrNameLst>
                                          <p:attrName>ppt_w</p:attrName>
                                        </p:attrNameLst>
                                      </p:cBhvr>
                                      <p:tavLst>
                                        <p:tav tm="0">
                                          <p:val>
                                            <p:fltVal val="0"/>
                                          </p:val>
                                        </p:tav>
                                        <p:tav tm="100000">
                                          <p:val>
                                            <p:strVal val="#ppt_w"/>
                                          </p:val>
                                        </p:tav>
                                      </p:tavLst>
                                    </p:anim>
                                    <p:anim calcmode="lin" valueType="num">
                                      <p:cBhvr>
                                        <p:cTn id="12" dur="500" fill="hold"/>
                                        <p:tgtEl>
                                          <p:spTgt spid="95"/>
                                        </p:tgtEl>
                                        <p:attrNameLst>
                                          <p:attrName>ppt_h</p:attrName>
                                        </p:attrNameLst>
                                      </p:cBhvr>
                                      <p:tavLst>
                                        <p:tav tm="0">
                                          <p:val>
                                            <p:fltVal val="0"/>
                                          </p:val>
                                        </p:tav>
                                        <p:tav tm="100000">
                                          <p:val>
                                            <p:strVal val="#ppt_h"/>
                                          </p:val>
                                        </p:tav>
                                      </p:tavLst>
                                    </p:anim>
                                    <p:animEffect transition="in" filter="fade">
                                      <p:cBhvr>
                                        <p:cTn id="13" dur="500"/>
                                        <p:tgtEl>
                                          <p:spTgt spid="95"/>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arn(inVertical)">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p:bldP spid="95"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34" name="文本框 33"/>
          <p:cNvSpPr txBox="1"/>
          <p:nvPr>
            <p:custDataLst>
              <p:tags r:id="rId2"/>
            </p:custDataLst>
          </p:nvPr>
        </p:nvSpPr>
        <p:spPr>
          <a:xfrm>
            <a:off x="1812925" y="715645"/>
            <a:ext cx="3933825" cy="1193165"/>
          </a:xfrm>
          <a:prstGeom prst="rect">
            <a:avLst/>
          </a:prstGeom>
          <a:noFill/>
        </p:spPr>
        <p:txBody>
          <a:bodyPr wrap="square" lIns="91440" tIns="45720" rIns="91440" bIns="45720" anchor="b" anchorCtr="0">
            <a:normAutofit/>
          </a:bodyPr>
          <a:lstStyle/>
          <a:p>
            <a:pPr algn="ctr"/>
            <a:r>
              <a:rPr lang="zh-CN" altLang="en-US" sz="2800" b="1" dirty="0">
                <a:solidFill>
                  <a:schemeClr val="accent1"/>
                </a:solidFill>
                <a:latin typeface="Arial" panose="020B0604020202020204" pitchFamily="34" charset="0"/>
                <a:ea typeface="汉仪旗黑-85S" panose="00020600040101010101" pitchFamily="18" charset="-122"/>
              </a:rPr>
              <a:t>支持向量机进行分类</a:t>
            </a:r>
          </a:p>
        </p:txBody>
      </p:sp>
      <p:sp>
        <p:nvSpPr>
          <p:cNvPr id="3" name="矩形 2"/>
          <p:cNvSpPr/>
          <p:nvPr/>
        </p:nvSpPr>
        <p:spPr>
          <a:xfrm>
            <a:off x="2223911" y="2721114"/>
            <a:ext cx="7744178" cy="707886"/>
          </a:xfrm>
          <a:prstGeom prst="rect">
            <a:avLst/>
          </a:prstGeom>
        </p:spPr>
        <p:txBody>
          <a:bodyPr wrap="square">
            <a:spAutoFit/>
          </a:bodyPr>
          <a:lstStyle/>
          <a:p>
            <a:r>
              <a:rPr lang="zh-CN" altLang="en-US" sz="2000" dirty="0"/>
              <a:t>支持向量机：是一类按监督学习方式对数据进行二元分类的广义线性分类器。其优点有稳健性与稀疏性，但其不适合大量的数据样本。</a:t>
            </a:r>
          </a:p>
        </p:txBody>
      </p:sp>
      <p:sp>
        <p:nvSpPr>
          <p:cNvPr id="4" name="矩形 3"/>
          <p:cNvSpPr/>
          <p:nvPr/>
        </p:nvSpPr>
        <p:spPr>
          <a:xfrm>
            <a:off x="3129626" y="4241304"/>
            <a:ext cx="5393485" cy="707886"/>
          </a:xfrm>
          <a:prstGeom prst="rect">
            <a:avLst/>
          </a:prstGeom>
        </p:spPr>
        <p:txBody>
          <a:bodyPr wrap="square">
            <a:spAutoFit/>
          </a:bodyPr>
          <a:lstStyle/>
          <a:p>
            <a:r>
              <a:rPr lang="zh-CN" altLang="en-US" sz="2000" dirty="0"/>
              <a:t>训练集数量 </a:t>
            </a:r>
            <a:r>
              <a:rPr lang="en-US" altLang="zh-CN" sz="2000" dirty="0"/>
              <a:t>12</a:t>
            </a:r>
            <a:r>
              <a:rPr lang="zh-CN" altLang="en-US" sz="2000" dirty="0"/>
              <a:t>000，训练集准确率 0.8</a:t>
            </a:r>
            <a:r>
              <a:rPr lang="en-US" altLang="zh-CN" sz="2000" dirty="0"/>
              <a:t>30916</a:t>
            </a:r>
            <a:endParaRPr lang="zh-CN" altLang="en-US" sz="2000" dirty="0"/>
          </a:p>
          <a:p>
            <a:r>
              <a:rPr lang="zh-CN" altLang="en-US" sz="2000" dirty="0"/>
              <a:t>测试集数量 1000， 测试集准确率 0.</a:t>
            </a:r>
            <a:r>
              <a:rPr lang="en-US" altLang="zh-CN" sz="2000" dirty="0"/>
              <a:t>836</a:t>
            </a:r>
            <a:endParaRPr lang="zh-CN" altLang="en-US" sz="2000" dirty="0"/>
          </a:p>
        </p:txBody>
      </p:sp>
      <p:sp>
        <p:nvSpPr>
          <p:cNvPr id="7" name="文本框 6"/>
          <p:cNvSpPr txBox="1"/>
          <p:nvPr/>
        </p:nvSpPr>
        <p:spPr>
          <a:xfrm>
            <a:off x="1812925" y="2130296"/>
            <a:ext cx="4364990" cy="369332"/>
          </a:xfrm>
          <a:prstGeom prst="rect">
            <a:avLst/>
          </a:prstGeom>
          <a:noFill/>
        </p:spPr>
        <p:txBody>
          <a:bodyPr wrap="square" rtlCol="0">
            <a:spAutoFit/>
          </a:bodyPr>
          <a:lstStyle/>
          <a:p>
            <a:pPr algn="ctr"/>
            <a:r>
              <a:rPr lang="zh-CN" altLang="en-US" dirty="0">
                <a:solidFill>
                  <a:schemeClr val="accent3">
                    <a:lumMod val="75000"/>
                  </a:schemeClr>
                </a:solidFill>
              </a:rPr>
              <a:t>使用</a:t>
            </a:r>
            <a:r>
              <a:rPr lang="en-US" altLang="zh-CN" dirty="0">
                <a:solidFill>
                  <a:schemeClr val="accent3">
                    <a:lumMod val="75000"/>
                  </a:schemeClr>
                </a:solidFill>
              </a:rPr>
              <a:t>SIFT</a:t>
            </a:r>
            <a:r>
              <a:rPr lang="zh-CN" altLang="en-US" dirty="0">
                <a:solidFill>
                  <a:schemeClr val="accent3">
                    <a:lumMod val="75000"/>
                  </a:schemeClr>
                </a:solidFill>
              </a:rPr>
              <a:t>和</a:t>
            </a:r>
            <a:r>
              <a:rPr lang="en-US" altLang="zh-CN" dirty="0">
                <a:solidFill>
                  <a:schemeClr val="accent3">
                    <a:lumMod val="75000"/>
                  </a:schemeClr>
                </a:solidFill>
              </a:rPr>
              <a:t>K-Means</a:t>
            </a:r>
            <a:r>
              <a:rPr lang="zh-CN" altLang="en-US" dirty="0">
                <a:solidFill>
                  <a:schemeClr val="accent3">
                    <a:lumMod val="75000"/>
                  </a:schemeClr>
                </a:solidFill>
              </a:rPr>
              <a:t>方法进行特征提取</a:t>
            </a:r>
          </a:p>
        </p:txBody>
      </p:sp>
    </p:spTree>
    <p:custDataLst>
      <p:tags r:id="rId1"/>
    </p:custData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5" name="矩形 4"/>
          <p:cNvSpPr/>
          <p:nvPr/>
        </p:nvSpPr>
        <p:spPr>
          <a:xfrm>
            <a:off x="3515591" y="4595246"/>
            <a:ext cx="5160818" cy="707886"/>
          </a:xfrm>
          <a:prstGeom prst="rect">
            <a:avLst/>
          </a:prstGeom>
        </p:spPr>
        <p:txBody>
          <a:bodyPr wrap="square">
            <a:spAutoFit/>
          </a:bodyPr>
          <a:lstStyle/>
          <a:p>
            <a:r>
              <a:rPr lang="zh-CN" altLang="en-US" sz="2000" dirty="0"/>
              <a:t>训练集数量 </a:t>
            </a:r>
            <a:r>
              <a:rPr lang="en-US" altLang="zh-CN" sz="2000" dirty="0"/>
              <a:t>12</a:t>
            </a:r>
            <a:r>
              <a:rPr lang="zh-CN" altLang="en-US" sz="2000" dirty="0"/>
              <a:t>000，训练集准确率 </a:t>
            </a:r>
            <a:r>
              <a:rPr lang="en-US" altLang="zh-CN" sz="2000" dirty="0"/>
              <a:t>0.843</a:t>
            </a:r>
            <a:endParaRPr lang="zh-CN" altLang="en-US" sz="2000" dirty="0"/>
          </a:p>
          <a:p>
            <a:r>
              <a:rPr lang="zh-CN" altLang="en-US" sz="2000" dirty="0"/>
              <a:t>测试集数量 1000， 测试集准确率 0.</a:t>
            </a:r>
            <a:r>
              <a:rPr lang="en-US" altLang="zh-CN" sz="2000" dirty="0"/>
              <a:t>826</a:t>
            </a:r>
            <a:endParaRPr lang="zh-CN" altLang="en-US" sz="2000" dirty="0"/>
          </a:p>
        </p:txBody>
      </p:sp>
      <p:sp>
        <p:nvSpPr>
          <p:cNvPr id="34" name="文本框 33"/>
          <p:cNvSpPr txBox="1"/>
          <p:nvPr>
            <p:custDataLst>
              <p:tags r:id="rId2"/>
            </p:custDataLst>
          </p:nvPr>
        </p:nvSpPr>
        <p:spPr>
          <a:xfrm>
            <a:off x="1812925" y="715645"/>
            <a:ext cx="3933825" cy="1193165"/>
          </a:xfrm>
          <a:prstGeom prst="rect">
            <a:avLst/>
          </a:prstGeom>
          <a:noFill/>
        </p:spPr>
        <p:txBody>
          <a:bodyPr wrap="square" lIns="91440" tIns="45720" rIns="91440" bIns="45720" anchor="b" anchorCtr="0">
            <a:normAutofit/>
          </a:bodyPr>
          <a:lstStyle/>
          <a:p>
            <a:pPr algn="ctr"/>
            <a:r>
              <a:rPr lang="zh-CN" altLang="en-US" sz="2800" b="1" dirty="0">
                <a:solidFill>
                  <a:schemeClr val="accent1"/>
                </a:solidFill>
                <a:latin typeface="Arial" panose="020B0604020202020204" pitchFamily="34" charset="0"/>
                <a:ea typeface="汉仪旗黑-85S" panose="00020600040101010101" pitchFamily="18" charset="-122"/>
              </a:rPr>
              <a:t>随机森林进行分类</a:t>
            </a:r>
          </a:p>
        </p:txBody>
      </p:sp>
      <p:sp>
        <p:nvSpPr>
          <p:cNvPr id="3" name="矩形 2"/>
          <p:cNvSpPr/>
          <p:nvPr/>
        </p:nvSpPr>
        <p:spPr>
          <a:xfrm>
            <a:off x="2359378" y="2767280"/>
            <a:ext cx="7473244" cy="1323439"/>
          </a:xfrm>
          <a:prstGeom prst="rect">
            <a:avLst/>
          </a:prstGeom>
        </p:spPr>
        <p:txBody>
          <a:bodyPr wrap="square">
            <a:spAutoFit/>
          </a:bodyPr>
          <a:lstStyle/>
          <a:p>
            <a:r>
              <a:rPr lang="zh-CN" altLang="en-US" sz="2000" dirty="0"/>
              <a:t>随机森林：是一个包含多个决策树的分类器， 并且其输出的类别是由个别树输出的类别的众数而定。优点：可以处理大量的输入变数；可以在决定类别时，评估变数的重要性；对于不平衡的分类资料集来说，它可以平衡误差。</a:t>
            </a:r>
          </a:p>
        </p:txBody>
      </p:sp>
      <p:sp>
        <p:nvSpPr>
          <p:cNvPr id="6" name="文本框 5"/>
          <p:cNvSpPr txBox="1"/>
          <p:nvPr/>
        </p:nvSpPr>
        <p:spPr>
          <a:xfrm>
            <a:off x="1806383" y="2153379"/>
            <a:ext cx="4364990" cy="369332"/>
          </a:xfrm>
          <a:prstGeom prst="rect">
            <a:avLst/>
          </a:prstGeom>
          <a:noFill/>
        </p:spPr>
        <p:txBody>
          <a:bodyPr wrap="square" rtlCol="0">
            <a:spAutoFit/>
          </a:bodyPr>
          <a:lstStyle/>
          <a:p>
            <a:pPr algn="ctr"/>
            <a:r>
              <a:rPr lang="zh-CN" altLang="en-US" dirty="0">
                <a:solidFill>
                  <a:schemeClr val="accent3">
                    <a:lumMod val="75000"/>
                  </a:schemeClr>
                </a:solidFill>
              </a:rPr>
              <a:t>使用</a:t>
            </a:r>
            <a:r>
              <a:rPr lang="en-US" altLang="zh-CN" dirty="0">
                <a:solidFill>
                  <a:schemeClr val="accent3">
                    <a:lumMod val="75000"/>
                  </a:schemeClr>
                </a:solidFill>
              </a:rPr>
              <a:t>SIFT</a:t>
            </a:r>
            <a:r>
              <a:rPr lang="zh-CN" altLang="en-US" dirty="0">
                <a:solidFill>
                  <a:schemeClr val="accent3">
                    <a:lumMod val="75000"/>
                  </a:schemeClr>
                </a:solidFill>
              </a:rPr>
              <a:t>和</a:t>
            </a:r>
            <a:r>
              <a:rPr lang="en-US" altLang="zh-CN" dirty="0">
                <a:solidFill>
                  <a:schemeClr val="accent3">
                    <a:lumMod val="75000"/>
                  </a:schemeClr>
                </a:solidFill>
              </a:rPr>
              <a:t>K-Means</a:t>
            </a:r>
            <a:r>
              <a:rPr lang="zh-CN" altLang="en-US" dirty="0">
                <a:solidFill>
                  <a:schemeClr val="accent3">
                    <a:lumMod val="75000"/>
                  </a:schemeClr>
                </a:solidFill>
              </a:rPr>
              <a:t>方法进行特征提取</a:t>
            </a:r>
          </a:p>
        </p:txBody>
      </p:sp>
    </p:spTree>
    <p:custDataLst>
      <p:tags r:id="rId1"/>
    </p:custData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34" name="文本框 33"/>
          <p:cNvSpPr txBox="1"/>
          <p:nvPr>
            <p:custDataLst>
              <p:tags r:id="rId2"/>
            </p:custDataLst>
          </p:nvPr>
        </p:nvSpPr>
        <p:spPr>
          <a:xfrm>
            <a:off x="1812925" y="715645"/>
            <a:ext cx="3933825" cy="1193165"/>
          </a:xfrm>
          <a:prstGeom prst="rect">
            <a:avLst/>
          </a:prstGeom>
          <a:noFill/>
        </p:spPr>
        <p:txBody>
          <a:bodyPr wrap="square" lIns="91440" tIns="45720" rIns="91440" bIns="45720" anchor="b" anchorCtr="0">
            <a:normAutofit/>
          </a:bodyPr>
          <a:lstStyle/>
          <a:p>
            <a:pPr algn="ctr"/>
            <a:r>
              <a:rPr lang="zh-CN" altLang="en-US" sz="2800" b="1" dirty="0">
                <a:solidFill>
                  <a:schemeClr val="accent1"/>
                </a:solidFill>
                <a:latin typeface="Arial" panose="020B0604020202020204" pitchFamily="34" charset="0"/>
                <a:ea typeface="汉仪旗黑-85S" panose="00020600040101010101" pitchFamily="18" charset="-122"/>
              </a:rPr>
              <a:t>支持向量机进行分类</a:t>
            </a:r>
          </a:p>
        </p:txBody>
      </p:sp>
      <p:sp>
        <p:nvSpPr>
          <p:cNvPr id="5" name="文本框 4"/>
          <p:cNvSpPr txBox="1"/>
          <p:nvPr/>
        </p:nvSpPr>
        <p:spPr>
          <a:xfrm>
            <a:off x="2381885" y="2521585"/>
            <a:ext cx="4364990" cy="368300"/>
          </a:xfrm>
          <a:prstGeom prst="rect">
            <a:avLst/>
          </a:prstGeom>
          <a:noFill/>
        </p:spPr>
        <p:txBody>
          <a:bodyPr wrap="square" rtlCol="0">
            <a:spAutoFit/>
          </a:bodyPr>
          <a:lstStyle/>
          <a:p>
            <a:r>
              <a:rPr lang="en-US" altLang="zh-CN" dirty="0">
                <a:solidFill>
                  <a:schemeClr val="accent3">
                    <a:lumMod val="75000"/>
                  </a:schemeClr>
                </a:solidFill>
                <a:sym typeface="+mn-ea"/>
              </a:rPr>
              <a:t>PCANet</a:t>
            </a:r>
            <a:r>
              <a:rPr lang="zh-CN" altLang="en-US" dirty="0">
                <a:solidFill>
                  <a:schemeClr val="accent3">
                    <a:lumMod val="75000"/>
                  </a:schemeClr>
                </a:solidFill>
                <a:sym typeface="+mn-ea"/>
              </a:rPr>
              <a:t>特征提取</a:t>
            </a:r>
          </a:p>
        </p:txBody>
      </p:sp>
      <p:pic>
        <p:nvPicPr>
          <p:cNvPr id="2" name="图片 1" descr="19"/>
          <p:cNvPicPr>
            <a:picLocks noChangeAspect="1"/>
          </p:cNvPicPr>
          <p:nvPr/>
        </p:nvPicPr>
        <p:blipFill>
          <a:blip r:embed="rId6"/>
          <a:stretch>
            <a:fillRect/>
          </a:stretch>
        </p:blipFill>
        <p:spPr>
          <a:xfrm>
            <a:off x="2484755" y="3294380"/>
            <a:ext cx="8570595" cy="1977390"/>
          </a:xfrm>
          <a:prstGeom prst="rect">
            <a:avLst/>
          </a:prstGeom>
        </p:spPr>
      </p:pic>
      <p:sp>
        <p:nvSpPr>
          <p:cNvPr id="6" name="文本框 5"/>
          <p:cNvSpPr txBox="1"/>
          <p:nvPr/>
        </p:nvSpPr>
        <p:spPr>
          <a:xfrm>
            <a:off x="3994785" y="5590540"/>
            <a:ext cx="2085340" cy="368300"/>
          </a:xfrm>
          <a:prstGeom prst="rect">
            <a:avLst/>
          </a:prstGeom>
          <a:noFill/>
        </p:spPr>
        <p:txBody>
          <a:bodyPr wrap="square" rtlCol="0">
            <a:spAutoFit/>
          </a:bodyPr>
          <a:lstStyle/>
          <a:p>
            <a:r>
              <a:rPr lang="zh-CN" altLang="en-US" dirty="0">
                <a:sym typeface="+mn-ea"/>
              </a:rPr>
              <a:t> 测试集准确</a:t>
            </a:r>
            <a:r>
              <a:rPr lang="en-US" dirty="0">
                <a:sym typeface="+mn-ea"/>
              </a:rPr>
              <a:t>72.5%</a:t>
            </a:r>
          </a:p>
        </p:txBody>
      </p:sp>
    </p:spTree>
    <p:custDataLst>
      <p:tags r:id="rId1"/>
    </p:custData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34" name="文本框 33"/>
          <p:cNvSpPr txBox="1"/>
          <p:nvPr>
            <p:custDataLst>
              <p:tags r:id="rId2"/>
            </p:custDataLst>
          </p:nvPr>
        </p:nvSpPr>
        <p:spPr>
          <a:xfrm>
            <a:off x="1812925" y="715645"/>
            <a:ext cx="3933825" cy="1193165"/>
          </a:xfrm>
          <a:prstGeom prst="rect">
            <a:avLst/>
          </a:prstGeom>
          <a:noFill/>
        </p:spPr>
        <p:txBody>
          <a:bodyPr wrap="square" lIns="91440" tIns="45720" rIns="91440" bIns="45720" anchor="b" anchorCtr="0">
            <a:normAutofit/>
          </a:bodyPr>
          <a:lstStyle/>
          <a:p>
            <a:pPr algn="ctr"/>
            <a:r>
              <a:rPr lang="zh-CN" altLang="en-US" sz="2800" b="1" dirty="0">
                <a:solidFill>
                  <a:schemeClr val="accent1"/>
                </a:solidFill>
                <a:latin typeface="Arial" panose="020B0604020202020204" pitchFamily="34" charset="0"/>
                <a:ea typeface="汉仪旗黑-85S" panose="00020600040101010101" pitchFamily="18" charset="-122"/>
              </a:rPr>
              <a:t>残差神经网络进行分类</a:t>
            </a:r>
          </a:p>
        </p:txBody>
      </p:sp>
      <p:sp>
        <p:nvSpPr>
          <p:cNvPr id="2" name="文本框 1"/>
          <p:cNvSpPr txBox="1"/>
          <p:nvPr/>
        </p:nvSpPr>
        <p:spPr>
          <a:xfrm>
            <a:off x="1891030" y="2552065"/>
            <a:ext cx="8409940" cy="1753235"/>
          </a:xfrm>
          <a:prstGeom prst="rect">
            <a:avLst/>
          </a:prstGeom>
          <a:noFill/>
        </p:spPr>
        <p:txBody>
          <a:bodyPr wrap="square" rtlCol="0">
            <a:spAutoFit/>
          </a:bodyPr>
          <a:lstStyle/>
          <a:p>
            <a:r>
              <a:rPr lang="zh-CN" altLang="en-US"/>
              <a:t>深度学习网络的深度对最后的分类和识别的效果有着很大的影响，所以正常想法就是能把网络设计的越深越好，但是事实上却不是这样，常规的网络的堆叠（plain network）在网络很深的时候，效果却越来越差了。其中原因之一即是网络越深，梯度消失的现象就越来越明显，网络的训练效果也不会很好。 但是现在浅层的网络（shallower network）又无法明显提升网络的识别效果了，所以现在要解决的问题就是怎样在加深网络的情况下又解决梯度消失的问题。</a:t>
            </a:r>
          </a:p>
        </p:txBody>
      </p:sp>
    </p:spTree>
    <p:custDataLst>
      <p:tags r:id="rId1"/>
    </p:custData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34" name="文本框 33"/>
          <p:cNvSpPr txBox="1"/>
          <p:nvPr>
            <p:custDataLst>
              <p:tags r:id="rId2"/>
            </p:custDataLst>
          </p:nvPr>
        </p:nvSpPr>
        <p:spPr>
          <a:xfrm>
            <a:off x="1812883" y="667386"/>
            <a:ext cx="2466877" cy="1142464"/>
          </a:xfrm>
          <a:prstGeom prst="rect">
            <a:avLst/>
          </a:prstGeom>
          <a:noFill/>
        </p:spPr>
        <p:txBody>
          <a:bodyPr wrap="square" lIns="91440" tIns="45720" rIns="91440" bIns="45720" anchor="b" anchorCtr="0">
            <a:normAutofit/>
          </a:bodyPr>
          <a:lstStyle/>
          <a:p>
            <a:pPr algn="ctr"/>
            <a:r>
              <a:rPr lang="zh-CN" altLang="en-US" sz="2800" dirty="0">
                <a:solidFill>
                  <a:schemeClr val="accent3">
                    <a:lumMod val="75000"/>
                  </a:schemeClr>
                </a:solidFill>
              </a:rPr>
              <a:t>实验过程</a:t>
            </a:r>
          </a:p>
        </p:txBody>
      </p:sp>
      <p:sp>
        <p:nvSpPr>
          <p:cNvPr id="2" name="文本框 1"/>
          <p:cNvSpPr txBox="1"/>
          <p:nvPr/>
        </p:nvSpPr>
        <p:spPr>
          <a:xfrm>
            <a:off x="2072005" y="2136775"/>
            <a:ext cx="8047355" cy="2584450"/>
          </a:xfrm>
          <a:prstGeom prst="rect">
            <a:avLst/>
          </a:prstGeom>
          <a:noFill/>
        </p:spPr>
        <p:txBody>
          <a:bodyPr wrap="square" rtlCol="0">
            <a:spAutoFit/>
          </a:bodyPr>
          <a:lstStyle/>
          <a:p>
            <a:r>
              <a:rPr lang="en-US" altLang="zh-CN"/>
              <a:t>1.</a:t>
            </a:r>
            <a:r>
              <a:rPr lang="zh-CN" altLang="en-US"/>
              <a:t>寻找训练集和测试集</a:t>
            </a:r>
          </a:p>
          <a:p>
            <a:r>
              <a:rPr lang="zh-CN" altLang="en-US"/>
              <a:t>本次实验我选择的训练集和测试集为：</a:t>
            </a:r>
          </a:p>
          <a:p>
            <a:r>
              <a:rPr lang="zh-CN" altLang="en-US"/>
              <a:t>https://www.kaggle.com/paultimothymooney/kermany2018/data</a:t>
            </a:r>
          </a:p>
          <a:p>
            <a:r>
              <a:rPr lang="zh-CN" altLang="en-US"/>
              <a:t>2.对数据集进行简单的图像处理。	</a:t>
            </a:r>
          </a:p>
          <a:p>
            <a:r>
              <a:rPr lang="zh-CN" altLang="en-US"/>
              <a:t>3.将处理后的图像载入进残差神经网络中进行训练。</a:t>
            </a:r>
          </a:p>
          <a:p>
            <a:r>
              <a:rPr lang="zh-CN" altLang="en-US"/>
              <a:t>4.使用训练后的模型对测试集数据进行测试。</a:t>
            </a:r>
          </a:p>
          <a:p>
            <a:r>
              <a:rPr lang="zh-CN" altLang="en-US"/>
              <a:t>5.得到预测结果进行分析。</a:t>
            </a:r>
          </a:p>
          <a:p>
            <a:r>
              <a:rPr lang="zh-CN" altLang="en-US"/>
              <a:t>6.对另外两名组员处理过的图片重复上述3,4,5步。</a:t>
            </a:r>
          </a:p>
          <a:p>
            <a:r>
              <a:rPr lang="zh-CN" altLang="en-US"/>
              <a:t>7.比对结果，进行总结。</a:t>
            </a:r>
          </a:p>
        </p:txBody>
      </p:sp>
    </p:spTree>
    <p:custDataLst>
      <p:tags r:id="rId1"/>
    </p:custData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0">
            <a:lum/>
          </a:blip>
          <a:srcRect/>
          <a:stretch>
            <a:fillRect/>
          </a:stretch>
        </a:blipFill>
        <a:effectLst/>
      </p:bgPr>
    </p:bg>
    <p:spTree>
      <p:nvGrpSpPr>
        <p:cNvPr id="1" name=""/>
        <p:cNvGrpSpPr/>
        <p:nvPr/>
      </p:nvGrpSpPr>
      <p:grpSpPr>
        <a:xfrm>
          <a:off x="0" y="0"/>
          <a:ext cx="0" cy="0"/>
          <a:chOff x="0" y="0"/>
          <a:chExt cx="0" cy="0"/>
        </a:xfrm>
      </p:grpSpPr>
      <p:sp>
        <p:nvSpPr>
          <p:cNvPr id="9" name="椭圆 8"/>
          <p:cNvSpPr/>
          <p:nvPr>
            <p:custDataLst>
              <p:tags r:id="rId2"/>
            </p:custDataLst>
          </p:nvPr>
        </p:nvSpPr>
        <p:spPr>
          <a:xfrm>
            <a:off x="5622694" y="1857952"/>
            <a:ext cx="489858" cy="489858"/>
          </a:xfrm>
          <a:prstGeom prst="ellipse">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lIns="91440" tIns="45720" rIns="91440" bIns="45720" anchor="ctr">
            <a:normAutofit lnSpcReduction="10000"/>
          </a:bodyP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algn="ctr"/>
            <a:endParaRPr/>
          </a:p>
        </p:txBody>
      </p:sp>
      <p:sp>
        <p:nvSpPr>
          <p:cNvPr id="10" name="任意多边形 9"/>
          <p:cNvSpPr/>
          <p:nvPr>
            <p:custDataLst>
              <p:tags r:id="rId3"/>
            </p:custDataLst>
          </p:nvPr>
        </p:nvSpPr>
        <p:spPr bwMode="auto">
          <a:xfrm>
            <a:off x="5746498" y="1991587"/>
            <a:ext cx="242250" cy="222588"/>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 name="connsiteX93" fmla="*/ 373273 h 605239"/>
              <a:gd name="connsiteY93" fmla="*/ 373273 h 605239"/>
              <a:gd name="connsiteX94" fmla="*/ 373273 h 605239"/>
              <a:gd name="connsiteY94" fmla="*/ 373273 h 605239"/>
              <a:gd name="connsiteX95" fmla="*/ 373273 h 605239"/>
              <a:gd name="connsiteY95" fmla="*/ 373273 h 605239"/>
              <a:gd name="connsiteX96" fmla="*/ 373273 h 605239"/>
              <a:gd name="connsiteY96" fmla="*/ 373273 h 605239"/>
              <a:gd name="connsiteX97" fmla="*/ 373273 h 605239"/>
              <a:gd name="connsiteY97" fmla="*/ 373273 h 605239"/>
              <a:gd name="connsiteX98" fmla="*/ 373273 h 605239"/>
              <a:gd name="connsiteY98" fmla="*/ 373273 h 605239"/>
              <a:gd name="connsiteX99" fmla="*/ 373273 h 605239"/>
              <a:gd name="connsiteY99" fmla="*/ 373273 h 605239"/>
              <a:gd name="connsiteX100" fmla="*/ 373273 h 605239"/>
              <a:gd name="connsiteY100" fmla="*/ 373273 h 605239"/>
              <a:gd name="connsiteX101" fmla="*/ 373273 h 605239"/>
              <a:gd name="connsiteY101" fmla="*/ 373273 h 605239"/>
              <a:gd name="connsiteX102" fmla="*/ 373273 h 605239"/>
              <a:gd name="connsiteY102" fmla="*/ 373273 h 605239"/>
              <a:gd name="connsiteX103" fmla="*/ 373273 h 605239"/>
              <a:gd name="connsiteY103" fmla="*/ 373273 h 605239"/>
              <a:gd name="connsiteX104" fmla="*/ 373273 h 605239"/>
              <a:gd name="connsiteY104" fmla="*/ 373273 h 605239"/>
              <a:gd name="connsiteX105" fmla="*/ 373273 h 605239"/>
              <a:gd name="connsiteY105" fmla="*/ 373273 h 605239"/>
              <a:gd name="connsiteX106" fmla="*/ 373273 h 605239"/>
              <a:gd name="connsiteY106"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Lst>
            <a:rect l="l" t="t" r="r" b="b"/>
            <a:pathLst>
              <a:path w="608909" h="559493">
                <a:moveTo>
                  <a:pt x="470180" y="272856"/>
                </a:moveTo>
                <a:lnTo>
                  <a:pt x="476019" y="272856"/>
                </a:lnTo>
                <a:lnTo>
                  <a:pt x="481953" y="272856"/>
                </a:lnTo>
                <a:cubicBezTo>
                  <a:pt x="509171" y="272856"/>
                  <a:pt x="531210" y="294963"/>
                  <a:pt x="531210" y="322056"/>
                </a:cubicBezTo>
                <a:lnTo>
                  <a:pt x="531210" y="376617"/>
                </a:lnTo>
                <a:cubicBezTo>
                  <a:pt x="531210" y="385084"/>
                  <a:pt x="526783" y="392609"/>
                  <a:pt x="520096" y="397031"/>
                </a:cubicBezTo>
                <a:lnTo>
                  <a:pt x="520096" y="449711"/>
                </a:lnTo>
                <a:cubicBezTo>
                  <a:pt x="520096" y="450558"/>
                  <a:pt x="520661" y="451498"/>
                  <a:pt x="521509" y="451875"/>
                </a:cubicBezTo>
                <a:cubicBezTo>
                  <a:pt x="528949" y="455450"/>
                  <a:pt x="565492" y="473888"/>
                  <a:pt x="599209" y="501639"/>
                </a:cubicBezTo>
                <a:cubicBezTo>
                  <a:pt x="605425" y="506625"/>
                  <a:pt x="608909" y="514150"/>
                  <a:pt x="608909" y="522052"/>
                </a:cubicBezTo>
                <a:lnTo>
                  <a:pt x="608909" y="559493"/>
                </a:lnTo>
                <a:lnTo>
                  <a:pt x="483083" y="559493"/>
                </a:lnTo>
                <a:lnTo>
                  <a:pt x="483083" y="515561"/>
                </a:lnTo>
                <a:cubicBezTo>
                  <a:pt x="483083" y="499475"/>
                  <a:pt x="476019" y="484424"/>
                  <a:pt x="463587" y="474264"/>
                </a:cubicBezTo>
                <a:cubicBezTo>
                  <a:pt x="453039" y="465609"/>
                  <a:pt x="442302" y="457707"/>
                  <a:pt x="431848" y="450558"/>
                </a:cubicBezTo>
                <a:cubicBezTo>
                  <a:pt x="431848" y="450370"/>
                  <a:pt x="431942" y="450087"/>
                  <a:pt x="431942" y="449711"/>
                </a:cubicBezTo>
                <a:lnTo>
                  <a:pt x="431942" y="397031"/>
                </a:lnTo>
                <a:cubicBezTo>
                  <a:pt x="425350" y="392609"/>
                  <a:pt x="420923" y="385084"/>
                  <a:pt x="420923" y="376617"/>
                </a:cubicBezTo>
                <a:lnTo>
                  <a:pt x="420923" y="322056"/>
                </a:lnTo>
                <a:cubicBezTo>
                  <a:pt x="420923" y="294775"/>
                  <a:pt x="443056" y="272856"/>
                  <a:pt x="470180" y="272856"/>
                </a:cubicBezTo>
                <a:close/>
                <a:moveTo>
                  <a:pt x="127004" y="272856"/>
                </a:moveTo>
                <a:lnTo>
                  <a:pt x="132940" y="272856"/>
                </a:lnTo>
                <a:lnTo>
                  <a:pt x="138781" y="272856"/>
                </a:lnTo>
                <a:cubicBezTo>
                  <a:pt x="166104" y="272856"/>
                  <a:pt x="188057" y="294963"/>
                  <a:pt x="188057" y="322056"/>
                </a:cubicBezTo>
                <a:lnTo>
                  <a:pt x="188057" y="376617"/>
                </a:lnTo>
                <a:cubicBezTo>
                  <a:pt x="188057" y="385084"/>
                  <a:pt x="183629" y="392609"/>
                  <a:pt x="177033" y="397031"/>
                </a:cubicBezTo>
                <a:lnTo>
                  <a:pt x="177033" y="449711"/>
                </a:lnTo>
                <a:cubicBezTo>
                  <a:pt x="177033" y="449993"/>
                  <a:pt x="177128" y="450370"/>
                  <a:pt x="177128" y="450558"/>
                </a:cubicBezTo>
                <a:cubicBezTo>
                  <a:pt x="166670" y="457613"/>
                  <a:pt x="155929" y="465609"/>
                  <a:pt x="145376" y="474264"/>
                </a:cubicBezTo>
                <a:cubicBezTo>
                  <a:pt x="133034" y="484424"/>
                  <a:pt x="125874" y="499475"/>
                  <a:pt x="125874" y="515561"/>
                </a:cubicBezTo>
                <a:lnTo>
                  <a:pt x="125874" y="559493"/>
                </a:lnTo>
                <a:lnTo>
                  <a:pt x="0" y="559493"/>
                </a:lnTo>
                <a:lnTo>
                  <a:pt x="0" y="522052"/>
                </a:lnTo>
                <a:cubicBezTo>
                  <a:pt x="0" y="514150"/>
                  <a:pt x="3486" y="506625"/>
                  <a:pt x="9704" y="501639"/>
                </a:cubicBezTo>
                <a:cubicBezTo>
                  <a:pt x="43434" y="473888"/>
                  <a:pt x="79990" y="455450"/>
                  <a:pt x="87433" y="451875"/>
                </a:cubicBezTo>
                <a:cubicBezTo>
                  <a:pt x="88281" y="451498"/>
                  <a:pt x="88846" y="450558"/>
                  <a:pt x="88846" y="449711"/>
                </a:cubicBezTo>
                <a:lnTo>
                  <a:pt x="88846" y="397031"/>
                </a:lnTo>
                <a:cubicBezTo>
                  <a:pt x="82157" y="392609"/>
                  <a:pt x="77729" y="385084"/>
                  <a:pt x="77729" y="376617"/>
                </a:cubicBezTo>
                <a:lnTo>
                  <a:pt x="77729" y="322056"/>
                </a:lnTo>
                <a:cubicBezTo>
                  <a:pt x="77729" y="294775"/>
                  <a:pt x="99870" y="272856"/>
                  <a:pt x="127004" y="272856"/>
                </a:cubicBezTo>
                <a:close/>
                <a:moveTo>
                  <a:pt x="297600" y="222543"/>
                </a:moveTo>
                <a:lnTo>
                  <a:pt x="304477" y="222543"/>
                </a:lnTo>
                <a:lnTo>
                  <a:pt x="311260" y="222543"/>
                </a:lnTo>
                <a:cubicBezTo>
                  <a:pt x="343291" y="222543"/>
                  <a:pt x="369198" y="248506"/>
                  <a:pt x="369198" y="280395"/>
                </a:cubicBezTo>
                <a:lnTo>
                  <a:pt x="369198" y="344455"/>
                </a:lnTo>
                <a:cubicBezTo>
                  <a:pt x="369198" y="354520"/>
                  <a:pt x="364017" y="363456"/>
                  <a:pt x="356198" y="368536"/>
                </a:cubicBezTo>
                <a:lnTo>
                  <a:pt x="356198" y="430432"/>
                </a:lnTo>
                <a:cubicBezTo>
                  <a:pt x="356198" y="431561"/>
                  <a:pt x="356857" y="432502"/>
                  <a:pt x="357893" y="433066"/>
                </a:cubicBezTo>
                <a:cubicBezTo>
                  <a:pt x="366655" y="437299"/>
                  <a:pt x="409520" y="459029"/>
                  <a:pt x="449275" y="491576"/>
                </a:cubicBezTo>
                <a:cubicBezTo>
                  <a:pt x="456435" y="497502"/>
                  <a:pt x="460580" y="506251"/>
                  <a:pt x="460580" y="515563"/>
                </a:cubicBezTo>
                <a:lnTo>
                  <a:pt x="460580" y="559493"/>
                </a:lnTo>
                <a:lnTo>
                  <a:pt x="304477" y="559493"/>
                </a:lnTo>
                <a:lnTo>
                  <a:pt x="148187" y="559493"/>
                </a:lnTo>
                <a:lnTo>
                  <a:pt x="148187" y="515563"/>
                </a:lnTo>
                <a:cubicBezTo>
                  <a:pt x="148187" y="506251"/>
                  <a:pt x="152332" y="497502"/>
                  <a:pt x="159492" y="491576"/>
                </a:cubicBezTo>
                <a:cubicBezTo>
                  <a:pt x="199342" y="459029"/>
                  <a:pt x="242206" y="437299"/>
                  <a:pt x="250967" y="433066"/>
                </a:cubicBezTo>
                <a:cubicBezTo>
                  <a:pt x="252004" y="432502"/>
                  <a:pt x="252569" y="431561"/>
                  <a:pt x="252569" y="430432"/>
                </a:cubicBezTo>
                <a:lnTo>
                  <a:pt x="252569" y="368536"/>
                </a:lnTo>
                <a:cubicBezTo>
                  <a:pt x="244844" y="363456"/>
                  <a:pt x="239663" y="354520"/>
                  <a:pt x="239663" y="344455"/>
                </a:cubicBezTo>
                <a:lnTo>
                  <a:pt x="239663" y="280395"/>
                </a:lnTo>
                <a:cubicBezTo>
                  <a:pt x="239663" y="248412"/>
                  <a:pt x="265664" y="222543"/>
                  <a:pt x="297600" y="222543"/>
                </a:cubicBezTo>
                <a:close/>
                <a:moveTo>
                  <a:pt x="492495" y="40775"/>
                </a:moveTo>
                <a:cubicBezTo>
                  <a:pt x="488350" y="40775"/>
                  <a:pt x="487596" y="41528"/>
                  <a:pt x="487502" y="45854"/>
                </a:cubicBezTo>
                <a:lnTo>
                  <a:pt x="487502" y="51498"/>
                </a:lnTo>
                <a:cubicBezTo>
                  <a:pt x="487502" y="57142"/>
                  <a:pt x="487502" y="56953"/>
                  <a:pt x="482038" y="59023"/>
                </a:cubicBezTo>
                <a:cubicBezTo>
                  <a:pt x="469036" y="63726"/>
                  <a:pt x="460934" y="72661"/>
                  <a:pt x="460086" y="86864"/>
                </a:cubicBezTo>
                <a:cubicBezTo>
                  <a:pt x="459332" y="99374"/>
                  <a:pt x="465833" y="107934"/>
                  <a:pt x="476196" y="114048"/>
                </a:cubicBezTo>
                <a:cubicBezTo>
                  <a:pt x="482414" y="117810"/>
                  <a:pt x="489480" y="120068"/>
                  <a:pt x="496264" y="123078"/>
                </a:cubicBezTo>
                <a:cubicBezTo>
                  <a:pt x="498902" y="124206"/>
                  <a:pt x="501445" y="125617"/>
                  <a:pt x="503706" y="127310"/>
                </a:cubicBezTo>
                <a:cubicBezTo>
                  <a:pt x="510207" y="132578"/>
                  <a:pt x="508982" y="141513"/>
                  <a:pt x="501257" y="144900"/>
                </a:cubicBezTo>
                <a:cubicBezTo>
                  <a:pt x="497112" y="146781"/>
                  <a:pt x="492778" y="147157"/>
                  <a:pt x="488350" y="146687"/>
                </a:cubicBezTo>
                <a:cubicBezTo>
                  <a:pt x="481472" y="145746"/>
                  <a:pt x="474783" y="144053"/>
                  <a:pt x="468659" y="140761"/>
                </a:cubicBezTo>
                <a:cubicBezTo>
                  <a:pt x="464985" y="138880"/>
                  <a:pt x="463949" y="139350"/>
                  <a:pt x="462724" y="143301"/>
                </a:cubicBezTo>
                <a:cubicBezTo>
                  <a:pt x="461593" y="146687"/>
                  <a:pt x="460557" y="150167"/>
                  <a:pt x="459709" y="153553"/>
                </a:cubicBezTo>
                <a:cubicBezTo>
                  <a:pt x="458484" y="158162"/>
                  <a:pt x="458861" y="159291"/>
                  <a:pt x="463572" y="161548"/>
                </a:cubicBezTo>
                <a:cubicBezTo>
                  <a:pt x="469130" y="164370"/>
                  <a:pt x="475160" y="165687"/>
                  <a:pt x="481284" y="166722"/>
                </a:cubicBezTo>
                <a:cubicBezTo>
                  <a:pt x="486089" y="167474"/>
                  <a:pt x="486371" y="167568"/>
                  <a:pt x="486371" y="172647"/>
                </a:cubicBezTo>
                <a:lnTo>
                  <a:pt x="486371" y="179420"/>
                </a:lnTo>
                <a:cubicBezTo>
                  <a:pt x="486371" y="182147"/>
                  <a:pt x="487690" y="183934"/>
                  <a:pt x="490611" y="183934"/>
                </a:cubicBezTo>
                <a:cubicBezTo>
                  <a:pt x="493908" y="184029"/>
                  <a:pt x="497300" y="184029"/>
                  <a:pt x="500503" y="183934"/>
                </a:cubicBezTo>
                <a:cubicBezTo>
                  <a:pt x="503330" y="183934"/>
                  <a:pt x="504649" y="182430"/>
                  <a:pt x="504649" y="179608"/>
                </a:cubicBezTo>
                <a:cubicBezTo>
                  <a:pt x="504649" y="176504"/>
                  <a:pt x="504837" y="173494"/>
                  <a:pt x="504649" y="170390"/>
                </a:cubicBezTo>
                <a:cubicBezTo>
                  <a:pt x="504554" y="167192"/>
                  <a:pt x="505968" y="165687"/>
                  <a:pt x="508982" y="164840"/>
                </a:cubicBezTo>
                <a:cubicBezTo>
                  <a:pt x="515860" y="162959"/>
                  <a:pt x="521889" y="159197"/>
                  <a:pt x="526412" y="153647"/>
                </a:cubicBezTo>
                <a:cubicBezTo>
                  <a:pt x="538942" y="138221"/>
                  <a:pt x="534231" y="115835"/>
                  <a:pt x="516237" y="105865"/>
                </a:cubicBezTo>
                <a:cubicBezTo>
                  <a:pt x="510584" y="102761"/>
                  <a:pt x="504554" y="100503"/>
                  <a:pt x="498619" y="97964"/>
                </a:cubicBezTo>
                <a:cubicBezTo>
                  <a:pt x="495227" y="96647"/>
                  <a:pt x="492024" y="94860"/>
                  <a:pt x="489104" y="92602"/>
                </a:cubicBezTo>
                <a:cubicBezTo>
                  <a:pt x="483451" y="88087"/>
                  <a:pt x="484581" y="80657"/>
                  <a:pt x="491270" y="77835"/>
                </a:cubicBezTo>
                <a:cubicBezTo>
                  <a:pt x="493155" y="76894"/>
                  <a:pt x="495133" y="76706"/>
                  <a:pt x="497112" y="76518"/>
                </a:cubicBezTo>
                <a:cubicBezTo>
                  <a:pt x="504931" y="76142"/>
                  <a:pt x="512186" y="77553"/>
                  <a:pt x="519252" y="80939"/>
                </a:cubicBezTo>
                <a:cubicBezTo>
                  <a:pt x="522643" y="82538"/>
                  <a:pt x="523868" y="82067"/>
                  <a:pt x="524998" y="78399"/>
                </a:cubicBezTo>
                <a:cubicBezTo>
                  <a:pt x="526317" y="74543"/>
                  <a:pt x="527260" y="70686"/>
                  <a:pt x="528390" y="66736"/>
                </a:cubicBezTo>
                <a:cubicBezTo>
                  <a:pt x="529144" y="64102"/>
                  <a:pt x="528296" y="62503"/>
                  <a:pt x="525752" y="61374"/>
                </a:cubicBezTo>
                <a:cubicBezTo>
                  <a:pt x="521230" y="59399"/>
                  <a:pt x="516708" y="57988"/>
                  <a:pt x="511809" y="57236"/>
                </a:cubicBezTo>
                <a:cubicBezTo>
                  <a:pt x="505402" y="56201"/>
                  <a:pt x="505402" y="56201"/>
                  <a:pt x="505402" y="49805"/>
                </a:cubicBezTo>
                <a:cubicBezTo>
                  <a:pt x="505402" y="40775"/>
                  <a:pt x="505402" y="40775"/>
                  <a:pt x="496358" y="40775"/>
                </a:cubicBezTo>
                <a:close/>
                <a:moveTo>
                  <a:pt x="496111" y="0"/>
                </a:moveTo>
                <a:cubicBezTo>
                  <a:pt x="524951" y="0"/>
                  <a:pt x="553781" y="10958"/>
                  <a:pt x="575779" y="32874"/>
                </a:cubicBezTo>
                <a:cubicBezTo>
                  <a:pt x="619776" y="76894"/>
                  <a:pt x="619776" y="148192"/>
                  <a:pt x="575779" y="192024"/>
                </a:cubicBezTo>
                <a:cubicBezTo>
                  <a:pt x="538754" y="229083"/>
                  <a:pt x="482226" y="234821"/>
                  <a:pt x="438982" y="209519"/>
                </a:cubicBezTo>
                <a:lnTo>
                  <a:pt x="438700" y="209237"/>
                </a:lnTo>
                <a:cubicBezTo>
                  <a:pt x="421742" y="222029"/>
                  <a:pt x="403559" y="224286"/>
                  <a:pt x="390840" y="222311"/>
                </a:cubicBezTo>
                <a:cubicBezTo>
                  <a:pt x="386600" y="221653"/>
                  <a:pt x="385752" y="215915"/>
                  <a:pt x="389615" y="214034"/>
                </a:cubicBezTo>
                <a:cubicBezTo>
                  <a:pt x="401297" y="208202"/>
                  <a:pt x="408552" y="196915"/>
                  <a:pt x="412886" y="187791"/>
                </a:cubicBezTo>
                <a:lnTo>
                  <a:pt x="411567" y="187038"/>
                </a:lnTo>
                <a:cubicBezTo>
                  <a:pt x="372374" y="142736"/>
                  <a:pt x="374070" y="75201"/>
                  <a:pt x="416371" y="32874"/>
                </a:cubicBezTo>
                <a:cubicBezTo>
                  <a:pt x="438417" y="10958"/>
                  <a:pt x="467270" y="0"/>
                  <a:pt x="496111" y="0"/>
                </a:cubicBezTo>
                <a:close/>
              </a:path>
            </a:pathLst>
          </a:custGeom>
          <a:solidFill>
            <a:srgbClr val="FFFFFF"/>
          </a:solidFill>
          <a:ln>
            <a:noFill/>
          </a:ln>
        </p:spPr>
        <p:txBody>
          <a:bodyPr wrap="square" lIns="91440" tIns="45720" rIns="91440" bIns="45720" anchor="ctr">
            <a:normAutofit fontScale="52500" lnSpcReduction="2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endParaRPr/>
          </a:p>
        </p:txBody>
      </p:sp>
      <p:sp>
        <p:nvSpPr>
          <p:cNvPr id="7" name="矩形 6"/>
          <p:cNvSpPr/>
          <p:nvPr>
            <p:custDataLst>
              <p:tags r:id="rId4"/>
            </p:custDataLst>
          </p:nvPr>
        </p:nvSpPr>
        <p:spPr>
          <a:xfrm>
            <a:off x="6096000" y="1909654"/>
            <a:ext cx="3572322" cy="386826"/>
          </a:xfrm>
          <a:prstGeom prst="rect">
            <a:avLst/>
          </a:prstGeom>
        </p:spPr>
        <p:txBody>
          <a:bodyPr wrap="square" lIns="91440" tIns="45720" rIns="91440" bIns="0" anchor="ctr">
            <a:normAutofit/>
          </a:bodyPr>
          <a:lstStyle/>
          <a:p>
            <a:r>
              <a:rPr lang="zh-CN" altLang="en-US" sz="2000" b="1" dirty="0">
                <a:latin typeface="Arial" panose="020B0604020202020204" pitchFamily="34" charset="0"/>
                <a:ea typeface="微软雅黑" panose="020B0503020204020204" charset="-122"/>
              </a:rPr>
              <a:t>去除图像白边</a:t>
            </a:r>
          </a:p>
        </p:txBody>
      </p:sp>
      <p:sp>
        <p:nvSpPr>
          <p:cNvPr id="15" name="椭圆 14"/>
          <p:cNvSpPr/>
          <p:nvPr>
            <p:custDataLst>
              <p:tags r:id="rId5"/>
            </p:custDataLst>
          </p:nvPr>
        </p:nvSpPr>
        <p:spPr>
          <a:xfrm>
            <a:off x="5622694" y="2703982"/>
            <a:ext cx="489858" cy="48985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wrap="square" lIns="91440" tIns="45720" rIns="91440" bIns="45720" anchor="ctr">
            <a:normAutofit lnSpcReduction="10000"/>
          </a:bodyP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algn="ctr"/>
            <a:endParaRPr/>
          </a:p>
        </p:txBody>
      </p:sp>
      <p:sp>
        <p:nvSpPr>
          <p:cNvPr id="16" name="任意多边形 15"/>
          <p:cNvSpPr/>
          <p:nvPr>
            <p:custDataLst>
              <p:tags r:id="rId6"/>
            </p:custDataLst>
          </p:nvPr>
        </p:nvSpPr>
        <p:spPr bwMode="auto">
          <a:xfrm>
            <a:off x="5746498" y="2837617"/>
            <a:ext cx="242250" cy="222588"/>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 name="connsiteX93" fmla="*/ 373273 h 605239"/>
              <a:gd name="connsiteY93" fmla="*/ 373273 h 605239"/>
              <a:gd name="connsiteX94" fmla="*/ 373273 h 605239"/>
              <a:gd name="connsiteY94" fmla="*/ 373273 h 605239"/>
              <a:gd name="connsiteX95" fmla="*/ 373273 h 605239"/>
              <a:gd name="connsiteY95" fmla="*/ 373273 h 605239"/>
              <a:gd name="connsiteX96" fmla="*/ 373273 h 605239"/>
              <a:gd name="connsiteY96" fmla="*/ 373273 h 605239"/>
              <a:gd name="connsiteX97" fmla="*/ 373273 h 605239"/>
              <a:gd name="connsiteY97" fmla="*/ 373273 h 605239"/>
              <a:gd name="connsiteX98" fmla="*/ 373273 h 605239"/>
              <a:gd name="connsiteY98" fmla="*/ 373273 h 605239"/>
              <a:gd name="connsiteX99" fmla="*/ 373273 h 605239"/>
              <a:gd name="connsiteY99" fmla="*/ 373273 h 605239"/>
              <a:gd name="connsiteX100" fmla="*/ 373273 h 605239"/>
              <a:gd name="connsiteY100" fmla="*/ 373273 h 605239"/>
              <a:gd name="connsiteX101" fmla="*/ 373273 h 605239"/>
              <a:gd name="connsiteY101" fmla="*/ 373273 h 605239"/>
              <a:gd name="connsiteX102" fmla="*/ 373273 h 605239"/>
              <a:gd name="connsiteY102" fmla="*/ 373273 h 605239"/>
              <a:gd name="connsiteX103" fmla="*/ 373273 h 605239"/>
              <a:gd name="connsiteY103" fmla="*/ 373273 h 605239"/>
              <a:gd name="connsiteX104" fmla="*/ 373273 h 605239"/>
              <a:gd name="connsiteY104" fmla="*/ 373273 h 605239"/>
              <a:gd name="connsiteX105" fmla="*/ 373273 h 605239"/>
              <a:gd name="connsiteY105" fmla="*/ 373273 h 605239"/>
              <a:gd name="connsiteX106" fmla="*/ 373273 h 605239"/>
              <a:gd name="connsiteY106"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Lst>
            <a:rect l="l" t="t" r="r" b="b"/>
            <a:pathLst>
              <a:path w="608909" h="559493">
                <a:moveTo>
                  <a:pt x="470180" y="272856"/>
                </a:moveTo>
                <a:lnTo>
                  <a:pt x="476019" y="272856"/>
                </a:lnTo>
                <a:lnTo>
                  <a:pt x="481953" y="272856"/>
                </a:lnTo>
                <a:cubicBezTo>
                  <a:pt x="509171" y="272856"/>
                  <a:pt x="531210" y="294963"/>
                  <a:pt x="531210" y="322056"/>
                </a:cubicBezTo>
                <a:lnTo>
                  <a:pt x="531210" y="376617"/>
                </a:lnTo>
                <a:cubicBezTo>
                  <a:pt x="531210" y="385084"/>
                  <a:pt x="526783" y="392609"/>
                  <a:pt x="520096" y="397031"/>
                </a:cubicBezTo>
                <a:lnTo>
                  <a:pt x="520096" y="449711"/>
                </a:lnTo>
                <a:cubicBezTo>
                  <a:pt x="520096" y="450558"/>
                  <a:pt x="520661" y="451498"/>
                  <a:pt x="521509" y="451875"/>
                </a:cubicBezTo>
                <a:cubicBezTo>
                  <a:pt x="528949" y="455450"/>
                  <a:pt x="565492" y="473888"/>
                  <a:pt x="599209" y="501639"/>
                </a:cubicBezTo>
                <a:cubicBezTo>
                  <a:pt x="605425" y="506625"/>
                  <a:pt x="608909" y="514150"/>
                  <a:pt x="608909" y="522052"/>
                </a:cubicBezTo>
                <a:lnTo>
                  <a:pt x="608909" y="559493"/>
                </a:lnTo>
                <a:lnTo>
                  <a:pt x="483083" y="559493"/>
                </a:lnTo>
                <a:lnTo>
                  <a:pt x="483083" y="515561"/>
                </a:lnTo>
                <a:cubicBezTo>
                  <a:pt x="483083" y="499475"/>
                  <a:pt x="476019" y="484424"/>
                  <a:pt x="463587" y="474264"/>
                </a:cubicBezTo>
                <a:cubicBezTo>
                  <a:pt x="453039" y="465609"/>
                  <a:pt x="442302" y="457707"/>
                  <a:pt x="431848" y="450558"/>
                </a:cubicBezTo>
                <a:cubicBezTo>
                  <a:pt x="431848" y="450370"/>
                  <a:pt x="431942" y="450087"/>
                  <a:pt x="431942" y="449711"/>
                </a:cubicBezTo>
                <a:lnTo>
                  <a:pt x="431942" y="397031"/>
                </a:lnTo>
                <a:cubicBezTo>
                  <a:pt x="425350" y="392609"/>
                  <a:pt x="420923" y="385084"/>
                  <a:pt x="420923" y="376617"/>
                </a:cubicBezTo>
                <a:lnTo>
                  <a:pt x="420923" y="322056"/>
                </a:lnTo>
                <a:cubicBezTo>
                  <a:pt x="420923" y="294775"/>
                  <a:pt x="443056" y="272856"/>
                  <a:pt x="470180" y="272856"/>
                </a:cubicBezTo>
                <a:close/>
                <a:moveTo>
                  <a:pt x="127004" y="272856"/>
                </a:moveTo>
                <a:lnTo>
                  <a:pt x="132940" y="272856"/>
                </a:lnTo>
                <a:lnTo>
                  <a:pt x="138781" y="272856"/>
                </a:lnTo>
                <a:cubicBezTo>
                  <a:pt x="166104" y="272856"/>
                  <a:pt x="188057" y="294963"/>
                  <a:pt x="188057" y="322056"/>
                </a:cubicBezTo>
                <a:lnTo>
                  <a:pt x="188057" y="376617"/>
                </a:lnTo>
                <a:cubicBezTo>
                  <a:pt x="188057" y="385084"/>
                  <a:pt x="183629" y="392609"/>
                  <a:pt x="177033" y="397031"/>
                </a:cubicBezTo>
                <a:lnTo>
                  <a:pt x="177033" y="449711"/>
                </a:lnTo>
                <a:cubicBezTo>
                  <a:pt x="177033" y="449993"/>
                  <a:pt x="177128" y="450370"/>
                  <a:pt x="177128" y="450558"/>
                </a:cubicBezTo>
                <a:cubicBezTo>
                  <a:pt x="166670" y="457613"/>
                  <a:pt x="155929" y="465609"/>
                  <a:pt x="145376" y="474264"/>
                </a:cubicBezTo>
                <a:cubicBezTo>
                  <a:pt x="133034" y="484424"/>
                  <a:pt x="125874" y="499475"/>
                  <a:pt x="125874" y="515561"/>
                </a:cubicBezTo>
                <a:lnTo>
                  <a:pt x="125874" y="559493"/>
                </a:lnTo>
                <a:lnTo>
                  <a:pt x="0" y="559493"/>
                </a:lnTo>
                <a:lnTo>
                  <a:pt x="0" y="522052"/>
                </a:lnTo>
                <a:cubicBezTo>
                  <a:pt x="0" y="514150"/>
                  <a:pt x="3486" y="506625"/>
                  <a:pt x="9704" y="501639"/>
                </a:cubicBezTo>
                <a:cubicBezTo>
                  <a:pt x="43434" y="473888"/>
                  <a:pt x="79990" y="455450"/>
                  <a:pt x="87433" y="451875"/>
                </a:cubicBezTo>
                <a:cubicBezTo>
                  <a:pt x="88281" y="451498"/>
                  <a:pt x="88846" y="450558"/>
                  <a:pt x="88846" y="449711"/>
                </a:cubicBezTo>
                <a:lnTo>
                  <a:pt x="88846" y="397031"/>
                </a:lnTo>
                <a:cubicBezTo>
                  <a:pt x="82157" y="392609"/>
                  <a:pt x="77729" y="385084"/>
                  <a:pt x="77729" y="376617"/>
                </a:cubicBezTo>
                <a:lnTo>
                  <a:pt x="77729" y="322056"/>
                </a:lnTo>
                <a:cubicBezTo>
                  <a:pt x="77729" y="294775"/>
                  <a:pt x="99870" y="272856"/>
                  <a:pt x="127004" y="272856"/>
                </a:cubicBezTo>
                <a:close/>
                <a:moveTo>
                  <a:pt x="297600" y="222543"/>
                </a:moveTo>
                <a:lnTo>
                  <a:pt x="304477" y="222543"/>
                </a:lnTo>
                <a:lnTo>
                  <a:pt x="311260" y="222543"/>
                </a:lnTo>
                <a:cubicBezTo>
                  <a:pt x="343291" y="222543"/>
                  <a:pt x="369198" y="248506"/>
                  <a:pt x="369198" y="280395"/>
                </a:cubicBezTo>
                <a:lnTo>
                  <a:pt x="369198" y="344455"/>
                </a:lnTo>
                <a:cubicBezTo>
                  <a:pt x="369198" y="354520"/>
                  <a:pt x="364017" y="363456"/>
                  <a:pt x="356198" y="368536"/>
                </a:cubicBezTo>
                <a:lnTo>
                  <a:pt x="356198" y="430432"/>
                </a:lnTo>
                <a:cubicBezTo>
                  <a:pt x="356198" y="431561"/>
                  <a:pt x="356857" y="432502"/>
                  <a:pt x="357893" y="433066"/>
                </a:cubicBezTo>
                <a:cubicBezTo>
                  <a:pt x="366655" y="437299"/>
                  <a:pt x="409520" y="459029"/>
                  <a:pt x="449275" y="491576"/>
                </a:cubicBezTo>
                <a:cubicBezTo>
                  <a:pt x="456435" y="497502"/>
                  <a:pt x="460580" y="506251"/>
                  <a:pt x="460580" y="515563"/>
                </a:cubicBezTo>
                <a:lnTo>
                  <a:pt x="460580" y="559493"/>
                </a:lnTo>
                <a:lnTo>
                  <a:pt x="304477" y="559493"/>
                </a:lnTo>
                <a:lnTo>
                  <a:pt x="148187" y="559493"/>
                </a:lnTo>
                <a:lnTo>
                  <a:pt x="148187" y="515563"/>
                </a:lnTo>
                <a:cubicBezTo>
                  <a:pt x="148187" y="506251"/>
                  <a:pt x="152332" y="497502"/>
                  <a:pt x="159492" y="491576"/>
                </a:cubicBezTo>
                <a:cubicBezTo>
                  <a:pt x="199342" y="459029"/>
                  <a:pt x="242206" y="437299"/>
                  <a:pt x="250967" y="433066"/>
                </a:cubicBezTo>
                <a:cubicBezTo>
                  <a:pt x="252004" y="432502"/>
                  <a:pt x="252569" y="431561"/>
                  <a:pt x="252569" y="430432"/>
                </a:cubicBezTo>
                <a:lnTo>
                  <a:pt x="252569" y="368536"/>
                </a:lnTo>
                <a:cubicBezTo>
                  <a:pt x="244844" y="363456"/>
                  <a:pt x="239663" y="354520"/>
                  <a:pt x="239663" y="344455"/>
                </a:cubicBezTo>
                <a:lnTo>
                  <a:pt x="239663" y="280395"/>
                </a:lnTo>
                <a:cubicBezTo>
                  <a:pt x="239663" y="248412"/>
                  <a:pt x="265664" y="222543"/>
                  <a:pt x="297600" y="222543"/>
                </a:cubicBezTo>
                <a:close/>
                <a:moveTo>
                  <a:pt x="492495" y="40775"/>
                </a:moveTo>
                <a:cubicBezTo>
                  <a:pt x="488350" y="40775"/>
                  <a:pt x="487596" y="41528"/>
                  <a:pt x="487502" y="45854"/>
                </a:cubicBezTo>
                <a:lnTo>
                  <a:pt x="487502" y="51498"/>
                </a:lnTo>
                <a:cubicBezTo>
                  <a:pt x="487502" y="57142"/>
                  <a:pt x="487502" y="56953"/>
                  <a:pt x="482038" y="59023"/>
                </a:cubicBezTo>
                <a:cubicBezTo>
                  <a:pt x="469036" y="63726"/>
                  <a:pt x="460934" y="72661"/>
                  <a:pt x="460086" y="86864"/>
                </a:cubicBezTo>
                <a:cubicBezTo>
                  <a:pt x="459332" y="99374"/>
                  <a:pt x="465833" y="107934"/>
                  <a:pt x="476196" y="114048"/>
                </a:cubicBezTo>
                <a:cubicBezTo>
                  <a:pt x="482414" y="117810"/>
                  <a:pt x="489480" y="120068"/>
                  <a:pt x="496264" y="123078"/>
                </a:cubicBezTo>
                <a:cubicBezTo>
                  <a:pt x="498902" y="124206"/>
                  <a:pt x="501445" y="125617"/>
                  <a:pt x="503706" y="127310"/>
                </a:cubicBezTo>
                <a:cubicBezTo>
                  <a:pt x="510207" y="132578"/>
                  <a:pt x="508982" y="141513"/>
                  <a:pt x="501257" y="144900"/>
                </a:cubicBezTo>
                <a:cubicBezTo>
                  <a:pt x="497112" y="146781"/>
                  <a:pt x="492778" y="147157"/>
                  <a:pt x="488350" y="146687"/>
                </a:cubicBezTo>
                <a:cubicBezTo>
                  <a:pt x="481472" y="145746"/>
                  <a:pt x="474783" y="144053"/>
                  <a:pt x="468659" y="140761"/>
                </a:cubicBezTo>
                <a:cubicBezTo>
                  <a:pt x="464985" y="138880"/>
                  <a:pt x="463949" y="139350"/>
                  <a:pt x="462724" y="143301"/>
                </a:cubicBezTo>
                <a:cubicBezTo>
                  <a:pt x="461593" y="146687"/>
                  <a:pt x="460557" y="150167"/>
                  <a:pt x="459709" y="153553"/>
                </a:cubicBezTo>
                <a:cubicBezTo>
                  <a:pt x="458484" y="158162"/>
                  <a:pt x="458861" y="159291"/>
                  <a:pt x="463572" y="161548"/>
                </a:cubicBezTo>
                <a:cubicBezTo>
                  <a:pt x="469130" y="164370"/>
                  <a:pt x="475160" y="165687"/>
                  <a:pt x="481284" y="166722"/>
                </a:cubicBezTo>
                <a:cubicBezTo>
                  <a:pt x="486089" y="167474"/>
                  <a:pt x="486371" y="167568"/>
                  <a:pt x="486371" y="172647"/>
                </a:cubicBezTo>
                <a:lnTo>
                  <a:pt x="486371" y="179420"/>
                </a:lnTo>
                <a:cubicBezTo>
                  <a:pt x="486371" y="182147"/>
                  <a:pt x="487690" y="183934"/>
                  <a:pt x="490611" y="183934"/>
                </a:cubicBezTo>
                <a:cubicBezTo>
                  <a:pt x="493908" y="184029"/>
                  <a:pt x="497300" y="184029"/>
                  <a:pt x="500503" y="183934"/>
                </a:cubicBezTo>
                <a:cubicBezTo>
                  <a:pt x="503330" y="183934"/>
                  <a:pt x="504649" y="182430"/>
                  <a:pt x="504649" y="179608"/>
                </a:cubicBezTo>
                <a:cubicBezTo>
                  <a:pt x="504649" y="176504"/>
                  <a:pt x="504837" y="173494"/>
                  <a:pt x="504649" y="170390"/>
                </a:cubicBezTo>
                <a:cubicBezTo>
                  <a:pt x="504554" y="167192"/>
                  <a:pt x="505968" y="165687"/>
                  <a:pt x="508982" y="164840"/>
                </a:cubicBezTo>
                <a:cubicBezTo>
                  <a:pt x="515860" y="162959"/>
                  <a:pt x="521889" y="159197"/>
                  <a:pt x="526412" y="153647"/>
                </a:cubicBezTo>
                <a:cubicBezTo>
                  <a:pt x="538942" y="138221"/>
                  <a:pt x="534231" y="115835"/>
                  <a:pt x="516237" y="105865"/>
                </a:cubicBezTo>
                <a:cubicBezTo>
                  <a:pt x="510584" y="102761"/>
                  <a:pt x="504554" y="100503"/>
                  <a:pt x="498619" y="97964"/>
                </a:cubicBezTo>
                <a:cubicBezTo>
                  <a:pt x="495227" y="96647"/>
                  <a:pt x="492024" y="94860"/>
                  <a:pt x="489104" y="92602"/>
                </a:cubicBezTo>
                <a:cubicBezTo>
                  <a:pt x="483451" y="88087"/>
                  <a:pt x="484581" y="80657"/>
                  <a:pt x="491270" y="77835"/>
                </a:cubicBezTo>
                <a:cubicBezTo>
                  <a:pt x="493155" y="76894"/>
                  <a:pt x="495133" y="76706"/>
                  <a:pt x="497112" y="76518"/>
                </a:cubicBezTo>
                <a:cubicBezTo>
                  <a:pt x="504931" y="76142"/>
                  <a:pt x="512186" y="77553"/>
                  <a:pt x="519252" y="80939"/>
                </a:cubicBezTo>
                <a:cubicBezTo>
                  <a:pt x="522643" y="82538"/>
                  <a:pt x="523868" y="82067"/>
                  <a:pt x="524998" y="78399"/>
                </a:cubicBezTo>
                <a:cubicBezTo>
                  <a:pt x="526317" y="74543"/>
                  <a:pt x="527260" y="70686"/>
                  <a:pt x="528390" y="66736"/>
                </a:cubicBezTo>
                <a:cubicBezTo>
                  <a:pt x="529144" y="64102"/>
                  <a:pt x="528296" y="62503"/>
                  <a:pt x="525752" y="61374"/>
                </a:cubicBezTo>
                <a:cubicBezTo>
                  <a:pt x="521230" y="59399"/>
                  <a:pt x="516708" y="57988"/>
                  <a:pt x="511809" y="57236"/>
                </a:cubicBezTo>
                <a:cubicBezTo>
                  <a:pt x="505402" y="56201"/>
                  <a:pt x="505402" y="56201"/>
                  <a:pt x="505402" y="49805"/>
                </a:cubicBezTo>
                <a:cubicBezTo>
                  <a:pt x="505402" y="40775"/>
                  <a:pt x="505402" y="40775"/>
                  <a:pt x="496358" y="40775"/>
                </a:cubicBezTo>
                <a:close/>
                <a:moveTo>
                  <a:pt x="496111" y="0"/>
                </a:moveTo>
                <a:cubicBezTo>
                  <a:pt x="524951" y="0"/>
                  <a:pt x="553781" y="10958"/>
                  <a:pt x="575779" y="32874"/>
                </a:cubicBezTo>
                <a:cubicBezTo>
                  <a:pt x="619776" y="76894"/>
                  <a:pt x="619776" y="148192"/>
                  <a:pt x="575779" y="192024"/>
                </a:cubicBezTo>
                <a:cubicBezTo>
                  <a:pt x="538754" y="229083"/>
                  <a:pt x="482226" y="234821"/>
                  <a:pt x="438982" y="209519"/>
                </a:cubicBezTo>
                <a:lnTo>
                  <a:pt x="438700" y="209237"/>
                </a:lnTo>
                <a:cubicBezTo>
                  <a:pt x="421742" y="222029"/>
                  <a:pt x="403559" y="224286"/>
                  <a:pt x="390840" y="222311"/>
                </a:cubicBezTo>
                <a:cubicBezTo>
                  <a:pt x="386600" y="221653"/>
                  <a:pt x="385752" y="215915"/>
                  <a:pt x="389615" y="214034"/>
                </a:cubicBezTo>
                <a:cubicBezTo>
                  <a:pt x="401297" y="208202"/>
                  <a:pt x="408552" y="196915"/>
                  <a:pt x="412886" y="187791"/>
                </a:cubicBezTo>
                <a:lnTo>
                  <a:pt x="411567" y="187038"/>
                </a:lnTo>
                <a:cubicBezTo>
                  <a:pt x="372374" y="142736"/>
                  <a:pt x="374070" y="75201"/>
                  <a:pt x="416371" y="32874"/>
                </a:cubicBezTo>
                <a:cubicBezTo>
                  <a:pt x="438417" y="10958"/>
                  <a:pt x="467270" y="0"/>
                  <a:pt x="496111" y="0"/>
                </a:cubicBezTo>
                <a:close/>
              </a:path>
            </a:pathLst>
          </a:custGeom>
          <a:solidFill>
            <a:srgbClr val="FFFFFF"/>
          </a:solidFill>
          <a:ln>
            <a:noFill/>
          </a:ln>
        </p:spPr>
        <p:txBody>
          <a:bodyPr wrap="square" lIns="91440" tIns="45720" rIns="91440" bIns="45720" anchor="ctr">
            <a:normAutofit fontScale="52500" lnSpcReduction="2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endParaRPr/>
          </a:p>
        </p:txBody>
      </p:sp>
      <p:sp>
        <p:nvSpPr>
          <p:cNvPr id="13" name="矩形 12"/>
          <p:cNvSpPr/>
          <p:nvPr>
            <p:custDataLst>
              <p:tags r:id="rId7"/>
            </p:custDataLst>
          </p:nvPr>
        </p:nvSpPr>
        <p:spPr>
          <a:xfrm>
            <a:off x="6096000" y="2755049"/>
            <a:ext cx="3572322" cy="386826"/>
          </a:xfrm>
          <a:prstGeom prst="rect">
            <a:avLst/>
          </a:prstGeom>
        </p:spPr>
        <p:txBody>
          <a:bodyPr wrap="square" lIns="91440" tIns="45720" rIns="91440" bIns="0" anchor="ctr">
            <a:normAutofit/>
          </a:bodyPr>
          <a:lstStyle/>
          <a:p>
            <a:r>
              <a:rPr lang="zh-CN" altLang="en-US" sz="2000" b="1" dirty="0">
                <a:latin typeface="Arial" panose="020B0604020202020204" pitchFamily="34" charset="0"/>
                <a:ea typeface="微软雅黑" panose="020B0503020204020204" charset="-122"/>
              </a:rPr>
              <a:t>将图片降低分辨率</a:t>
            </a:r>
          </a:p>
        </p:txBody>
      </p:sp>
      <p:sp>
        <p:nvSpPr>
          <p:cNvPr id="21" name="椭圆 20"/>
          <p:cNvSpPr/>
          <p:nvPr>
            <p:custDataLst>
              <p:tags r:id="rId8"/>
            </p:custDataLst>
          </p:nvPr>
        </p:nvSpPr>
        <p:spPr>
          <a:xfrm>
            <a:off x="5622694" y="3550012"/>
            <a:ext cx="489858" cy="489858"/>
          </a:xfrm>
          <a:prstGeom prst="ellipse">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lIns="91440" tIns="45720" rIns="91440" bIns="45720" anchor="ctr">
            <a:normAutofit lnSpcReduction="10000"/>
          </a:bodyP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algn="ctr"/>
            <a:endParaRPr/>
          </a:p>
        </p:txBody>
      </p:sp>
      <p:sp>
        <p:nvSpPr>
          <p:cNvPr id="22" name="任意多边形 21"/>
          <p:cNvSpPr/>
          <p:nvPr>
            <p:custDataLst>
              <p:tags r:id="rId9"/>
            </p:custDataLst>
          </p:nvPr>
        </p:nvSpPr>
        <p:spPr bwMode="auto">
          <a:xfrm>
            <a:off x="5746498" y="3683647"/>
            <a:ext cx="242250" cy="222588"/>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 name="connsiteX93" fmla="*/ 373273 h 605239"/>
              <a:gd name="connsiteY93" fmla="*/ 373273 h 605239"/>
              <a:gd name="connsiteX94" fmla="*/ 373273 h 605239"/>
              <a:gd name="connsiteY94" fmla="*/ 373273 h 605239"/>
              <a:gd name="connsiteX95" fmla="*/ 373273 h 605239"/>
              <a:gd name="connsiteY95" fmla="*/ 373273 h 605239"/>
              <a:gd name="connsiteX96" fmla="*/ 373273 h 605239"/>
              <a:gd name="connsiteY96" fmla="*/ 373273 h 605239"/>
              <a:gd name="connsiteX97" fmla="*/ 373273 h 605239"/>
              <a:gd name="connsiteY97" fmla="*/ 373273 h 605239"/>
              <a:gd name="connsiteX98" fmla="*/ 373273 h 605239"/>
              <a:gd name="connsiteY98" fmla="*/ 373273 h 605239"/>
              <a:gd name="connsiteX99" fmla="*/ 373273 h 605239"/>
              <a:gd name="connsiteY99" fmla="*/ 373273 h 605239"/>
              <a:gd name="connsiteX100" fmla="*/ 373273 h 605239"/>
              <a:gd name="connsiteY100" fmla="*/ 373273 h 605239"/>
              <a:gd name="connsiteX101" fmla="*/ 373273 h 605239"/>
              <a:gd name="connsiteY101" fmla="*/ 373273 h 605239"/>
              <a:gd name="connsiteX102" fmla="*/ 373273 h 605239"/>
              <a:gd name="connsiteY102" fmla="*/ 373273 h 605239"/>
              <a:gd name="connsiteX103" fmla="*/ 373273 h 605239"/>
              <a:gd name="connsiteY103" fmla="*/ 373273 h 605239"/>
              <a:gd name="connsiteX104" fmla="*/ 373273 h 605239"/>
              <a:gd name="connsiteY104" fmla="*/ 373273 h 605239"/>
              <a:gd name="connsiteX105" fmla="*/ 373273 h 605239"/>
              <a:gd name="connsiteY105" fmla="*/ 373273 h 605239"/>
              <a:gd name="connsiteX106" fmla="*/ 373273 h 605239"/>
              <a:gd name="connsiteY106"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Lst>
            <a:rect l="l" t="t" r="r" b="b"/>
            <a:pathLst>
              <a:path w="608909" h="559493">
                <a:moveTo>
                  <a:pt x="470180" y="272856"/>
                </a:moveTo>
                <a:lnTo>
                  <a:pt x="476019" y="272856"/>
                </a:lnTo>
                <a:lnTo>
                  <a:pt x="481953" y="272856"/>
                </a:lnTo>
                <a:cubicBezTo>
                  <a:pt x="509171" y="272856"/>
                  <a:pt x="531210" y="294963"/>
                  <a:pt x="531210" y="322056"/>
                </a:cubicBezTo>
                <a:lnTo>
                  <a:pt x="531210" y="376617"/>
                </a:lnTo>
                <a:cubicBezTo>
                  <a:pt x="531210" y="385084"/>
                  <a:pt x="526783" y="392609"/>
                  <a:pt x="520096" y="397031"/>
                </a:cubicBezTo>
                <a:lnTo>
                  <a:pt x="520096" y="449711"/>
                </a:lnTo>
                <a:cubicBezTo>
                  <a:pt x="520096" y="450558"/>
                  <a:pt x="520661" y="451498"/>
                  <a:pt x="521509" y="451875"/>
                </a:cubicBezTo>
                <a:cubicBezTo>
                  <a:pt x="528949" y="455450"/>
                  <a:pt x="565492" y="473888"/>
                  <a:pt x="599209" y="501639"/>
                </a:cubicBezTo>
                <a:cubicBezTo>
                  <a:pt x="605425" y="506625"/>
                  <a:pt x="608909" y="514150"/>
                  <a:pt x="608909" y="522052"/>
                </a:cubicBezTo>
                <a:lnTo>
                  <a:pt x="608909" y="559493"/>
                </a:lnTo>
                <a:lnTo>
                  <a:pt x="483083" y="559493"/>
                </a:lnTo>
                <a:lnTo>
                  <a:pt x="483083" y="515561"/>
                </a:lnTo>
                <a:cubicBezTo>
                  <a:pt x="483083" y="499475"/>
                  <a:pt x="476019" y="484424"/>
                  <a:pt x="463587" y="474264"/>
                </a:cubicBezTo>
                <a:cubicBezTo>
                  <a:pt x="453039" y="465609"/>
                  <a:pt x="442302" y="457707"/>
                  <a:pt x="431848" y="450558"/>
                </a:cubicBezTo>
                <a:cubicBezTo>
                  <a:pt x="431848" y="450370"/>
                  <a:pt x="431942" y="450087"/>
                  <a:pt x="431942" y="449711"/>
                </a:cubicBezTo>
                <a:lnTo>
                  <a:pt x="431942" y="397031"/>
                </a:lnTo>
                <a:cubicBezTo>
                  <a:pt x="425350" y="392609"/>
                  <a:pt x="420923" y="385084"/>
                  <a:pt x="420923" y="376617"/>
                </a:cubicBezTo>
                <a:lnTo>
                  <a:pt x="420923" y="322056"/>
                </a:lnTo>
                <a:cubicBezTo>
                  <a:pt x="420923" y="294775"/>
                  <a:pt x="443056" y="272856"/>
                  <a:pt x="470180" y="272856"/>
                </a:cubicBezTo>
                <a:close/>
                <a:moveTo>
                  <a:pt x="127004" y="272856"/>
                </a:moveTo>
                <a:lnTo>
                  <a:pt x="132940" y="272856"/>
                </a:lnTo>
                <a:lnTo>
                  <a:pt x="138781" y="272856"/>
                </a:lnTo>
                <a:cubicBezTo>
                  <a:pt x="166104" y="272856"/>
                  <a:pt x="188057" y="294963"/>
                  <a:pt x="188057" y="322056"/>
                </a:cubicBezTo>
                <a:lnTo>
                  <a:pt x="188057" y="376617"/>
                </a:lnTo>
                <a:cubicBezTo>
                  <a:pt x="188057" y="385084"/>
                  <a:pt x="183629" y="392609"/>
                  <a:pt x="177033" y="397031"/>
                </a:cubicBezTo>
                <a:lnTo>
                  <a:pt x="177033" y="449711"/>
                </a:lnTo>
                <a:cubicBezTo>
                  <a:pt x="177033" y="449993"/>
                  <a:pt x="177128" y="450370"/>
                  <a:pt x="177128" y="450558"/>
                </a:cubicBezTo>
                <a:cubicBezTo>
                  <a:pt x="166670" y="457613"/>
                  <a:pt x="155929" y="465609"/>
                  <a:pt x="145376" y="474264"/>
                </a:cubicBezTo>
                <a:cubicBezTo>
                  <a:pt x="133034" y="484424"/>
                  <a:pt x="125874" y="499475"/>
                  <a:pt x="125874" y="515561"/>
                </a:cubicBezTo>
                <a:lnTo>
                  <a:pt x="125874" y="559493"/>
                </a:lnTo>
                <a:lnTo>
                  <a:pt x="0" y="559493"/>
                </a:lnTo>
                <a:lnTo>
                  <a:pt x="0" y="522052"/>
                </a:lnTo>
                <a:cubicBezTo>
                  <a:pt x="0" y="514150"/>
                  <a:pt x="3486" y="506625"/>
                  <a:pt x="9704" y="501639"/>
                </a:cubicBezTo>
                <a:cubicBezTo>
                  <a:pt x="43434" y="473888"/>
                  <a:pt x="79990" y="455450"/>
                  <a:pt x="87433" y="451875"/>
                </a:cubicBezTo>
                <a:cubicBezTo>
                  <a:pt x="88281" y="451498"/>
                  <a:pt x="88846" y="450558"/>
                  <a:pt x="88846" y="449711"/>
                </a:cubicBezTo>
                <a:lnTo>
                  <a:pt x="88846" y="397031"/>
                </a:lnTo>
                <a:cubicBezTo>
                  <a:pt x="82157" y="392609"/>
                  <a:pt x="77729" y="385084"/>
                  <a:pt x="77729" y="376617"/>
                </a:cubicBezTo>
                <a:lnTo>
                  <a:pt x="77729" y="322056"/>
                </a:lnTo>
                <a:cubicBezTo>
                  <a:pt x="77729" y="294775"/>
                  <a:pt x="99870" y="272856"/>
                  <a:pt x="127004" y="272856"/>
                </a:cubicBezTo>
                <a:close/>
                <a:moveTo>
                  <a:pt x="297600" y="222543"/>
                </a:moveTo>
                <a:lnTo>
                  <a:pt x="304477" y="222543"/>
                </a:lnTo>
                <a:lnTo>
                  <a:pt x="311260" y="222543"/>
                </a:lnTo>
                <a:cubicBezTo>
                  <a:pt x="343291" y="222543"/>
                  <a:pt x="369198" y="248506"/>
                  <a:pt x="369198" y="280395"/>
                </a:cubicBezTo>
                <a:lnTo>
                  <a:pt x="369198" y="344455"/>
                </a:lnTo>
                <a:cubicBezTo>
                  <a:pt x="369198" y="354520"/>
                  <a:pt x="364017" y="363456"/>
                  <a:pt x="356198" y="368536"/>
                </a:cubicBezTo>
                <a:lnTo>
                  <a:pt x="356198" y="430432"/>
                </a:lnTo>
                <a:cubicBezTo>
                  <a:pt x="356198" y="431561"/>
                  <a:pt x="356857" y="432502"/>
                  <a:pt x="357893" y="433066"/>
                </a:cubicBezTo>
                <a:cubicBezTo>
                  <a:pt x="366655" y="437299"/>
                  <a:pt x="409520" y="459029"/>
                  <a:pt x="449275" y="491576"/>
                </a:cubicBezTo>
                <a:cubicBezTo>
                  <a:pt x="456435" y="497502"/>
                  <a:pt x="460580" y="506251"/>
                  <a:pt x="460580" y="515563"/>
                </a:cubicBezTo>
                <a:lnTo>
                  <a:pt x="460580" y="559493"/>
                </a:lnTo>
                <a:lnTo>
                  <a:pt x="304477" y="559493"/>
                </a:lnTo>
                <a:lnTo>
                  <a:pt x="148187" y="559493"/>
                </a:lnTo>
                <a:lnTo>
                  <a:pt x="148187" y="515563"/>
                </a:lnTo>
                <a:cubicBezTo>
                  <a:pt x="148187" y="506251"/>
                  <a:pt x="152332" y="497502"/>
                  <a:pt x="159492" y="491576"/>
                </a:cubicBezTo>
                <a:cubicBezTo>
                  <a:pt x="199342" y="459029"/>
                  <a:pt x="242206" y="437299"/>
                  <a:pt x="250967" y="433066"/>
                </a:cubicBezTo>
                <a:cubicBezTo>
                  <a:pt x="252004" y="432502"/>
                  <a:pt x="252569" y="431561"/>
                  <a:pt x="252569" y="430432"/>
                </a:cubicBezTo>
                <a:lnTo>
                  <a:pt x="252569" y="368536"/>
                </a:lnTo>
                <a:cubicBezTo>
                  <a:pt x="244844" y="363456"/>
                  <a:pt x="239663" y="354520"/>
                  <a:pt x="239663" y="344455"/>
                </a:cubicBezTo>
                <a:lnTo>
                  <a:pt x="239663" y="280395"/>
                </a:lnTo>
                <a:cubicBezTo>
                  <a:pt x="239663" y="248412"/>
                  <a:pt x="265664" y="222543"/>
                  <a:pt x="297600" y="222543"/>
                </a:cubicBezTo>
                <a:close/>
                <a:moveTo>
                  <a:pt x="492495" y="40775"/>
                </a:moveTo>
                <a:cubicBezTo>
                  <a:pt x="488350" y="40775"/>
                  <a:pt x="487596" y="41528"/>
                  <a:pt x="487502" y="45854"/>
                </a:cubicBezTo>
                <a:lnTo>
                  <a:pt x="487502" y="51498"/>
                </a:lnTo>
                <a:cubicBezTo>
                  <a:pt x="487502" y="57142"/>
                  <a:pt x="487502" y="56953"/>
                  <a:pt x="482038" y="59023"/>
                </a:cubicBezTo>
                <a:cubicBezTo>
                  <a:pt x="469036" y="63726"/>
                  <a:pt x="460934" y="72661"/>
                  <a:pt x="460086" y="86864"/>
                </a:cubicBezTo>
                <a:cubicBezTo>
                  <a:pt x="459332" y="99374"/>
                  <a:pt x="465833" y="107934"/>
                  <a:pt x="476196" y="114048"/>
                </a:cubicBezTo>
                <a:cubicBezTo>
                  <a:pt x="482414" y="117810"/>
                  <a:pt x="489480" y="120068"/>
                  <a:pt x="496264" y="123078"/>
                </a:cubicBezTo>
                <a:cubicBezTo>
                  <a:pt x="498902" y="124206"/>
                  <a:pt x="501445" y="125617"/>
                  <a:pt x="503706" y="127310"/>
                </a:cubicBezTo>
                <a:cubicBezTo>
                  <a:pt x="510207" y="132578"/>
                  <a:pt x="508982" y="141513"/>
                  <a:pt x="501257" y="144900"/>
                </a:cubicBezTo>
                <a:cubicBezTo>
                  <a:pt x="497112" y="146781"/>
                  <a:pt x="492778" y="147157"/>
                  <a:pt x="488350" y="146687"/>
                </a:cubicBezTo>
                <a:cubicBezTo>
                  <a:pt x="481472" y="145746"/>
                  <a:pt x="474783" y="144053"/>
                  <a:pt x="468659" y="140761"/>
                </a:cubicBezTo>
                <a:cubicBezTo>
                  <a:pt x="464985" y="138880"/>
                  <a:pt x="463949" y="139350"/>
                  <a:pt x="462724" y="143301"/>
                </a:cubicBezTo>
                <a:cubicBezTo>
                  <a:pt x="461593" y="146687"/>
                  <a:pt x="460557" y="150167"/>
                  <a:pt x="459709" y="153553"/>
                </a:cubicBezTo>
                <a:cubicBezTo>
                  <a:pt x="458484" y="158162"/>
                  <a:pt x="458861" y="159291"/>
                  <a:pt x="463572" y="161548"/>
                </a:cubicBezTo>
                <a:cubicBezTo>
                  <a:pt x="469130" y="164370"/>
                  <a:pt x="475160" y="165687"/>
                  <a:pt x="481284" y="166722"/>
                </a:cubicBezTo>
                <a:cubicBezTo>
                  <a:pt x="486089" y="167474"/>
                  <a:pt x="486371" y="167568"/>
                  <a:pt x="486371" y="172647"/>
                </a:cubicBezTo>
                <a:lnTo>
                  <a:pt x="486371" y="179420"/>
                </a:lnTo>
                <a:cubicBezTo>
                  <a:pt x="486371" y="182147"/>
                  <a:pt x="487690" y="183934"/>
                  <a:pt x="490611" y="183934"/>
                </a:cubicBezTo>
                <a:cubicBezTo>
                  <a:pt x="493908" y="184029"/>
                  <a:pt x="497300" y="184029"/>
                  <a:pt x="500503" y="183934"/>
                </a:cubicBezTo>
                <a:cubicBezTo>
                  <a:pt x="503330" y="183934"/>
                  <a:pt x="504649" y="182430"/>
                  <a:pt x="504649" y="179608"/>
                </a:cubicBezTo>
                <a:cubicBezTo>
                  <a:pt x="504649" y="176504"/>
                  <a:pt x="504837" y="173494"/>
                  <a:pt x="504649" y="170390"/>
                </a:cubicBezTo>
                <a:cubicBezTo>
                  <a:pt x="504554" y="167192"/>
                  <a:pt x="505968" y="165687"/>
                  <a:pt x="508982" y="164840"/>
                </a:cubicBezTo>
                <a:cubicBezTo>
                  <a:pt x="515860" y="162959"/>
                  <a:pt x="521889" y="159197"/>
                  <a:pt x="526412" y="153647"/>
                </a:cubicBezTo>
                <a:cubicBezTo>
                  <a:pt x="538942" y="138221"/>
                  <a:pt x="534231" y="115835"/>
                  <a:pt x="516237" y="105865"/>
                </a:cubicBezTo>
                <a:cubicBezTo>
                  <a:pt x="510584" y="102761"/>
                  <a:pt x="504554" y="100503"/>
                  <a:pt x="498619" y="97964"/>
                </a:cubicBezTo>
                <a:cubicBezTo>
                  <a:pt x="495227" y="96647"/>
                  <a:pt x="492024" y="94860"/>
                  <a:pt x="489104" y="92602"/>
                </a:cubicBezTo>
                <a:cubicBezTo>
                  <a:pt x="483451" y="88087"/>
                  <a:pt x="484581" y="80657"/>
                  <a:pt x="491270" y="77835"/>
                </a:cubicBezTo>
                <a:cubicBezTo>
                  <a:pt x="493155" y="76894"/>
                  <a:pt x="495133" y="76706"/>
                  <a:pt x="497112" y="76518"/>
                </a:cubicBezTo>
                <a:cubicBezTo>
                  <a:pt x="504931" y="76142"/>
                  <a:pt x="512186" y="77553"/>
                  <a:pt x="519252" y="80939"/>
                </a:cubicBezTo>
                <a:cubicBezTo>
                  <a:pt x="522643" y="82538"/>
                  <a:pt x="523868" y="82067"/>
                  <a:pt x="524998" y="78399"/>
                </a:cubicBezTo>
                <a:cubicBezTo>
                  <a:pt x="526317" y="74543"/>
                  <a:pt x="527260" y="70686"/>
                  <a:pt x="528390" y="66736"/>
                </a:cubicBezTo>
                <a:cubicBezTo>
                  <a:pt x="529144" y="64102"/>
                  <a:pt x="528296" y="62503"/>
                  <a:pt x="525752" y="61374"/>
                </a:cubicBezTo>
                <a:cubicBezTo>
                  <a:pt x="521230" y="59399"/>
                  <a:pt x="516708" y="57988"/>
                  <a:pt x="511809" y="57236"/>
                </a:cubicBezTo>
                <a:cubicBezTo>
                  <a:pt x="505402" y="56201"/>
                  <a:pt x="505402" y="56201"/>
                  <a:pt x="505402" y="49805"/>
                </a:cubicBezTo>
                <a:cubicBezTo>
                  <a:pt x="505402" y="40775"/>
                  <a:pt x="505402" y="40775"/>
                  <a:pt x="496358" y="40775"/>
                </a:cubicBezTo>
                <a:close/>
                <a:moveTo>
                  <a:pt x="496111" y="0"/>
                </a:moveTo>
                <a:cubicBezTo>
                  <a:pt x="524951" y="0"/>
                  <a:pt x="553781" y="10958"/>
                  <a:pt x="575779" y="32874"/>
                </a:cubicBezTo>
                <a:cubicBezTo>
                  <a:pt x="619776" y="76894"/>
                  <a:pt x="619776" y="148192"/>
                  <a:pt x="575779" y="192024"/>
                </a:cubicBezTo>
                <a:cubicBezTo>
                  <a:pt x="538754" y="229083"/>
                  <a:pt x="482226" y="234821"/>
                  <a:pt x="438982" y="209519"/>
                </a:cubicBezTo>
                <a:lnTo>
                  <a:pt x="438700" y="209237"/>
                </a:lnTo>
                <a:cubicBezTo>
                  <a:pt x="421742" y="222029"/>
                  <a:pt x="403559" y="224286"/>
                  <a:pt x="390840" y="222311"/>
                </a:cubicBezTo>
                <a:cubicBezTo>
                  <a:pt x="386600" y="221653"/>
                  <a:pt x="385752" y="215915"/>
                  <a:pt x="389615" y="214034"/>
                </a:cubicBezTo>
                <a:cubicBezTo>
                  <a:pt x="401297" y="208202"/>
                  <a:pt x="408552" y="196915"/>
                  <a:pt x="412886" y="187791"/>
                </a:cubicBezTo>
                <a:lnTo>
                  <a:pt x="411567" y="187038"/>
                </a:lnTo>
                <a:cubicBezTo>
                  <a:pt x="372374" y="142736"/>
                  <a:pt x="374070" y="75201"/>
                  <a:pt x="416371" y="32874"/>
                </a:cubicBezTo>
                <a:cubicBezTo>
                  <a:pt x="438417" y="10958"/>
                  <a:pt x="467270" y="0"/>
                  <a:pt x="496111" y="0"/>
                </a:cubicBezTo>
                <a:close/>
              </a:path>
            </a:pathLst>
          </a:custGeom>
          <a:solidFill>
            <a:srgbClr val="FFFFFF"/>
          </a:solidFill>
          <a:ln>
            <a:noFill/>
          </a:ln>
        </p:spPr>
        <p:txBody>
          <a:bodyPr wrap="square" lIns="91440" tIns="45720" rIns="91440" bIns="45720" anchor="ctr">
            <a:normAutofit fontScale="52500" lnSpcReduction="2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endParaRPr/>
          </a:p>
        </p:txBody>
      </p:sp>
      <p:sp>
        <p:nvSpPr>
          <p:cNvPr id="19" name="矩形 18"/>
          <p:cNvSpPr/>
          <p:nvPr>
            <p:custDataLst>
              <p:tags r:id="rId10"/>
            </p:custDataLst>
          </p:nvPr>
        </p:nvSpPr>
        <p:spPr>
          <a:xfrm>
            <a:off x="6096000" y="3601714"/>
            <a:ext cx="3572322" cy="386826"/>
          </a:xfrm>
          <a:prstGeom prst="rect">
            <a:avLst/>
          </a:prstGeom>
        </p:spPr>
        <p:txBody>
          <a:bodyPr wrap="square" lIns="91440" tIns="45720" rIns="91440" bIns="0" anchor="ctr">
            <a:normAutofit/>
          </a:bodyPr>
          <a:lstStyle/>
          <a:p>
            <a:r>
              <a:rPr lang="zh-CN" altLang="en-US" sz="2000" b="1" dirty="0">
                <a:latin typeface="Arial" panose="020B0604020202020204" pitchFamily="34" charset="0"/>
                <a:ea typeface="微软雅黑" panose="020B0503020204020204" charset="-122"/>
              </a:rPr>
              <a:t>将图片变成</a:t>
            </a:r>
            <a:r>
              <a:rPr lang="en-US" altLang="zh-CN" sz="2000" b="1" dirty="0">
                <a:latin typeface="Arial" panose="020B0604020202020204" pitchFamily="34" charset="0"/>
                <a:ea typeface="微软雅黑" panose="020B0503020204020204" charset="-122"/>
              </a:rPr>
              <a:t>224*224*3</a:t>
            </a:r>
            <a:r>
              <a:rPr lang="zh-CN" altLang="en-US" sz="2000" b="1" dirty="0">
                <a:latin typeface="Arial" panose="020B0604020202020204" pitchFamily="34" charset="0"/>
                <a:ea typeface="微软雅黑" panose="020B0503020204020204" charset="-122"/>
              </a:rPr>
              <a:t>大小</a:t>
            </a:r>
          </a:p>
        </p:txBody>
      </p:sp>
      <p:sp>
        <p:nvSpPr>
          <p:cNvPr id="27" name="椭圆 26"/>
          <p:cNvSpPr/>
          <p:nvPr>
            <p:custDataLst>
              <p:tags r:id="rId11"/>
            </p:custDataLst>
          </p:nvPr>
        </p:nvSpPr>
        <p:spPr>
          <a:xfrm>
            <a:off x="5622694" y="4396042"/>
            <a:ext cx="489858" cy="48985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wrap="square" lIns="91440" tIns="45720" rIns="91440" bIns="45720" anchor="ctr">
            <a:normAutofit lnSpcReduction="10000"/>
          </a:bodyP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algn="ctr"/>
            <a:endParaRPr/>
          </a:p>
        </p:txBody>
      </p:sp>
      <p:sp>
        <p:nvSpPr>
          <p:cNvPr id="28" name="任意多边形 27"/>
          <p:cNvSpPr/>
          <p:nvPr>
            <p:custDataLst>
              <p:tags r:id="rId12"/>
            </p:custDataLst>
          </p:nvPr>
        </p:nvSpPr>
        <p:spPr bwMode="auto">
          <a:xfrm>
            <a:off x="5746498" y="4529677"/>
            <a:ext cx="242250" cy="222588"/>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 name="connsiteX93" fmla="*/ 373273 h 605239"/>
              <a:gd name="connsiteY93" fmla="*/ 373273 h 605239"/>
              <a:gd name="connsiteX94" fmla="*/ 373273 h 605239"/>
              <a:gd name="connsiteY94" fmla="*/ 373273 h 605239"/>
              <a:gd name="connsiteX95" fmla="*/ 373273 h 605239"/>
              <a:gd name="connsiteY95" fmla="*/ 373273 h 605239"/>
              <a:gd name="connsiteX96" fmla="*/ 373273 h 605239"/>
              <a:gd name="connsiteY96" fmla="*/ 373273 h 605239"/>
              <a:gd name="connsiteX97" fmla="*/ 373273 h 605239"/>
              <a:gd name="connsiteY97" fmla="*/ 373273 h 605239"/>
              <a:gd name="connsiteX98" fmla="*/ 373273 h 605239"/>
              <a:gd name="connsiteY98" fmla="*/ 373273 h 605239"/>
              <a:gd name="connsiteX99" fmla="*/ 373273 h 605239"/>
              <a:gd name="connsiteY99" fmla="*/ 373273 h 605239"/>
              <a:gd name="connsiteX100" fmla="*/ 373273 h 605239"/>
              <a:gd name="connsiteY100" fmla="*/ 373273 h 605239"/>
              <a:gd name="connsiteX101" fmla="*/ 373273 h 605239"/>
              <a:gd name="connsiteY101" fmla="*/ 373273 h 605239"/>
              <a:gd name="connsiteX102" fmla="*/ 373273 h 605239"/>
              <a:gd name="connsiteY102" fmla="*/ 373273 h 605239"/>
              <a:gd name="connsiteX103" fmla="*/ 373273 h 605239"/>
              <a:gd name="connsiteY103" fmla="*/ 373273 h 605239"/>
              <a:gd name="connsiteX104" fmla="*/ 373273 h 605239"/>
              <a:gd name="connsiteY104" fmla="*/ 373273 h 605239"/>
              <a:gd name="connsiteX105" fmla="*/ 373273 h 605239"/>
              <a:gd name="connsiteY105" fmla="*/ 373273 h 605239"/>
              <a:gd name="connsiteX106" fmla="*/ 373273 h 605239"/>
              <a:gd name="connsiteY106"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Lst>
            <a:rect l="l" t="t" r="r" b="b"/>
            <a:pathLst>
              <a:path w="608909" h="559493">
                <a:moveTo>
                  <a:pt x="470180" y="272856"/>
                </a:moveTo>
                <a:lnTo>
                  <a:pt x="476019" y="272856"/>
                </a:lnTo>
                <a:lnTo>
                  <a:pt x="481953" y="272856"/>
                </a:lnTo>
                <a:cubicBezTo>
                  <a:pt x="509171" y="272856"/>
                  <a:pt x="531210" y="294963"/>
                  <a:pt x="531210" y="322056"/>
                </a:cubicBezTo>
                <a:lnTo>
                  <a:pt x="531210" y="376617"/>
                </a:lnTo>
                <a:cubicBezTo>
                  <a:pt x="531210" y="385084"/>
                  <a:pt x="526783" y="392609"/>
                  <a:pt x="520096" y="397031"/>
                </a:cubicBezTo>
                <a:lnTo>
                  <a:pt x="520096" y="449711"/>
                </a:lnTo>
                <a:cubicBezTo>
                  <a:pt x="520096" y="450558"/>
                  <a:pt x="520661" y="451498"/>
                  <a:pt x="521509" y="451875"/>
                </a:cubicBezTo>
                <a:cubicBezTo>
                  <a:pt x="528949" y="455450"/>
                  <a:pt x="565492" y="473888"/>
                  <a:pt x="599209" y="501639"/>
                </a:cubicBezTo>
                <a:cubicBezTo>
                  <a:pt x="605425" y="506625"/>
                  <a:pt x="608909" y="514150"/>
                  <a:pt x="608909" y="522052"/>
                </a:cubicBezTo>
                <a:lnTo>
                  <a:pt x="608909" y="559493"/>
                </a:lnTo>
                <a:lnTo>
                  <a:pt x="483083" y="559493"/>
                </a:lnTo>
                <a:lnTo>
                  <a:pt x="483083" y="515561"/>
                </a:lnTo>
                <a:cubicBezTo>
                  <a:pt x="483083" y="499475"/>
                  <a:pt x="476019" y="484424"/>
                  <a:pt x="463587" y="474264"/>
                </a:cubicBezTo>
                <a:cubicBezTo>
                  <a:pt x="453039" y="465609"/>
                  <a:pt x="442302" y="457707"/>
                  <a:pt x="431848" y="450558"/>
                </a:cubicBezTo>
                <a:cubicBezTo>
                  <a:pt x="431848" y="450370"/>
                  <a:pt x="431942" y="450087"/>
                  <a:pt x="431942" y="449711"/>
                </a:cubicBezTo>
                <a:lnTo>
                  <a:pt x="431942" y="397031"/>
                </a:lnTo>
                <a:cubicBezTo>
                  <a:pt x="425350" y="392609"/>
                  <a:pt x="420923" y="385084"/>
                  <a:pt x="420923" y="376617"/>
                </a:cubicBezTo>
                <a:lnTo>
                  <a:pt x="420923" y="322056"/>
                </a:lnTo>
                <a:cubicBezTo>
                  <a:pt x="420923" y="294775"/>
                  <a:pt x="443056" y="272856"/>
                  <a:pt x="470180" y="272856"/>
                </a:cubicBezTo>
                <a:close/>
                <a:moveTo>
                  <a:pt x="127004" y="272856"/>
                </a:moveTo>
                <a:lnTo>
                  <a:pt x="132940" y="272856"/>
                </a:lnTo>
                <a:lnTo>
                  <a:pt x="138781" y="272856"/>
                </a:lnTo>
                <a:cubicBezTo>
                  <a:pt x="166104" y="272856"/>
                  <a:pt x="188057" y="294963"/>
                  <a:pt x="188057" y="322056"/>
                </a:cubicBezTo>
                <a:lnTo>
                  <a:pt x="188057" y="376617"/>
                </a:lnTo>
                <a:cubicBezTo>
                  <a:pt x="188057" y="385084"/>
                  <a:pt x="183629" y="392609"/>
                  <a:pt x="177033" y="397031"/>
                </a:cubicBezTo>
                <a:lnTo>
                  <a:pt x="177033" y="449711"/>
                </a:lnTo>
                <a:cubicBezTo>
                  <a:pt x="177033" y="449993"/>
                  <a:pt x="177128" y="450370"/>
                  <a:pt x="177128" y="450558"/>
                </a:cubicBezTo>
                <a:cubicBezTo>
                  <a:pt x="166670" y="457613"/>
                  <a:pt x="155929" y="465609"/>
                  <a:pt x="145376" y="474264"/>
                </a:cubicBezTo>
                <a:cubicBezTo>
                  <a:pt x="133034" y="484424"/>
                  <a:pt x="125874" y="499475"/>
                  <a:pt x="125874" y="515561"/>
                </a:cubicBezTo>
                <a:lnTo>
                  <a:pt x="125874" y="559493"/>
                </a:lnTo>
                <a:lnTo>
                  <a:pt x="0" y="559493"/>
                </a:lnTo>
                <a:lnTo>
                  <a:pt x="0" y="522052"/>
                </a:lnTo>
                <a:cubicBezTo>
                  <a:pt x="0" y="514150"/>
                  <a:pt x="3486" y="506625"/>
                  <a:pt x="9704" y="501639"/>
                </a:cubicBezTo>
                <a:cubicBezTo>
                  <a:pt x="43434" y="473888"/>
                  <a:pt x="79990" y="455450"/>
                  <a:pt x="87433" y="451875"/>
                </a:cubicBezTo>
                <a:cubicBezTo>
                  <a:pt x="88281" y="451498"/>
                  <a:pt x="88846" y="450558"/>
                  <a:pt x="88846" y="449711"/>
                </a:cubicBezTo>
                <a:lnTo>
                  <a:pt x="88846" y="397031"/>
                </a:lnTo>
                <a:cubicBezTo>
                  <a:pt x="82157" y="392609"/>
                  <a:pt x="77729" y="385084"/>
                  <a:pt x="77729" y="376617"/>
                </a:cubicBezTo>
                <a:lnTo>
                  <a:pt x="77729" y="322056"/>
                </a:lnTo>
                <a:cubicBezTo>
                  <a:pt x="77729" y="294775"/>
                  <a:pt x="99870" y="272856"/>
                  <a:pt x="127004" y="272856"/>
                </a:cubicBezTo>
                <a:close/>
                <a:moveTo>
                  <a:pt x="297600" y="222543"/>
                </a:moveTo>
                <a:lnTo>
                  <a:pt x="304477" y="222543"/>
                </a:lnTo>
                <a:lnTo>
                  <a:pt x="311260" y="222543"/>
                </a:lnTo>
                <a:cubicBezTo>
                  <a:pt x="343291" y="222543"/>
                  <a:pt x="369198" y="248506"/>
                  <a:pt x="369198" y="280395"/>
                </a:cubicBezTo>
                <a:lnTo>
                  <a:pt x="369198" y="344455"/>
                </a:lnTo>
                <a:cubicBezTo>
                  <a:pt x="369198" y="354520"/>
                  <a:pt x="364017" y="363456"/>
                  <a:pt x="356198" y="368536"/>
                </a:cubicBezTo>
                <a:lnTo>
                  <a:pt x="356198" y="430432"/>
                </a:lnTo>
                <a:cubicBezTo>
                  <a:pt x="356198" y="431561"/>
                  <a:pt x="356857" y="432502"/>
                  <a:pt x="357893" y="433066"/>
                </a:cubicBezTo>
                <a:cubicBezTo>
                  <a:pt x="366655" y="437299"/>
                  <a:pt x="409520" y="459029"/>
                  <a:pt x="449275" y="491576"/>
                </a:cubicBezTo>
                <a:cubicBezTo>
                  <a:pt x="456435" y="497502"/>
                  <a:pt x="460580" y="506251"/>
                  <a:pt x="460580" y="515563"/>
                </a:cubicBezTo>
                <a:lnTo>
                  <a:pt x="460580" y="559493"/>
                </a:lnTo>
                <a:lnTo>
                  <a:pt x="304477" y="559493"/>
                </a:lnTo>
                <a:lnTo>
                  <a:pt x="148187" y="559493"/>
                </a:lnTo>
                <a:lnTo>
                  <a:pt x="148187" y="515563"/>
                </a:lnTo>
                <a:cubicBezTo>
                  <a:pt x="148187" y="506251"/>
                  <a:pt x="152332" y="497502"/>
                  <a:pt x="159492" y="491576"/>
                </a:cubicBezTo>
                <a:cubicBezTo>
                  <a:pt x="199342" y="459029"/>
                  <a:pt x="242206" y="437299"/>
                  <a:pt x="250967" y="433066"/>
                </a:cubicBezTo>
                <a:cubicBezTo>
                  <a:pt x="252004" y="432502"/>
                  <a:pt x="252569" y="431561"/>
                  <a:pt x="252569" y="430432"/>
                </a:cubicBezTo>
                <a:lnTo>
                  <a:pt x="252569" y="368536"/>
                </a:lnTo>
                <a:cubicBezTo>
                  <a:pt x="244844" y="363456"/>
                  <a:pt x="239663" y="354520"/>
                  <a:pt x="239663" y="344455"/>
                </a:cubicBezTo>
                <a:lnTo>
                  <a:pt x="239663" y="280395"/>
                </a:lnTo>
                <a:cubicBezTo>
                  <a:pt x="239663" y="248412"/>
                  <a:pt x="265664" y="222543"/>
                  <a:pt x="297600" y="222543"/>
                </a:cubicBezTo>
                <a:close/>
                <a:moveTo>
                  <a:pt x="492495" y="40775"/>
                </a:moveTo>
                <a:cubicBezTo>
                  <a:pt x="488350" y="40775"/>
                  <a:pt x="487596" y="41528"/>
                  <a:pt x="487502" y="45854"/>
                </a:cubicBezTo>
                <a:lnTo>
                  <a:pt x="487502" y="51498"/>
                </a:lnTo>
                <a:cubicBezTo>
                  <a:pt x="487502" y="57142"/>
                  <a:pt x="487502" y="56953"/>
                  <a:pt x="482038" y="59023"/>
                </a:cubicBezTo>
                <a:cubicBezTo>
                  <a:pt x="469036" y="63726"/>
                  <a:pt x="460934" y="72661"/>
                  <a:pt x="460086" y="86864"/>
                </a:cubicBezTo>
                <a:cubicBezTo>
                  <a:pt x="459332" y="99374"/>
                  <a:pt x="465833" y="107934"/>
                  <a:pt x="476196" y="114048"/>
                </a:cubicBezTo>
                <a:cubicBezTo>
                  <a:pt x="482414" y="117810"/>
                  <a:pt x="489480" y="120068"/>
                  <a:pt x="496264" y="123078"/>
                </a:cubicBezTo>
                <a:cubicBezTo>
                  <a:pt x="498902" y="124206"/>
                  <a:pt x="501445" y="125617"/>
                  <a:pt x="503706" y="127310"/>
                </a:cubicBezTo>
                <a:cubicBezTo>
                  <a:pt x="510207" y="132578"/>
                  <a:pt x="508982" y="141513"/>
                  <a:pt x="501257" y="144900"/>
                </a:cubicBezTo>
                <a:cubicBezTo>
                  <a:pt x="497112" y="146781"/>
                  <a:pt x="492778" y="147157"/>
                  <a:pt x="488350" y="146687"/>
                </a:cubicBezTo>
                <a:cubicBezTo>
                  <a:pt x="481472" y="145746"/>
                  <a:pt x="474783" y="144053"/>
                  <a:pt x="468659" y="140761"/>
                </a:cubicBezTo>
                <a:cubicBezTo>
                  <a:pt x="464985" y="138880"/>
                  <a:pt x="463949" y="139350"/>
                  <a:pt x="462724" y="143301"/>
                </a:cubicBezTo>
                <a:cubicBezTo>
                  <a:pt x="461593" y="146687"/>
                  <a:pt x="460557" y="150167"/>
                  <a:pt x="459709" y="153553"/>
                </a:cubicBezTo>
                <a:cubicBezTo>
                  <a:pt x="458484" y="158162"/>
                  <a:pt x="458861" y="159291"/>
                  <a:pt x="463572" y="161548"/>
                </a:cubicBezTo>
                <a:cubicBezTo>
                  <a:pt x="469130" y="164370"/>
                  <a:pt x="475160" y="165687"/>
                  <a:pt x="481284" y="166722"/>
                </a:cubicBezTo>
                <a:cubicBezTo>
                  <a:pt x="486089" y="167474"/>
                  <a:pt x="486371" y="167568"/>
                  <a:pt x="486371" y="172647"/>
                </a:cubicBezTo>
                <a:lnTo>
                  <a:pt x="486371" y="179420"/>
                </a:lnTo>
                <a:cubicBezTo>
                  <a:pt x="486371" y="182147"/>
                  <a:pt x="487690" y="183934"/>
                  <a:pt x="490611" y="183934"/>
                </a:cubicBezTo>
                <a:cubicBezTo>
                  <a:pt x="493908" y="184029"/>
                  <a:pt x="497300" y="184029"/>
                  <a:pt x="500503" y="183934"/>
                </a:cubicBezTo>
                <a:cubicBezTo>
                  <a:pt x="503330" y="183934"/>
                  <a:pt x="504649" y="182430"/>
                  <a:pt x="504649" y="179608"/>
                </a:cubicBezTo>
                <a:cubicBezTo>
                  <a:pt x="504649" y="176504"/>
                  <a:pt x="504837" y="173494"/>
                  <a:pt x="504649" y="170390"/>
                </a:cubicBezTo>
                <a:cubicBezTo>
                  <a:pt x="504554" y="167192"/>
                  <a:pt x="505968" y="165687"/>
                  <a:pt x="508982" y="164840"/>
                </a:cubicBezTo>
                <a:cubicBezTo>
                  <a:pt x="515860" y="162959"/>
                  <a:pt x="521889" y="159197"/>
                  <a:pt x="526412" y="153647"/>
                </a:cubicBezTo>
                <a:cubicBezTo>
                  <a:pt x="538942" y="138221"/>
                  <a:pt x="534231" y="115835"/>
                  <a:pt x="516237" y="105865"/>
                </a:cubicBezTo>
                <a:cubicBezTo>
                  <a:pt x="510584" y="102761"/>
                  <a:pt x="504554" y="100503"/>
                  <a:pt x="498619" y="97964"/>
                </a:cubicBezTo>
                <a:cubicBezTo>
                  <a:pt x="495227" y="96647"/>
                  <a:pt x="492024" y="94860"/>
                  <a:pt x="489104" y="92602"/>
                </a:cubicBezTo>
                <a:cubicBezTo>
                  <a:pt x="483451" y="88087"/>
                  <a:pt x="484581" y="80657"/>
                  <a:pt x="491270" y="77835"/>
                </a:cubicBezTo>
                <a:cubicBezTo>
                  <a:pt x="493155" y="76894"/>
                  <a:pt x="495133" y="76706"/>
                  <a:pt x="497112" y="76518"/>
                </a:cubicBezTo>
                <a:cubicBezTo>
                  <a:pt x="504931" y="76142"/>
                  <a:pt x="512186" y="77553"/>
                  <a:pt x="519252" y="80939"/>
                </a:cubicBezTo>
                <a:cubicBezTo>
                  <a:pt x="522643" y="82538"/>
                  <a:pt x="523868" y="82067"/>
                  <a:pt x="524998" y="78399"/>
                </a:cubicBezTo>
                <a:cubicBezTo>
                  <a:pt x="526317" y="74543"/>
                  <a:pt x="527260" y="70686"/>
                  <a:pt x="528390" y="66736"/>
                </a:cubicBezTo>
                <a:cubicBezTo>
                  <a:pt x="529144" y="64102"/>
                  <a:pt x="528296" y="62503"/>
                  <a:pt x="525752" y="61374"/>
                </a:cubicBezTo>
                <a:cubicBezTo>
                  <a:pt x="521230" y="59399"/>
                  <a:pt x="516708" y="57988"/>
                  <a:pt x="511809" y="57236"/>
                </a:cubicBezTo>
                <a:cubicBezTo>
                  <a:pt x="505402" y="56201"/>
                  <a:pt x="505402" y="56201"/>
                  <a:pt x="505402" y="49805"/>
                </a:cubicBezTo>
                <a:cubicBezTo>
                  <a:pt x="505402" y="40775"/>
                  <a:pt x="505402" y="40775"/>
                  <a:pt x="496358" y="40775"/>
                </a:cubicBezTo>
                <a:close/>
                <a:moveTo>
                  <a:pt x="496111" y="0"/>
                </a:moveTo>
                <a:cubicBezTo>
                  <a:pt x="524951" y="0"/>
                  <a:pt x="553781" y="10958"/>
                  <a:pt x="575779" y="32874"/>
                </a:cubicBezTo>
                <a:cubicBezTo>
                  <a:pt x="619776" y="76894"/>
                  <a:pt x="619776" y="148192"/>
                  <a:pt x="575779" y="192024"/>
                </a:cubicBezTo>
                <a:cubicBezTo>
                  <a:pt x="538754" y="229083"/>
                  <a:pt x="482226" y="234821"/>
                  <a:pt x="438982" y="209519"/>
                </a:cubicBezTo>
                <a:lnTo>
                  <a:pt x="438700" y="209237"/>
                </a:lnTo>
                <a:cubicBezTo>
                  <a:pt x="421742" y="222029"/>
                  <a:pt x="403559" y="224286"/>
                  <a:pt x="390840" y="222311"/>
                </a:cubicBezTo>
                <a:cubicBezTo>
                  <a:pt x="386600" y="221653"/>
                  <a:pt x="385752" y="215915"/>
                  <a:pt x="389615" y="214034"/>
                </a:cubicBezTo>
                <a:cubicBezTo>
                  <a:pt x="401297" y="208202"/>
                  <a:pt x="408552" y="196915"/>
                  <a:pt x="412886" y="187791"/>
                </a:cubicBezTo>
                <a:lnTo>
                  <a:pt x="411567" y="187038"/>
                </a:lnTo>
                <a:cubicBezTo>
                  <a:pt x="372374" y="142736"/>
                  <a:pt x="374070" y="75201"/>
                  <a:pt x="416371" y="32874"/>
                </a:cubicBezTo>
                <a:cubicBezTo>
                  <a:pt x="438417" y="10958"/>
                  <a:pt x="467270" y="0"/>
                  <a:pt x="496111" y="0"/>
                </a:cubicBezTo>
                <a:close/>
              </a:path>
            </a:pathLst>
          </a:custGeom>
          <a:solidFill>
            <a:srgbClr val="FFFFFF"/>
          </a:solidFill>
          <a:ln>
            <a:noFill/>
          </a:ln>
        </p:spPr>
        <p:txBody>
          <a:bodyPr wrap="square" lIns="91440" tIns="45720" rIns="91440" bIns="45720" anchor="ctr">
            <a:normAutofit fontScale="52500" lnSpcReduction="2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endParaRPr/>
          </a:p>
        </p:txBody>
      </p:sp>
      <p:sp>
        <p:nvSpPr>
          <p:cNvPr id="25" name="矩形 24"/>
          <p:cNvSpPr/>
          <p:nvPr>
            <p:custDataLst>
              <p:tags r:id="rId13"/>
            </p:custDataLst>
          </p:nvPr>
        </p:nvSpPr>
        <p:spPr>
          <a:xfrm>
            <a:off x="6096000" y="4447744"/>
            <a:ext cx="3572322" cy="386826"/>
          </a:xfrm>
          <a:prstGeom prst="rect">
            <a:avLst/>
          </a:prstGeom>
        </p:spPr>
        <p:txBody>
          <a:bodyPr wrap="square" lIns="91440" tIns="45720" rIns="91440" bIns="0" anchor="ctr">
            <a:normAutofit/>
          </a:bodyPr>
          <a:lstStyle/>
          <a:p>
            <a:r>
              <a:rPr lang="zh-CN" altLang="en-US" sz="2000" b="1" dirty="0">
                <a:latin typeface="Arial" panose="020B0604020202020204" pitchFamily="34" charset="0"/>
                <a:ea typeface="微软雅黑" panose="020B0503020204020204" charset="-122"/>
              </a:rPr>
              <a:t>数据归一化</a:t>
            </a:r>
          </a:p>
        </p:txBody>
      </p:sp>
      <p:cxnSp>
        <p:nvCxnSpPr>
          <p:cNvPr id="41" name="直接连接符 40"/>
          <p:cNvCxnSpPr/>
          <p:nvPr>
            <p:custDataLst>
              <p:tags r:id="rId14"/>
            </p:custDataLst>
          </p:nvPr>
        </p:nvCxnSpPr>
        <p:spPr>
          <a:xfrm>
            <a:off x="6096000" y="2582970"/>
            <a:ext cx="3572322"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custDataLst>
              <p:tags r:id="rId15"/>
            </p:custDataLst>
          </p:nvPr>
        </p:nvCxnSpPr>
        <p:spPr>
          <a:xfrm>
            <a:off x="6096000" y="3429000"/>
            <a:ext cx="3572322"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custDataLst>
              <p:tags r:id="rId16"/>
            </p:custDataLst>
          </p:nvPr>
        </p:nvCxnSpPr>
        <p:spPr>
          <a:xfrm>
            <a:off x="6096000" y="4275030"/>
            <a:ext cx="3572322"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34" name="文本框 33"/>
          <p:cNvSpPr txBox="1"/>
          <p:nvPr>
            <p:custDataLst>
              <p:tags r:id="rId17"/>
            </p:custDataLst>
          </p:nvPr>
        </p:nvSpPr>
        <p:spPr>
          <a:xfrm>
            <a:off x="1914483" y="2395221"/>
            <a:ext cx="2466877" cy="1142464"/>
          </a:xfrm>
          <a:prstGeom prst="rect">
            <a:avLst/>
          </a:prstGeom>
          <a:noFill/>
        </p:spPr>
        <p:txBody>
          <a:bodyPr wrap="square" lIns="91440" tIns="45720" rIns="91440" bIns="45720" anchor="b" anchorCtr="0">
            <a:normAutofit/>
          </a:bodyPr>
          <a:lstStyle/>
          <a:p>
            <a:pPr algn="ctr"/>
            <a:r>
              <a:rPr lang="zh-CN" altLang="en-US" sz="2800" dirty="0">
                <a:solidFill>
                  <a:schemeClr val="accent3">
                    <a:lumMod val="75000"/>
                  </a:schemeClr>
                </a:solidFill>
              </a:rPr>
              <a:t>图像简单处理过程</a:t>
            </a:r>
          </a:p>
        </p:txBody>
      </p:sp>
    </p:spTree>
    <p:custDataLst>
      <p:tags r:id="rId1"/>
    </p:custData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34" name="文本框 33"/>
          <p:cNvSpPr txBox="1"/>
          <p:nvPr>
            <p:custDataLst>
              <p:tags r:id="rId2"/>
            </p:custDataLst>
          </p:nvPr>
        </p:nvSpPr>
        <p:spPr>
          <a:xfrm>
            <a:off x="1952583" y="746761"/>
            <a:ext cx="2466877" cy="1142464"/>
          </a:xfrm>
          <a:prstGeom prst="rect">
            <a:avLst/>
          </a:prstGeom>
          <a:noFill/>
        </p:spPr>
        <p:txBody>
          <a:bodyPr wrap="square" lIns="91440" tIns="45720" rIns="91440" bIns="45720" anchor="b" anchorCtr="0">
            <a:normAutofit/>
          </a:bodyPr>
          <a:lstStyle/>
          <a:p>
            <a:pPr algn="ctr"/>
            <a:r>
              <a:rPr lang="zh-CN" altLang="en-US" sz="2800" dirty="0">
                <a:solidFill>
                  <a:schemeClr val="accent3">
                    <a:lumMod val="75000"/>
                  </a:schemeClr>
                </a:solidFill>
              </a:rPr>
              <a:t>去除图像白边</a:t>
            </a:r>
          </a:p>
        </p:txBody>
      </p:sp>
      <p:sp>
        <p:nvSpPr>
          <p:cNvPr id="2" name="文本框 1"/>
          <p:cNvSpPr txBox="1"/>
          <p:nvPr/>
        </p:nvSpPr>
        <p:spPr>
          <a:xfrm>
            <a:off x="2305685" y="2395220"/>
            <a:ext cx="7743825" cy="1753235"/>
          </a:xfrm>
          <a:prstGeom prst="rect">
            <a:avLst/>
          </a:prstGeom>
          <a:noFill/>
        </p:spPr>
        <p:txBody>
          <a:bodyPr wrap="square" rtlCol="0">
            <a:spAutoFit/>
          </a:bodyPr>
          <a:lstStyle/>
          <a:p>
            <a:r>
              <a:rPr lang="en-US" altLang="zh-CN"/>
              <a:t>       </a:t>
            </a:r>
            <a:r>
              <a:rPr lang="zh-CN" altLang="en-US"/>
              <a:t>因为数据集的图片很多都有白边，所以会对后续的图片处理造成一定的影响，所以在进行后续处理之前需要先对图片进行去除白边的处理，原理是选取一阈值，从上下左右四个方向对图片进行裁剪，将大部分白边去除，阈值选取为平均值加上一定比例的方差，当波动较大时方差会较大，阈值也会较大，裁剪的就会比较多，裁剪效果比较好，但可能会删去一部分需要用到的图片内容。</a:t>
            </a:r>
          </a:p>
        </p:txBody>
      </p:sp>
    </p:spTree>
    <p:custDataLst>
      <p:tags r:id="rId1"/>
    </p:custData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34" name="文本框 33"/>
          <p:cNvSpPr txBox="1"/>
          <p:nvPr>
            <p:custDataLst>
              <p:tags r:id="rId2"/>
            </p:custDataLst>
          </p:nvPr>
        </p:nvSpPr>
        <p:spPr>
          <a:xfrm>
            <a:off x="1952583" y="529591"/>
            <a:ext cx="2466877" cy="1142464"/>
          </a:xfrm>
          <a:prstGeom prst="rect">
            <a:avLst/>
          </a:prstGeom>
          <a:noFill/>
        </p:spPr>
        <p:txBody>
          <a:bodyPr wrap="square" lIns="91440" tIns="45720" rIns="91440" bIns="45720" anchor="b" anchorCtr="0">
            <a:normAutofit/>
          </a:bodyPr>
          <a:lstStyle/>
          <a:p>
            <a:pPr algn="ctr"/>
            <a:r>
              <a:rPr lang="zh-CN" altLang="en-US" sz="2800" dirty="0">
                <a:solidFill>
                  <a:schemeClr val="accent3">
                    <a:lumMod val="75000"/>
                  </a:schemeClr>
                </a:solidFill>
              </a:rPr>
              <a:t>主要代码</a:t>
            </a:r>
          </a:p>
        </p:txBody>
      </p:sp>
      <p:pic>
        <p:nvPicPr>
          <p:cNvPr id="3" name="图片 2"/>
          <p:cNvPicPr>
            <a:picLocks noChangeAspect="1"/>
          </p:cNvPicPr>
          <p:nvPr/>
        </p:nvPicPr>
        <p:blipFill>
          <a:blip r:embed="rId6"/>
          <a:stretch>
            <a:fillRect/>
          </a:stretch>
        </p:blipFill>
        <p:spPr>
          <a:xfrm>
            <a:off x="3786505" y="1671320"/>
            <a:ext cx="3912235" cy="4709160"/>
          </a:xfrm>
          <a:prstGeom prst="rect">
            <a:avLst/>
          </a:prstGeom>
        </p:spPr>
      </p:pic>
    </p:spTree>
    <p:custDataLst>
      <p:tags r:id="rId1"/>
    </p:custData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34" name="文本框 33"/>
          <p:cNvSpPr txBox="1"/>
          <p:nvPr>
            <p:custDataLst>
              <p:tags r:id="rId2"/>
            </p:custDataLst>
          </p:nvPr>
        </p:nvSpPr>
        <p:spPr>
          <a:xfrm>
            <a:off x="1952583" y="529591"/>
            <a:ext cx="2874250" cy="1142464"/>
          </a:xfrm>
          <a:prstGeom prst="rect">
            <a:avLst/>
          </a:prstGeom>
          <a:noFill/>
        </p:spPr>
        <p:txBody>
          <a:bodyPr wrap="square" lIns="91440" tIns="45720" rIns="91440" bIns="45720" anchor="b" anchorCtr="0">
            <a:normAutofit/>
          </a:bodyPr>
          <a:lstStyle/>
          <a:p>
            <a:pPr algn="ctr"/>
            <a:r>
              <a:rPr lang="zh-CN" altLang="en-US" sz="2800" dirty="0">
                <a:solidFill>
                  <a:schemeClr val="accent3">
                    <a:lumMod val="75000"/>
                  </a:schemeClr>
                </a:solidFill>
              </a:rPr>
              <a:t>降低图片分辨率</a:t>
            </a:r>
          </a:p>
        </p:txBody>
      </p:sp>
      <p:sp>
        <p:nvSpPr>
          <p:cNvPr id="2" name="文本框 1"/>
          <p:cNvSpPr txBox="1"/>
          <p:nvPr/>
        </p:nvSpPr>
        <p:spPr>
          <a:xfrm>
            <a:off x="2494915" y="1855470"/>
            <a:ext cx="7309485" cy="645160"/>
          </a:xfrm>
          <a:prstGeom prst="rect">
            <a:avLst/>
          </a:prstGeom>
          <a:noFill/>
        </p:spPr>
        <p:txBody>
          <a:bodyPr wrap="square" rtlCol="0">
            <a:spAutoFit/>
          </a:bodyPr>
          <a:lstStyle/>
          <a:p>
            <a:r>
              <a:rPr lang="zh-CN" altLang="en-US"/>
              <a:t>由于该神经网络需要输入（</a:t>
            </a:r>
            <a:r>
              <a:rPr lang="en-US" altLang="zh-CN"/>
              <a:t>224,224,3</a:t>
            </a:r>
            <a:r>
              <a:rPr lang="zh-CN" altLang="en-US"/>
              <a:t>）的图片，所以使用双三次插值算法将图片变成短边为</a:t>
            </a:r>
            <a:r>
              <a:rPr lang="en-US" altLang="zh-CN"/>
              <a:t>224</a:t>
            </a:r>
            <a:r>
              <a:rPr lang="zh-CN" altLang="en-US"/>
              <a:t>的图片。</a:t>
            </a:r>
          </a:p>
        </p:txBody>
      </p:sp>
    </p:spTree>
    <p:custDataLst>
      <p:tags r:id="rId1"/>
    </p:custData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椭圆 1"/>
          <p:cNvSpPr/>
          <p:nvPr/>
        </p:nvSpPr>
        <p:spPr>
          <a:xfrm>
            <a:off x="5092847" y="1452078"/>
            <a:ext cx="2000037" cy="2000037"/>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2" name="文本框 11"/>
          <p:cNvSpPr txBox="1"/>
          <p:nvPr/>
        </p:nvSpPr>
        <p:spPr>
          <a:xfrm>
            <a:off x="3311691" y="3613009"/>
            <a:ext cx="5562349" cy="789896"/>
          </a:xfrm>
          <a:prstGeom prst="rect">
            <a:avLst/>
          </a:prstGeom>
          <a:noFill/>
        </p:spPr>
        <p:txBody>
          <a:bodyPr wrap="square" lIns="91440" tIns="45720" rIns="91440" bIns="45720" rtlCol="0">
            <a:spAutoFit/>
          </a:bodyPr>
          <a:lstStyle/>
          <a:p>
            <a:pPr algn="ctr"/>
            <a:r>
              <a:rPr lang="zh-CN" altLang="zh-CN" sz="4535" b="1" dirty="0">
                <a:solidFill>
                  <a:srgbClr val="1B4367"/>
                </a:solidFill>
                <a:cs typeface="+mn-ea"/>
              </a:rPr>
              <a:t>图像预处理</a:t>
            </a:r>
            <a:endParaRPr lang="en-US" altLang="zh-CN" sz="4535" b="1" dirty="0">
              <a:solidFill>
                <a:srgbClr val="1B4367"/>
              </a:solidFill>
              <a:cs typeface="+mn-ea"/>
            </a:endParaRPr>
          </a:p>
        </p:txBody>
      </p:sp>
      <p:sp>
        <p:nvSpPr>
          <p:cNvPr id="95" name="文本框 11"/>
          <p:cNvSpPr txBox="1"/>
          <p:nvPr/>
        </p:nvSpPr>
        <p:spPr>
          <a:xfrm>
            <a:off x="4951302" y="2100057"/>
            <a:ext cx="2310525" cy="1083438"/>
          </a:xfrm>
          <a:prstGeom prst="rect">
            <a:avLst/>
          </a:prstGeom>
          <a:noFill/>
        </p:spPr>
        <p:txBody>
          <a:bodyPr wrap="square" lIns="91440" tIns="45720" rIns="91440" bIns="45720" rtlCol="0">
            <a:spAutoFit/>
          </a:bodyPr>
          <a:lstStyle/>
          <a:p>
            <a:pPr algn="ctr">
              <a:lnSpc>
                <a:spcPts val="4000"/>
              </a:lnSpc>
            </a:pPr>
            <a:r>
              <a:rPr lang="en-US" altLang="zh-CN" sz="7200" dirty="0">
                <a:solidFill>
                  <a:schemeClr val="bg1"/>
                </a:solidFill>
                <a:cs typeface="+mn-ea"/>
                <a:sym typeface="+mn-lt"/>
              </a:rPr>
              <a:t>01</a:t>
            </a:r>
            <a:endParaRPr lang="zh-CN" altLang="en-US" sz="7200" dirty="0">
              <a:solidFill>
                <a:schemeClr val="bg1"/>
              </a:solidFill>
              <a:cs typeface="+mn-ea"/>
              <a:sym typeface="+mn-lt"/>
            </a:endParaRPr>
          </a:p>
          <a:p>
            <a:pPr algn="ctr">
              <a:lnSpc>
                <a:spcPts val="4000"/>
              </a:lnSpc>
            </a:pPr>
            <a:r>
              <a:rPr lang="en-US" altLang="zh-CN" sz="3200" dirty="0">
                <a:solidFill>
                  <a:schemeClr val="bg1"/>
                </a:solidFill>
                <a:cs typeface="+mn-ea"/>
                <a:sym typeface="+mn-lt"/>
              </a:rPr>
              <a:t>PART </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600"/>
                                        <p:tgtEl>
                                          <p:spTgt spid="2"/>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95"/>
                                        </p:tgtEl>
                                        <p:attrNameLst>
                                          <p:attrName>style.visibility</p:attrName>
                                        </p:attrNameLst>
                                      </p:cBhvr>
                                      <p:to>
                                        <p:strVal val="visible"/>
                                      </p:to>
                                    </p:set>
                                    <p:anim calcmode="lin" valueType="num">
                                      <p:cBhvr>
                                        <p:cTn id="11" dur="500" fill="hold"/>
                                        <p:tgtEl>
                                          <p:spTgt spid="95"/>
                                        </p:tgtEl>
                                        <p:attrNameLst>
                                          <p:attrName>ppt_w</p:attrName>
                                        </p:attrNameLst>
                                      </p:cBhvr>
                                      <p:tavLst>
                                        <p:tav tm="0">
                                          <p:val>
                                            <p:fltVal val="0"/>
                                          </p:val>
                                        </p:tav>
                                        <p:tav tm="100000">
                                          <p:val>
                                            <p:strVal val="#ppt_w"/>
                                          </p:val>
                                        </p:tav>
                                      </p:tavLst>
                                    </p:anim>
                                    <p:anim calcmode="lin" valueType="num">
                                      <p:cBhvr>
                                        <p:cTn id="12" dur="500" fill="hold"/>
                                        <p:tgtEl>
                                          <p:spTgt spid="95"/>
                                        </p:tgtEl>
                                        <p:attrNameLst>
                                          <p:attrName>ppt_h</p:attrName>
                                        </p:attrNameLst>
                                      </p:cBhvr>
                                      <p:tavLst>
                                        <p:tav tm="0">
                                          <p:val>
                                            <p:fltVal val="0"/>
                                          </p:val>
                                        </p:tav>
                                        <p:tav tm="100000">
                                          <p:val>
                                            <p:strVal val="#ppt_h"/>
                                          </p:val>
                                        </p:tav>
                                      </p:tavLst>
                                    </p:anim>
                                    <p:animEffect transition="in" filter="fade">
                                      <p:cBhvr>
                                        <p:cTn id="13" dur="500"/>
                                        <p:tgtEl>
                                          <p:spTgt spid="95"/>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arn(inVertical)">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p:bldP spid="95"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34" name="文本框 33"/>
          <p:cNvSpPr txBox="1"/>
          <p:nvPr>
            <p:custDataLst>
              <p:tags r:id="rId2"/>
            </p:custDataLst>
          </p:nvPr>
        </p:nvSpPr>
        <p:spPr>
          <a:xfrm>
            <a:off x="1952583" y="746761"/>
            <a:ext cx="2466877" cy="1142464"/>
          </a:xfrm>
          <a:prstGeom prst="rect">
            <a:avLst/>
          </a:prstGeom>
          <a:noFill/>
        </p:spPr>
        <p:txBody>
          <a:bodyPr wrap="square" lIns="91440" tIns="45720" rIns="91440" bIns="45720" anchor="b" anchorCtr="0">
            <a:normAutofit/>
          </a:bodyPr>
          <a:lstStyle/>
          <a:p>
            <a:pPr algn="ctr"/>
            <a:r>
              <a:rPr lang="zh-CN" altLang="en-US" sz="2800" dirty="0">
                <a:solidFill>
                  <a:schemeClr val="accent3">
                    <a:lumMod val="75000"/>
                  </a:schemeClr>
                </a:solidFill>
              </a:rPr>
              <a:t>运行结果</a:t>
            </a:r>
          </a:p>
        </p:txBody>
      </p:sp>
      <p:pic>
        <p:nvPicPr>
          <p:cNvPr id="2" name="图片 1"/>
          <p:cNvPicPr>
            <a:picLocks noChangeAspect="1"/>
          </p:cNvPicPr>
          <p:nvPr/>
        </p:nvPicPr>
        <p:blipFill>
          <a:blip r:embed="rId6"/>
          <a:stretch>
            <a:fillRect/>
          </a:stretch>
        </p:blipFill>
        <p:spPr>
          <a:xfrm>
            <a:off x="1680845" y="2045335"/>
            <a:ext cx="4328795" cy="3495675"/>
          </a:xfrm>
          <a:prstGeom prst="rect">
            <a:avLst/>
          </a:prstGeom>
        </p:spPr>
      </p:pic>
      <p:pic>
        <p:nvPicPr>
          <p:cNvPr id="3" name="图片 2"/>
          <p:cNvPicPr>
            <a:picLocks noChangeAspect="1"/>
          </p:cNvPicPr>
          <p:nvPr/>
        </p:nvPicPr>
        <p:blipFill>
          <a:blip r:embed="rId7"/>
          <a:stretch>
            <a:fillRect/>
          </a:stretch>
        </p:blipFill>
        <p:spPr>
          <a:xfrm>
            <a:off x="6352540" y="2045335"/>
            <a:ext cx="4329430" cy="3495675"/>
          </a:xfrm>
          <a:prstGeom prst="rect">
            <a:avLst/>
          </a:prstGeom>
        </p:spPr>
      </p:pic>
    </p:spTree>
    <p:custDataLst>
      <p:tags r:id="rId1"/>
    </p:custData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34" name="文本框 33"/>
          <p:cNvSpPr txBox="1"/>
          <p:nvPr>
            <p:custDataLst>
              <p:tags r:id="rId2"/>
            </p:custDataLst>
          </p:nvPr>
        </p:nvSpPr>
        <p:spPr>
          <a:xfrm>
            <a:off x="1812883" y="725806"/>
            <a:ext cx="2466877" cy="1142464"/>
          </a:xfrm>
          <a:prstGeom prst="rect">
            <a:avLst/>
          </a:prstGeom>
          <a:noFill/>
        </p:spPr>
        <p:txBody>
          <a:bodyPr wrap="square" lIns="91440" tIns="45720" rIns="91440" bIns="45720" anchor="b" anchorCtr="0">
            <a:normAutofit/>
          </a:bodyPr>
          <a:lstStyle/>
          <a:p>
            <a:pPr algn="ctr"/>
            <a:r>
              <a:rPr lang="zh-CN" altLang="en-US" sz="2800" dirty="0">
                <a:solidFill>
                  <a:schemeClr val="accent3">
                    <a:lumMod val="75000"/>
                  </a:schemeClr>
                </a:solidFill>
              </a:rPr>
              <a:t>数据规范化</a:t>
            </a:r>
          </a:p>
        </p:txBody>
      </p:sp>
      <p:sp>
        <p:nvSpPr>
          <p:cNvPr id="2" name="文本框 1"/>
          <p:cNvSpPr txBox="1"/>
          <p:nvPr/>
        </p:nvSpPr>
        <p:spPr>
          <a:xfrm>
            <a:off x="1936115" y="2395220"/>
            <a:ext cx="8319770" cy="1476375"/>
          </a:xfrm>
          <a:prstGeom prst="rect">
            <a:avLst/>
          </a:prstGeom>
          <a:noFill/>
        </p:spPr>
        <p:txBody>
          <a:bodyPr wrap="square" rtlCol="0">
            <a:spAutoFit/>
          </a:bodyPr>
          <a:lstStyle/>
          <a:p>
            <a:r>
              <a:rPr lang="zh-CN" altLang="en-US"/>
              <a:t>数据规范-Normalization是深度学习中我们很容易忽视，也很容易出错的问题。我们训练的所有数据在输入到模型中的时候都要进行一些规范化。例如在pytorch中，有些模型是通过规范化后的数据进行训练的，所以我们在使用这些预训练好的模型的时候，要注意在将自己的数据投入模型中之前要首先对数据进行规范化。</a:t>
            </a:r>
          </a:p>
          <a:p>
            <a:r>
              <a:rPr lang="zh-CN" altLang="en-US"/>
              <a:t>预训练模型即模型中的权重参数都被训练好了，在构造模型后读取模型权重即可。</a:t>
            </a:r>
          </a:p>
        </p:txBody>
      </p:sp>
      <p:pic>
        <p:nvPicPr>
          <p:cNvPr id="3" name="图片 2"/>
          <p:cNvPicPr>
            <a:picLocks noChangeAspect="1"/>
          </p:cNvPicPr>
          <p:nvPr/>
        </p:nvPicPr>
        <p:blipFill>
          <a:blip r:embed="rId6"/>
          <a:stretch>
            <a:fillRect/>
          </a:stretch>
        </p:blipFill>
        <p:spPr>
          <a:xfrm>
            <a:off x="1706880" y="4278630"/>
            <a:ext cx="8778240" cy="1607820"/>
          </a:xfrm>
          <a:prstGeom prst="rect">
            <a:avLst/>
          </a:prstGeom>
        </p:spPr>
      </p:pic>
    </p:spTree>
    <p:custDataLst>
      <p:tags r:id="rId1"/>
    </p:custData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34" name="文本框 33"/>
          <p:cNvSpPr txBox="1"/>
          <p:nvPr>
            <p:custDataLst>
              <p:tags r:id="rId2"/>
            </p:custDataLst>
          </p:nvPr>
        </p:nvSpPr>
        <p:spPr>
          <a:xfrm>
            <a:off x="1812883" y="725806"/>
            <a:ext cx="2466877" cy="1142464"/>
          </a:xfrm>
          <a:prstGeom prst="rect">
            <a:avLst/>
          </a:prstGeom>
          <a:noFill/>
        </p:spPr>
        <p:txBody>
          <a:bodyPr wrap="square" lIns="91440" tIns="45720" rIns="91440" bIns="45720" anchor="b" anchorCtr="0">
            <a:normAutofit/>
          </a:bodyPr>
          <a:lstStyle/>
          <a:p>
            <a:pPr algn="ctr"/>
            <a:r>
              <a:rPr lang="zh-CN" altLang="en-US" sz="2800" dirty="0">
                <a:solidFill>
                  <a:schemeClr val="accent3">
                    <a:lumMod val="75000"/>
                  </a:schemeClr>
                </a:solidFill>
              </a:rPr>
              <a:t>加载数据</a:t>
            </a:r>
          </a:p>
        </p:txBody>
      </p:sp>
      <p:pic>
        <p:nvPicPr>
          <p:cNvPr id="3" name="图片 2"/>
          <p:cNvPicPr>
            <a:picLocks noChangeAspect="1"/>
          </p:cNvPicPr>
          <p:nvPr/>
        </p:nvPicPr>
        <p:blipFill>
          <a:blip r:embed="rId6"/>
          <a:stretch>
            <a:fillRect/>
          </a:stretch>
        </p:blipFill>
        <p:spPr>
          <a:xfrm>
            <a:off x="1045210" y="2558415"/>
            <a:ext cx="10101580" cy="2334895"/>
          </a:xfrm>
          <a:prstGeom prst="rect">
            <a:avLst/>
          </a:prstGeom>
        </p:spPr>
      </p:pic>
    </p:spTree>
    <p:custDataLst>
      <p:tags r:id="rId1"/>
    </p:custData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34" name="文本框 33"/>
          <p:cNvSpPr txBox="1"/>
          <p:nvPr>
            <p:custDataLst>
              <p:tags r:id="rId2"/>
            </p:custDataLst>
          </p:nvPr>
        </p:nvSpPr>
        <p:spPr>
          <a:xfrm>
            <a:off x="1812883" y="725806"/>
            <a:ext cx="2466877" cy="1142464"/>
          </a:xfrm>
          <a:prstGeom prst="rect">
            <a:avLst/>
          </a:prstGeom>
          <a:noFill/>
        </p:spPr>
        <p:txBody>
          <a:bodyPr wrap="square" lIns="91440" tIns="45720" rIns="91440" bIns="45720" anchor="b" anchorCtr="0">
            <a:normAutofit/>
          </a:bodyPr>
          <a:lstStyle/>
          <a:p>
            <a:pPr algn="ctr"/>
            <a:r>
              <a:rPr lang="zh-CN" altLang="en-US" sz="2800" dirty="0">
                <a:solidFill>
                  <a:schemeClr val="accent3">
                    <a:lumMod val="75000"/>
                  </a:schemeClr>
                </a:solidFill>
              </a:rPr>
              <a:t>训练模型</a:t>
            </a:r>
          </a:p>
        </p:txBody>
      </p:sp>
      <p:sp>
        <p:nvSpPr>
          <p:cNvPr id="2" name="文本框 1"/>
          <p:cNvSpPr txBox="1"/>
          <p:nvPr/>
        </p:nvSpPr>
        <p:spPr>
          <a:xfrm>
            <a:off x="2084705" y="2150110"/>
            <a:ext cx="8980170" cy="368300"/>
          </a:xfrm>
          <a:prstGeom prst="rect">
            <a:avLst/>
          </a:prstGeom>
          <a:noFill/>
        </p:spPr>
        <p:txBody>
          <a:bodyPr wrap="square" rtlCol="0">
            <a:spAutoFit/>
          </a:bodyPr>
          <a:lstStyle/>
          <a:p>
            <a:r>
              <a:rPr lang="en-US" altLang="zh-CN"/>
              <a:t>train</a:t>
            </a:r>
            <a:r>
              <a:rPr lang="zh-CN" altLang="en-US"/>
              <a:t>文件夹下的图片用于训练，以调整学习率</a:t>
            </a:r>
          </a:p>
        </p:txBody>
      </p:sp>
      <p:pic>
        <p:nvPicPr>
          <p:cNvPr id="4" name="图片 3"/>
          <p:cNvPicPr>
            <a:picLocks noChangeAspect="1"/>
          </p:cNvPicPr>
          <p:nvPr/>
        </p:nvPicPr>
        <p:blipFill>
          <a:blip r:embed="rId6"/>
          <a:stretch>
            <a:fillRect/>
          </a:stretch>
        </p:blipFill>
        <p:spPr>
          <a:xfrm>
            <a:off x="3581400" y="2999740"/>
            <a:ext cx="5029200" cy="2887980"/>
          </a:xfrm>
          <a:prstGeom prst="rect">
            <a:avLst/>
          </a:prstGeom>
        </p:spPr>
      </p:pic>
    </p:spTree>
    <p:custDataLst>
      <p:tags r:id="rId1"/>
    </p:custData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34" name="文本框 33"/>
          <p:cNvSpPr txBox="1"/>
          <p:nvPr>
            <p:custDataLst>
              <p:tags r:id="rId2"/>
            </p:custDataLst>
          </p:nvPr>
        </p:nvSpPr>
        <p:spPr>
          <a:xfrm>
            <a:off x="1812883" y="725806"/>
            <a:ext cx="2774107" cy="1142464"/>
          </a:xfrm>
          <a:prstGeom prst="rect">
            <a:avLst/>
          </a:prstGeom>
          <a:noFill/>
        </p:spPr>
        <p:txBody>
          <a:bodyPr wrap="square" lIns="91440" tIns="45720" rIns="91440" bIns="45720" anchor="b" anchorCtr="0">
            <a:normAutofit/>
          </a:bodyPr>
          <a:lstStyle/>
          <a:p>
            <a:pPr algn="ctr"/>
            <a:r>
              <a:rPr lang="zh-CN" altLang="en-US" sz="2800" dirty="0">
                <a:solidFill>
                  <a:schemeClr val="accent3">
                    <a:lumMod val="75000"/>
                  </a:schemeClr>
                </a:solidFill>
              </a:rPr>
              <a:t>训练结果可视化</a:t>
            </a:r>
          </a:p>
        </p:txBody>
      </p:sp>
      <p:sp>
        <p:nvSpPr>
          <p:cNvPr id="2" name="文本框 1"/>
          <p:cNvSpPr txBox="1"/>
          <p:nvPr/>
        </p:nvSpPr>
        <p:spPr>
          <a:xfrm>
            <a:off x="2084705" y="2150110"/>
            <a:ext cx="8980170" cy="368300"/>
          </a:xfrm>
          <a:prstGeom prst="rect">
            <a:avLst/>
          </a:prstGeom>
          <a:noFill/>
        </p:spPr>
        <p:txBody>
          <a:bodyPr wrap="square" rtlCol="0">
            <a:spAutoFit/>
          </a:bodyPr>
          <a:lstStyle/>
          <a:p>
            <a:r>
              <a:rPr lang="zh-CN" altLang="en-US"/>
              <a:t>可视化一部分的训练预测结果</a:t>
            </a:r>
          </a:p>
        </p:txBody>
      </p:sp>
      <p:pic>
        <p:nvPicPr>
          <p:cNvPr id="6" name="图片 5"/>
          <p:cNvPicPr>
            <a:picLocks noChangeAspect="1"/>
          </p:cNvPicPr>
          <p:nvPr/>
        </p:nvPicPr>
        <p:blipFill>
          <a:blip r:embed="rId6"/>
          <a:stretch>
            <a:fillRect/>
          </a:stretch>
        </p:blipFill>
        <p:spPr>
          <a:xfrm>
            <a:off x="3776345" y="2705100"/>
            <a:ext cx="4639310" cy="3898900"/>
          </a:xfrm>
          <a:prstGeom prst="rect">
            <a:avLst/>
          </a:prstGeom>
        </p:spPr>
      </p:pic>
    </p:spTree>
    <p:custDataLst>
      <p:tags r:id="rId1"/>
    </p:custData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34" name="文本框 33"/>
          <p:cNvSpPr txBox="1"/>
          <p:nvPr>
            <p:custDataLst>
              <p:tags r:id="rId2"/>
            </p:custDataLst>
          </p:nvPr>
        </p:nvSpPr>
        <p:spPr>
          <a:xfrm>
            <a:off x="1812883" y="725806"/>
            <a:ext cx="2804087" cy="1142464"/>
          </a:xfrm>
          <a:prstGeom prst="rect">
            <a:avLst/>
          </a:prstGeom>
          <a:noFill/>
        </p:spPr>
        <p:txBody>
          <a:bodyPr wrap="square" lIns="91440" tIns="45720" rIns="91440" bIns="45720" anchor="b" anchorCtr="0">
            <a:normAutofit/>
          </a:bodyPr>
          <a:lstStyle/>
          <a:p>
            <a:pPr algn="ctr"/>
            <a:r>
              <a:rPr lang="zh-CN" altLang="en-US" sz="2800" dirty="0">
                <a:solidFill>
                  <a:schemeClr val="accent3">
                    <a:lumMod val="75000"/>
                  </a:schemeClr>
                </a:solidFill>
              </a:rPr>
              <a:t>训练结果可视化</a:t>
            </a:r>
          </a:p>
        </p:txBody>
      </p:sp>
      <p:pic>
        <p:nvPicPr>
          <p:cNvPr id="3" name="图片 2"/>
          <p:cNvPicPr>
            <a:picLocks noChangeAspect="1"/>
          </p:cNvPicPr>
          <p:nvPr/>
        </p:nvPicPr>
        <p:blipFill>
          <a:blip r:embed="rId6"/>
          <a:stretch>
            <a:fillRect/>
          </a:stretch>
        </p:blipFill>
        <p:spPr>
          <a:xfrm>
            <a:off x="3706495" y="1868170"/>
            <a:ext cx="4779645" cy="4467225"/>
          </a:xfrm>
          <a:prstGeom prst="rect">
            <a:avLst/>
          </a:prstGeom>
        </p:spPr>
      </p:pic>
    </p:spTree>
    <p:custDataLst>
      <p:tags r:id="rId1"/>
    </p:custData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34" name="文本框 33"/>
          <p:cNvSpPr txBox="1"/>
          <p:nvPr>
            <p:custDataLst>
              <p:tags r:id="rId2"/>
            </p:custDataLst>
          </p:nvPr>
        </p:nvSpPr>
        <p:spPr>
          <a:xfrm>
            <a:off x="1172210" y="605155"/>
            <a:ext cx="4968240" cy="1142365"/>
          </a:xfrm>
          <a:prstGeom prst="rect">
            <a:avLst/>
          </a:prstGeom>
          <a:noFill/>
        </p:spPr>
        <p:txBody>
          <a:bodyPr wrap="square" lIns="91440" tIns="45720" rIns="91440" bIns="45720" anchor="b" anchorCtr="0">
            <a:normAutofit/>
          </a:bodyPr>
          <a:lstStyle/>
          <a:p>
            <a:pPr algn="ctr"/>
            <a:r>
              <a:rPr lang="zh-CN" altLang="en-US" sz="2800" dirty="0">
                <a:solidFill>
                  <a:schemeClr val="accent3">
                    <a:lumMod val="75000"/>
                  </a:schemeClr>
                </a:solidFill>
              </a:rPr>
              <a:t>对下载数据集进行简单处理后的训练集的训练运行结果：</a:t>
            </a:r>
          </a:p>
        </p:txBody>
      </p:sp>
      <p:pic>
        <p:nvPicPr>
          <p:cNvPr id="2" name="图片 1" descr="train_before"/>
          <p:cNvPicPr>
            <a:picLocks noChangeAspect="1"/>
          </p:cNvPicPr>
          <p:nvPr/>
        </p:nvPicPr>
        <p:blipFill>
          <a:blip r:embed="rId6"/>
          <a:stretch>
            <a:fillRect/>
          </a:stretch>
        </p:blipFill>
        <p:spPr>
          <a:xfrm>
            <a:off x="4737735" y="1957705"/>
            <a:ext cx="2717165" cy="3988435"/>
          </a:xfrm>
          <a:prstGeom prst="rect">
            <a:avLst/>
          </a:prstGeom>
        </p:spPr>
      </p:pic>
      <p:sp>
        <p:nvSpPr>
          <p:cNvPr id="100" name="文本框 99"/>
          <p:cNvSpPr txBox="1"/>
          <p:nvPr/>
        </p:nvSpPr>
        <p:spPr>
          <a:xfrm>
            <a:off x="2590800" y="6193155"/>
            <a:ext cx="7010400" cy="521970"/>
          </a:xfrm>
          <a:prstGeom prst="rect">
            <a:avLst/>
          </a:prstGeom>
          <a:noFill/>
          <a:ln w="9525">
            <a:noFill/>
          </a:ln>
        </p:spPr>
        <p:txBody>
          <a:bodyPr wrap="square">
            <a:spAutoFit/>
          </a:bodyPr>
          <a:lstStyle/>
          <a:p>
            <a:pPr indent="266700"/>
            <a:r>
              <a:rPr lang="zh-CN" sz="2800" b="0">
                <a:solidFill>
                  <a:schemeClr val="tx1"/>
                </a:solidFill>
                <a:uFillTx/>
                <a:latin typeface="Calibri" panose="020F0502020204030204" charset="0"/>
                <a:ea typeface="华文中宋" panose="02010600040101010101" charset="-122"/>
              </a:rPr>
              <a:t>可以看到训练的损失函数值为</a:t>
            </a:r>
            <a:r>
              <a:rPr lang="en-US" sz="2800" b="0">
                <a:solidFill>
                  <a:schemeClr val="tx1"/>
                </a:solidFill>
                <a:uFillTx/>
                <a:latin typeface="Calibri" panose="020F0502020204030204" charset="0"/>
                <a:ea typeface="华文中宋" panose="02010600040101010101" charset="-122"/>
              </a:rPr>
              <a:t>0.0348</a:t>
            </a:r>
            <a:r>
              <a:rPr lang="zh-CN" sz="2800" b="0">
                <a:solidFill>
                  <a:schemeClr val="tx1"/>
                </a:solidFill>
                <a:uFillTx/>
                <a:latin typeface="Calibri" panose="020F0502020204030204" charset="0"/>
                <a:ea typeface="华文中宋" panose="02010600040101010101" charset="-122"/>
              </a:rPr>
              <a:t>。</a:t>
            </a:r>
            <a:endParaRPr lang="zh-CN" altLang="en-US" sz="2800" b="0">
              <a:solidFill>
                <a:schemeClr val="tx1"/>
              </a:solidFill>
              <a:uFillTx/>
              <a:latin typeface="Calibri" panose="020F0502020204030204" charset="0"/>
              <a:ea typeface="华文中宋" panose="02010600040101010101" charset="-122"/>
            </a:endParaRPr>
          </a:p>
        </p:txBody>
      </p:sp>
    </p:spTree>
    <p:custDataLst>
      <p:tags r:id="rId1"/>
    </p:custData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34" name="文本框 33"/>
          <p:cNvSpPr txBox="1"/>
          <p:nvPr>
            <p:custDataLst>
              <p:tags r:id="rId2"/>
            </p:custDataLst>
          </p:nvPr>
        </p:nvSpPr>
        <p:spPr>
          <a:xfrm>
            <a:off x="1812924" y="725805"/>
            <a:ext cx="6206813" cy="1142365"/>
          </a:xfrm>
          <a:prstGeom prst="rect">
            <a:avLst/>
          </a:prstGeom>
          <a:noFill/>
        </p:spPr>
        <p:txBody>
          <a:bodyPr wrap="square" lIns="91440" tIns="45720" rIns="91440" bIns="45720" anchor="b" anchorCtr="0">
            <a:noAutofit/>
          </a:bodyPr>
          <a:lstStyle/>
          <a:p>
            <a:pPr algn="ctr"/>
            <a:r>
              <a:rPr lang="zh-CN" altLang="en-US" sz="2800" dirty="0">
                <a:solidFill>
                  <a:schemeClr val="accent3">
                    <a:lumMod val="75000"/>
                  </a:schemeClr>
                </a:solidFill>
              </a:rPr>
              <a:t>将训练好的模型那测试集进行测试，同样的测试集也只进行了简单的处理：</a:t>
            </a:r>
          </a:p>
        </p:txBody>
      </p:sp>
      <p:pic>
        <p:nvPicPr>
          <p:cNvPr id="2" name="图片 1" descr="test_before"/>
          <p:cNvPicPr>
            <a:picLocks noChangeAspect="1"/>
          </p:cNvPicPr>
          <p:nvPr/>
        </p:nvPicPr>
        <p:blipFill>
          <a:blip r:embed="rId6"/>
          <a:stretch>
            <a:fillRect/>
          </a:stretch>
        </p:blipFill>
        <p:spPr>
          <a:xfrm>
            <a:off x="3770630" y="1868170"/>
            <a:ext cx="4022725" cy="3469005"/>
          </a:xfrm>
          <a:prstGeom prst="rect">
            <a:avLst/>
          </a:prstGeom>
        </p:spPr>
      </p:pic>
      <p:sp>
        <p:nvSpPr>
          <p:cNvPr id="100" name="文本框 99"/>
          <p:cNvSpPr txBox="1"/>
          <p:nvPr/>
        </p:nvSpPr>
        <p:spPr>
          <a:xfrm>
            <a:off x="1384300" y="5516245"/>
            <a:ext cx="9422765" cy="922020"/>
          </a:xfrm>
          <a:prstGeom prst="rect">
            <a:avLst/>
          </a:prstGeom>
          <a:noFill/>
          <a:ln w="9525">
            <a:noFill/>
          </a:ln>
        </p:spPr>
        <p:txBody>
          <a:bodyPr wrap="square">
            <a:spAutoFit/>
          </a:bodyPr>
          <a:lstStyle/>
          <a:p>
            <a:pPr indent="0"/>
            <a:r>
              <a:rPr lang="zh-CN" b="0">
                <a:solidFill>
                  <a:schemeClr val="tx1"/>
                </a:solidFill>
                <a:uFillTx/>
                <a:latin typeface="Calibri" panose="020F0502020204030204" charset="0"/>
                <a:ea typeface="华文中宋" panose="02010600040101010101" charset="-122"/>
              </a:rPr>
              <a:t>上图纵坐标表示的为图片的真实标签，横坐标为预测标签，在对角线上的就说明了预测值与真实值相等，说明预测正确，可以看到，预测正确的图片个数为：</a:t>
            </a:r>
            <a:r>
              <a:rPr lang="en-US" b="0">
                <a:solidFill>
                  <a:schemeClr val="tx1"/>
                </a:solidFill>
                <a:uFillTx/>
                <a:latin typeface="Calibri" panose="020F0502020204030204" charset="0"/>
                <a:ea typeface="华文中宋" panose="02010600040101010101" charset="-122"/>
              </a:rPr>
              <a:t>926</a:t>
            </a:r>
            <a:r>
              <a:rPr lang="zh-CN" b="0">
                <a:solidFill>
                  <a:schemeClr val="tx1"/>
                </a:solidFill>
                <a:uFillTx/>
                <a:latin typeface="Calibri" panose="020F0502020204030204" charset="0"/>
                <a:ea typeface="华文中宋" panose="02010600040101010101" charset="-122"/>
              </a:rPr>
              <a:t>，总个数为：</a:t>
            </a:r>
            <a:r>
              <a:rPr lang="en-US" b="0">
                <a:solidFill>
                  <a:schemeClr val="tx1"/>
                </a:solidFill>
                <a:uFillTx/>
                <a:latin typeface="Calibri" panose="020F0502020204030204" charset="0"/>
                <a:ea typeface="华文中宋" panose="02010600040101010101" charset="-122"/>
              </a:rPr>
              <a:t>965</a:t>
            </a:r>
            <a:r>
              <a:rPr lang="zh-CN" b="0">
                <a:solidFill>
                  <a:schemeClr val="tx1"/>
                </a:solidFill>
                <a:uFillTx/>
                <a:latin typeface="Calibri" panose="020F0502020204030204" charset="0"/>
                <a:ea typeface="华文中宋" panose="02010600040101010101" charset="-122"/>
              </a:rPr>
              <a:t>，预测的准确率为：</a:t>
            </a:r>
            <a:r>
              <a:rPr lang="en-US" b="0">
                <a:solidFill>
                  <a:schemeClr val="tx1"/>
                </a:solidFill>
                <a:uFillTx/>
                <a:latin typeface="Calibri" panose="020F0502020204030204" charset="0"/>
                <a:ea typeface="华文中宋" panose="02010600040101010101" charset="-122"/>
              </a:rPr>
              <a:t>95.95%</a:t>
            </a:r>
            <a:r>
              <a:rPr lang="zh-CN" b="0">
                <a:solidFill>
                  <a:schemeClr val="tx1"/>
                </a:solidFill>
                <a:uFillTx/>
                <a:latin typeface="Calibri" panose="020F0502020204030204" charset="0"/>
                <a:ea typeface="华文中宋" panose="02010600040101010101" charset="-122"/>
              </a:rPr>
              <a:t>。</a:t>
            </a:r>
            <a:endParaRPr lang="zh-CN" altLang="en-US" b="0">
              <a:solidFill>
                <a:schemeClr val="tx1"/>
              </a:solidFill>
              <a:uFillTx/>
              <a:latin typeface="Calibri" panose="020F0502020204030204" charset="0"/>
              <a:ea typeface="华文中宋" panose="02010600040101010101" charset="-122"/>
            </a:endParaRPr>
          </a:p>
        </p:txBody>
      </p:sp>
    </p:spTree>
    <p:custDataLst>
      <p:tags r:id="rId1"/>
    </p:custData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34" name="文本框 33"/>
          <p:cNvSpPr txBox="1"/>
          <p:nvPr>
            <p:custDataLst>
              <p:tags r:id="rId2"/>
            </p:custDataLst>
          </p:nvPr>
        </p:nvSpPr>
        <p:spPr>
          <a:xfrm>
            <a:off x="1172210" y="605155"/>
            <a:ext cx="4968240" cy="1142365"/>
          </a:xfrm>
          <a:prstGeom prst="rect">
            <a:avLst/>
          </a:prstGeom>
          <a:noFill/>
        </p:spPr>
        <p:txBody>
          <a:bodyPr wrap="square" lIns="91440" tIns="45720" rIns="91440" bIns="45720" anchor="b" anchorCtr="0">
            <a:normAutofit/>
          </a:bodyPr>
          <a:lstStyle/>
          <a:p>
            <a:pPr algn="ctr"/>
            <a:r>
              <a:rPr lang="zh-CN" altLang="en-US" sz="2800" dirty="0">
                <a:solidFill>
                  <a:schemeClr val="accent3">
                    <a:lumMod val="75000"/>
                  </a:schemeClr>
                </a:solidFill>
              </a:rPr>
              <a:t>用处理过后的图片进行训练，共12000，其结果为：</a:t>
            </a:r>
          </a:p>
        </p:txBody>
      </p:sp>
      <p:sp>
        <p:nvSpPr>
          <p:cNvPr id="100" name="文本框 99"/>
          <p:cNvSpPr txBox="1"/>
          <p:nvPr/>
        </p:nvSpPr>
        <p:spPr>
          <a:xfrm>
            <a:off x="2590800" y="6069965"/>
            <a:ext cx="7010400" cy="645160"/>
          </a:xfrm>
          <a:prstGeom prst="rect">
            <a:avLst/>
          </a:prstGeom>
          <a:noFill/>
          <a:ln w="9525">
            <a:noFill/>
          </a:ln>
        </p:spPr>
        <p:txBody>
          <a:bodyPr wrap="square">
            <a:spAutoFit/>
          </a:bodyPr>
          <a:lstStyle/>
          <a:p>
            <a:pPr indent="266700"/>
            <a:r>
              <a:rPr b="0">
                <a:solidFill>
                  <a:schemeClr val="tx1"/>
                </a:solidFill>
                <a:uFillTx/>
                <a:latin typeface="Calibri" panose="020F0502020204030204" charset="0"/>
                <a:ea typeface="华文中宋" panose="02010600040101010101" charset="-122"/>
              </a:rPr>
              <a:t>可以看到，损失函数值为0.0183，低于之前的损失函数值为0.0348。说明处理过后的图片训练效果明显提高。</a:t>
            </a:r>
          </a:p>
        </p:txBody>
      </p:sp>
      <p:pic>
        <p:nvPicPr>
          <p:cNvPr id="3" name="图片 2" descr="train_after"/>
          <p:cNvPicPr>
            <a:picLocks noChangeAspect="1"/>
          </p:cNvPicPr>
          <p:nvPr/>
        </p:nvPicPr>
        <p:blipFill>
          <a:blip r:embed="rId6"/>
          <a:stretch>
            <a:fillRect/>
          </a:stretch>
        </p:blipFill>
        <p:spPr>
          <a:xfrm>
            <a:off x="4749165" y="1968500"/>
            <a:ext cx="2693670" cy="4003675"/>
          </a:xfrm>
          <a:prstGeom prst="rect">
            <a:avLst/>
          </a:prstGeom>
        </p:spPr>
      </p:pic>
    </p:spTree>
    <p:custDataLst>
      <p:tags r:id="rId1"/>
    </p:custData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34" name="文本框 33"/>
          <p:cNvSpPr txBox="1"/>
          <p:nvPr>
            <p:custDataLst>
              <p:tags r:id="rId2"/>
            </p:custDataLst>
          </p:nvPr>
        </p:nvSpPr>
        <p:spPr>
          <a:xfrm>
            <a:off x="1812925" y="725805"/>
            <a:ext cx="4870450" cy="1142365"/>
          </a:xfrm>
          <a:prstGeom prst="rect">
            <a:avLst/>
          </a:prstGeom>
          <a:noFill/>
        </p:spPr>
        <p:txBody>
          <a:bodyPr wrap="square" lIns="91440" tIns="45720" rIns="91440" bIns="45720" anchor="b" anchorCtr="0">
            <a:normAutofit/>
          </a:bodyPr>
          <a:lstStyle/>
          <a:p>
            <a:pPr algn="ctr"/>
            <a:r>
              <a:rPr lang="zh-CN" altLang="en-US" sz="2800" dirty="0">
                <a:solidFill>
                  <a:schemeClr val="accent3">
                    <a:lumMod val="75000"/>
                  </a:schemeClr>
                </a:solidFill>
              </a:rPr>
              <a:t>将训练好的模型用于处理后的图片，其结果为：</a:t>
            </a:r>
          </a:p>
        </p:txBody>
      </p:sp>
      <p:sp>
        <p:nvSpPr>
          <p:cNvPr id="100" name="文本框 99"/>
          <p:cNvSpPr txBox="1"/>
          <p:nvPr/>
        </p:nvSpPr>
        <p:spPr>
          <a:xfrm>
            <a:off x="1384300" y="5424805"/>
            <a:ext cx="9422765" cy="1198880"/>
          </a:xfrm>
          <a:prstGeom prst="rect">
            <a:avLst/>
          </a:prstGeom>
          <a:noFill/>
          <a:ln w="9525">
            <a:noFill/>
          </a:ln>
        </p:spPr>
        <p:txBody>
          <a:bodyPr wrap="square">
            <a:spAutoFit/>
          </a:bodyPr>
          <a:lstStyle/>
          <a:p>
            <a:pPr indent="0"/>
            <a:r>
              <a:rPr b="0">
                <a:solidFill>
                  <a:schemeClr val="tx1"/>
                </a:solidFill>
                <a:uFillTx/>
                <a:latin typeface="Calibri" panose="020F0502020204030204" charset="0"/>
                <a:ea typeface="华文中宋" panose="02010600040101010101" charset="-122"/>
              </a:rPr>
              <a:t>上图纵坐标表示的为图片的真实标签，横坐标为预测标签，在对角线上的就说明了预测值与真实值相等，说明预测正确，可以看到，预测正确的图片个数为：980，总个数为：1000，预测的准确率为：98%，高于之前的训练准确率95.95%。说明处理过后的图片测试效果也得到了明显的提高。</a:t>
            </a:r>
          </a:p>
        </p:txBody>
      </p:sp>
      <p:pic>
        <p:nvPicPr>
          <p:cNvPr id="3" name="图片 2" descr="test_after"/>
          <p:cNvPicPr>
            <a:picLocks noChangeAspect="1"/>
          </p:cNvPicPr>
          <p:nvPr/>
        </p:nvPicPr>
        <p:blipFill>
          <a:blip r:embed="rId6"/>
          <a:stretch>
            <a:fillRect/>
          </a:stretch>
        </p:blipFill>
        <p:spPr>
          <a:xfrm>
            <a:off x="4255770" y="1870710"/>
            <a:ext cx="3679825" cy="3116580"/>
          </a:xfrm>
          <a:prstGeom prst="rect">
            <a:avLst/>
          </a:prstGeom>
        </p:spPr>
      </p:pic>
    </p:spTree>
    <p:custDataLst>
      <p:tags r:id="rId1"/>
    </p:custData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34" name="文本框 33"/>
          <p:cNvSpPr txBox="1"/>
          <p:nvPr>
            <p:custDataLst>
              <p:tags r:id="rId2"/>
            </p:custDataLst>
          </p:nvPr>
        </p:nvSpPr>
        <p:spPr>
          <a:xfrm>
            <a:off x="703051" y="372534"/>
            <a:ext cx="3933825" cy="1193165"/>
          </a:xfrm>
          <a:prstGeom prst="rect">
            <a:avLst/>
          </a:prstGeom>
          <a:noFill/>
        </p:spPr>
        <p:txBody>
          <a:bodyPr wrap="square" lIns="91440" tIns="45720" rIns="91440" bIns="45720" anchor="b" anchorCtr="0">
            <a:normAutofit/>
          </a:bodyPr>
          <a:lstStyle/>
          <a:p>
            <a:pPr algn="ctr"/>
            <a:r>
              <a:rPr lang="zh-CN" altLang="en-US" sz="2800" b="1" dirty="0">
                <a:solidFill>
                  <a:schemeClr val="accent1"/>
                </a:solidFill>
                <a:latin typeface="Arial" panose="020B0604020202020204" pitchFamily="34" charset="0"/>
                <a:ea typeface="汉仪旗黑-85S" panose="00020600040101010101" pitchFamily="18" charset="-122"/>
              </a:rPr>
              <a:t>图像预处理</a:t>
            </a:r>
          </a:p>
        </p:txBody>
      </p:sp>
      <p:sp>
        <p:nvSpPr>
          <p:cNvPr id="2" name="文本框 1"/>
          <p:cNvSpPr txBox="1"/>
          <p:nvPr/>
        </p:nvSpPr>
        <p:spPr>
          <a:xfrm>
            <a:off x="1676541" y="2156954"/>
            <a:ext cx="8409940" cy="3415030"/>
          </a:xfrm>
          <a:prstGeom prst="rect">
            <a:avLst/>
          </a:prstGeom>
          <a:noFill/>
        </p:spPr>
        <p:txBody>
          <a:bodyPr wrap="square" rtlCol="0">
            <a:spAutoFit/>
          </a:bodyPr>
          <a:lstStyle/>
          <a:p>
            <a:r>
              <a:rPr lang="zh-CN" altLang="en-US" sz="2400" dirty="0"/>
              <a:t>（</a:t>
            </a:r>
            <a:r>
              <a:rPr lang="en-US" altLang="zh-CN" sz="2400" dirty="0"/>
              <a:t>1</a:t>
            </a:r>
            <a:r>
              <a:rPr lang="zh-CN" altLang="en-US" sz="2400" dirty="0"/>
              <a:t>）</a:t>
            </a:r>
            <a:r>
              <a:rPr lang="zh-CN" altLang="zh-CN" sz="2400" dirty="0"/>
              <a:t>采用三维滤波</a:t>
            </a:r>
            <a:r>
              <a:rPr lang="en-US" altLang="zh-CN" sz="2400" dirty="0"/>
              <a:t>(BM3D)</a:t>
            </a:r>
            <a:r>
              <a:rPr lang="zh-CN" altLang="zh-CN" sz="2400" dirty="0"/>
              <a:t>去噪方法对原始图像进行降噪处理</a:t>
            </a:r>
          </a:p>
          <a:p>
            <a:r>
              <a:rPr lang="zh-CN" altLang="zh-CN" sz="2400" dirty="0"/>
              <a:t>（</a:t>
            </a:r>
            <a:r>
              <a:rPr lang="en-US" altLang="zh-CN" sz="2400" dirty="0"/>
              <a:t>2</a:t>
            </a:r>
            <a:r>
              <a:rPr lang="zh-CN" altLang="zh-CN" sz="2400" dirty="0"/>
              <a:t>）</a:t>
            </a:r>
            <a:r>
              <a:rPr lang="zh-CN" altLang="en-US" sz="2400" dirty="0"/>
              <a:t>对降噪后的图像进行填充，</a:t>
            </a:r>
            <a:r>
              <a:rPr lang="zh-CN" altLang="zh-CN" sz="2400" dirty="0"/>
              <a:t>使用阈值过滤去燥后的图像</a:t>
            </a:r>
          </a:p>
          <a:p>
            <a:r>
              <a:rPr lang="zh-CN" altLang="zh-CN" sz="2400" dirty="0"/>
              <a:t>（</a:t>
            </a:r>
            <a:r>
              <a:rPr lang="en-US" altLang="zh-CN" sz="2400" dirty="0"/>
              <a:t>3</a:t>
            </a:r>
            <a:r>
              <a:rPr lang="zh-CN" altLang="zh-CN" sz="2400" dirty="0"/>
              <a:t>）使用中位滤波器去除视网膜内脱落的黑点</a:t>
            </a:r>
          </a:p>
          <a:p>
            <a:r>
              <a:rPr lang="zh-CN" altLang="zh-CN" sz="2400" dirty="0"/>
              <a:t>（</a:t>
            </a:r>
            <a:r>
              <a:rPr lang="en-US" altLang="zh-CN" sz="2400" dirty="0"/>
              <a:t>4</a:t>
            </a:r>
            <a:r>
              <a:rPr lang="zh-CN" altLang="zh-CN" sz="2400" dirty="0"/>
              <a:t>）</a:t>
            </a:r>
            <a:r>
              <a:rPr lang="zh-CN" altLang="en-US" sz="2400" dirty="0"/>
              <a:t>采</a:t>
            </a:r>
            <a:r>
              <a:rPr lang="zh-CN" altLang="zh-CN" sz="2400" dirty="0"/>
              <a:t>用形态学</a:t>
            </a:r>
            <a:r>
              <a:rPr lang="zh-CN" altLang="en-US" sz="2400" dirty="0"/>
              <a:t>开运算去除视网膜外脱落的白点</a:t>
            </a:r>
            <a:endParaRPr lang="zh-CN" altLang="zh-CN" sz="2400" dirty="0"/>
          </a:p>
          <a:p>
            <a:r>
              <a:rPr lang="zh-CN" altLang="zh-CN" sz="2400" dirty="0"/>
              <a:t>（</a:t>
            </a:r>
            <a:r>
              <a:rPr lang="en-US" altLang="zh-CN" sz="2400" dirty="0"/>
              <a:t>5</a:t>
            </a:r>
            <a:r>
              <a:rPr lang="zh-CN" altLang="zh-CN" sz="2400" dirty="0"/>
              <a:t>）</a:t>
            </a:r>
            <a:r>
              <a:rPr lang="zh-CN" altLang="en-US" sz="2400" dirty="0"/>
              <a:t>采用形态学闭运算去除视网膜内较大的黑色斑</a:t>
            </a:r>
          </a:p>
          <a:p>
            <a:r>
              <a:rPr lang="zh-CN" altLang="zh-CN" sz="2400" dirty="0">
                <a:sym typeface="+mn-ea"/>
              </a:rPr>
              <a:t>（</a:t>
            </a:r>
            <a:r>
              <a:rPr lang="en-US" altLang="zh-CN" sz="2400" dirty="0">
                <a:sym typeface="+mn-ea"/>
              </a:rPr>
              <a:t>6</a:t>
            </a:r>
            <a:r>
              <a:rPr lang="zh-CN" altLang="en-US" sz="2400" dirty="0">
                <a:sym typeface="+mn-ea"/>
              </a:rPr>
              <a:t>）保留图片最大连通域</a:t>
            </a:r>
            <a:endParaRPr lang="en-US" altLang="zh-CN" sz="2400" dirty="0"/>
          </a:p>
          <a:p>
            <a:r>
              <a:rPr lang="zh-CN" altLang="zh-CN" sz="2400" dirty="0"/>
              <a:t>（</a:t>
            </a:r>
            <a:r>
              <a:rPr lang="en-US" altLang="zh-CN" sz="2400" dirty="0"/>
              <a:t>7</a:t>
            </a:r>
            <a:r>
              <a:rPr lang="zh-CN" altLang="zh-CN" sz="2400" dirty="0"/>
              <a:t>）对处理后的数据点进行拟合</a:t>
            </a:r>
            <a:endParaRPr lang="en-US" altLang="zh-CN" sz="2400" dirty="0"/>
          </a:p>
          <a:p>
            <a:r>
              <a:rPr lang="zh-CN" altLang="zh-CN" sz="2400" dirty="0"/>
              <a:t>（</a:t>
            </a:r>
            <a:r>
              <a:rPr lang="en-US" altLang="zh-CN" sz="2400" dirty="0"/>
              <a:t>8</a:t>
            </a:r>
            <a:r>
              <a:rPr lang="zh-CN" altLang="zh-CN" sz="2400" dirty="0"/>
              <a:t>）归一化，裁剪</a:t>
            </a:r>
            <a:endParaRPr lang="en-US" altLang="zh-CN" sz="2400" dirty="0"/>
          </a:p>
        </p:txBody>
      </p:sp>
    </p:spTree>
    <p:custDataLst>
      <p:tags r:id="rId1"/>
    </p:custData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1201420" y="958215"/>
            <a:ext cx="8482965" cy="1691640"/>
          </a:xfrm>
          <a:prstGeom prst="rect">
            <a:avLst/>
          </a:prstGeom>
          <a:noFill/>
        </p:spPr>
        <p:txBody>
          <a:bodyPr wrap="square" rtlCol="0">
            <a:spAutoFit/>
          </a:bodyPr>
          <a:lstStyle/>
          <a:p>
            <a:r>
              <a:rPr lang="zh-CN" altLang="en-US" sz="3200" dirty="0">
                <a:solidFill>
                  <a:schemeClr val="accent3">
                    <a:lumMod val="75000"/>
                  </a:schemeClr>
                </a:solidFill>
                <a:sym typeface="+mn-ea"/>
              </a:rPr>
              <a:t>具体分工</a:t>
            </a:r>
            <a:endParaRPr lang="zh-CN" altLang="en-US"/>
          </a:p>
          <a:p>
            <a:endParaRPr lang="zh-CN" altLang="en-US"/>
          </a:p>
          <a:p>
            <a:endParaRPr lang="zh-CN" altLang="en-US"/>
          </a:p>
          <a:p>
            <a:endParaRPr lang="zh-CN" altLang="en-US"/>
          </a:p>
          <a:p>
            <a:endParaRPr lang="zh-CN" altLang="en-US"/>
          </a:p>
        </p:txBody>
      </p:sp>
      <p:graphicFrame>
        <p:nvGraphicFramePr>
          <p:cNvPr id="4" name="表格 3"/>
          <p:cNvGraphicFramePr/>
          <p:nvPr>
            <p:extLst>
              <p:ext uri="{D42A27DB-BD31-4B8C-83A1-F6EECF244321}">
                <p14:modId xmlns:p14="http://schemas.microsoft.com/office/powerpoint/2010/main" val="1442151685"/>
              </p:ext>
            </p:extLst>
          </p:nvPr>
        </p:nvGraphicFramePr>
        <p:xfrm>
          <a:off x="1505585" y="2050415"/>
          <a:ext cx="8533130" cy="2834640"/>
        </p:xfrm>
        <a:graphic>
          <a:graphicData uri="http://schemas.openxmlformats.org/drawingml/2006/table">
            <a:tbl>
              <a:tblPr firstRow="1" bandRow="1">
                <a:tableStyleId>{5C22544A-7EE6-4342-B048-85BDC9FD1C3A}</a:tableStyleId>
              </a:tblPr>
              <a:tblGrid>
                <a:gridCol w="2427605">
                  <a:extLst>
                    <a:ext uri="{9D8B030D-6E8A-4147-A177-3AD203B41FA5}">
                      <a16:colId xmlns:a16="http://schemas.microsoft.com/office/drawing/2014/main" val="20000"/>
                    </a:ext>
                  </a:extLst>
                </a:gridCol>
                <a:gridCol w="6105525">
                  <a:extLst>
                    <a:ext uri="{9D8B030D-6E8A-4147-A177-3AD203B41FA5}">
                      <a16:colId xmlns:a16="http://schemas.microsoft.com/office/drawing/2014/main" val="20001"/>
                    </a:ext>
                  </a:extLst>
                </a:gridCol>
              </a:tblGrid>
              <a:tr h="365760">
                <a:tc>
                  <a:txBody>
                    <a:bodyPr/>
                    <a:lstStyle/>
                    <a:p>
                      <a:pPr>
                        <a:buNone/>
                      </a:pPr>
                      <a:r>
                        <a:rPr lang="zh-CN" altLang="en-US"/>
                        <a:t>姓名</a:t>
                      </a:r>
                    </a:p>
                  </a:txBody>
                  <a:tcPr/>
                </a:tc>
                <a:tc>
                  <a:txBody>
                    <a:bodyPr/>
                    <a:lstStyle/>
                    <a:p>
                      <a:pPr>
                        <a:buNone/>
                      </a:pPr>
                      <a:endParaRPr lang="zh-CN" altLang="en-US"/>
                    </a:p>
                  </a:txBody>
                  <a:tcPr/>
                </a:tc>
                <a:extLst>
                  <a:ext uri="{0D108BD9-81ED-4DB2-BD59-A6C34878D82A}">
                    <a16:rowId xmlns:a16="http://schemas.microsoft.com/office/drawing/2014/main" val="10000"/>
                  </a:ext>
                </a:extLst>
              </a:tr>
              <a:tr h="628086">
                <a:tc>
                  <a:txBody>
                    <a:bodyPr/>
                    <a:lstStyle/>
                    <a:p>
                      <a:pPr>
                        <a:buNone/>
                      </a:pPr>
                      <a:r>
                        <a:rPr lang="zh-CN" altLang="en-US" sz="1800">
                          <a:sym typeface="+mn-ea"/>
                        </a:rPr>
                        <a:t>韩宇潇 </a:t>
                      </a:r>
                      <a:endParaRPr lang="zh-CN" altLang="en-US"/>
                    </a:p>
                  </a:txBody>
                  <a:tcPr/>
                </a:tc>
                <a:tc>
                  <a:txBody>
                    <a:bodyPr/>
                    <a:lstStyle/>
                    <a:p>
                      <a:pPr>
                        <a:buNone/>
                      </a:pPr>
                      <a:r>
                        <a:rPr lang="zh-CN" altLang="en-US" sz="1800" dirty="0">
                          <a:sym typeface="+mn-ea"/>
                        </a:rPr>
                        <a:t>图像预处理，使用SIFT和K-Means方法进行特征提取，根据提取的特征使用支持向量机、随机森林进行分类    </a:t>
                      </a:r>
                      <a:endParaRPr lang="en-US" altLang="zh-CN" sz="1800" dirty="0">
                        <a:sym typeface="+mn-ea"/>
                      </a:endParaRPr>
                    </a:p>
                    <a:p>
                      <a:pPr>
                        <a:buNone/>
                      </a:pPr>
                      <a:endParaRPr lang="zh-CN" altLang="en-US" sz="1800" dirty="0">
                        <a:sym typeface="+mn-ea"/>
                      </a:endParaRPr>
                    </a:p>
                  </a:txBody>
                  <a:tcPr/>
                </a:tc>
                <a:extLst>
                  <a:ext uri="{0D108BD9-81ED-4DB2-BD59-A6C34878D82A}">
                    <a16:rowId xmlns:a16="http://schemas.microsoft.com/office/drawing/2014/main" val="10001"/>
                  </a:ext>
                </a:extLst>
              </a:tr>
              <a:tr h="640080">
                <a:tc>
                  <a:txBody>
                    <a:bodyPr/>
                    <a:lstStyle/>
                    <a:p>
                      <a:pPr>
                        <a:buNone/>
                      </a:pPr>
                      <a:r>
                        <a:rPr lang="zh-CN" altLang="en-US" sz="1800" dirty="0">
                          <a:sym typeface="+mn-ea"/>
                        </a:rPr>
                        <a:t>何颢尧</a:t>
                      </a:r>
                      <a:endParaRPr lang="zh-CN" altLang="en-US" dirty="0"/>
                    </a:p>
                  </a:txBody>
                  <a:tcPr/>
                </a:tc>
                <a:tc>
                  <a:txBody>
                    <a:bodyPr/>
                    <a:lstStyle/>
                    <a:p>
                      <a:pPr>
                        <a:buNone/>
                      </a:pPr>
                      <a:r>
                        <a:rPr lang="zh-CN" altLang="en-US" sz="1800" dirty="0">
                          <a:sym typeface="+mn-ea"/>
                        </a:rPr>
                        <a:t>图像预处理，使用PCANet进行特征提取与线性支持向量机进行图像分类</a:t>
                      </a:r>
                      <a:endParaRPr lang="en-US" altLang="zh-CN" sz="1800" dirty="0">
                        <a:sym typeface="+mn-ea"/>
                      </a:endParaRPr>
                    </a:p>
                    <a:p>
                      <a:pPr>
                        <a:buNone/>
                      </a:pPr>
                      <a:endParaRPr lang="zh-CN" altLang="en-US" dirty="0"/>
                    </a:p>
                  </a:txBody>
                  <a:tcPr/>
                </a:tc>
                <a:extLst>
                  <a:ext uri="{0D108BD9-81ED-4DB2-BD59-A6C34878D82A}">
                    <a16:rowId xmlns:a16="http://schemas.microsoft.com/office/drawing/2014/main" val="10002"/>
                  </a:ext>
                </a:extLst>
              </a:tr>
              <a:tr h="0">
                <a:tc>
                  <a:txBody>
                    <a:bodyPr/>
                    <a:lstStyle/>
                    <a:p>
                      <a:pPr>
                        <a:buNone/>
                      </a:pPr>
                      <a:r>
                        <a:rPr lang="zh-CN" altLang="en-US" sz="1800">
                          <a:sym typeface="+mn-ea"/>
                        </a:rPr>
                        <a:t>韩智慧 </a:t>
                      </a:r>
                      <a:endParaRPr lang="zh-CN" altLang="en-US"/>
                    </a:p>
                  </a:txBody>
                  <a:tcPr/>
                </a:tc>
                <a:tc>
                  <a:txBody>
                    <a:bodyPr/>
                    <a:lstStyle/>
                    <a:p>
                      <a:pPr>
                        <a:buNone/>
                      </a:pPr>
                      <a:r>
                        <a:rPr lang="zh-CN" altLang="en-US" sz="1800" dirty="0">
                          <a:sym typeface="+mn-ea"/>
                        </a:rPr>
                        <a:t>残差神经网络（ResNet34)训练对图像进行分类  </a:t>
                      </a:r>
                      <a:endParaRPr lang="en-US" altLang="zh-CN" sz="1800" dirty="0">
                        <a:sym typeface="+mn-ea"/>
                      </a:endParaRPr>
                    </a:p>
                    <a:p>
                      <a:pPr>
                        <a:buNone/>
                      </a:pPr>
                      <a:endParaRPr lang="zh-CN" altLang="en-US" dirty="0"/>
                    </a:p>
                  </a:txBody>
                  <a:tcPr/>
                </a:tc>
                <a:extLst>
                  <a:ext uri="{0D108BD9-81ED-4DB2-BD59-A6C34878D82A}">
                    <a16:rowId xmlns:a16="http://schemas.microsoft.com/office/drawing/2014/main" val="10003"/>
                  </a:ext>
                </a:extLst>
              </a:tr>
            </a:tbl>
          </a:graphicData>
        </a:graphic>
      </p:graphicFrame>
    </p:spTree>
    <p:custDataLst>
      <p:tags r:id="rId1"/>
    </p:custData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34" name="文本框 33"/>
          <p:cNvSpPr txBox="1"/>
          <p:nvPr>
            <p:custDataLst>
              <p:tags r:id="rId2"/>
            </p:custDataLst>
          </p:nvPr>
        </p:nvSpPr>
        <p:spPr>
          <a:xfrm>
            <a:off x="214312" y="220348"/>
            <a:ext cx="3933825" cy="1193165"/>
          </a:xfrm>
          <a:prstGeom prst="rect">
            <a:avLst/>
          </a:prstGeom>
          <a:noFill/>
        </p:spPr>
        <p:txBody>
          <a:bodyPr wrap="square" lIns="91440" tIns="45720" rIns="91440" bIns="45720" anchor="b" anchorCtr="0">
            <a:normAutofit/>
          </a:bodyPr>
          <a:lstStyle/>
          <a:p>
            <a:pPr algn="ctr"/>
            <a:r>
              <a:rPr lang="en-US" altLang="zh-CN" sz="2800" dirty="0">
                <a:solidFill>
                  <a:schemeClr val="accent3">
                    <a:lumMod val="75000"/>
                  </a:schemeClr>
                </a:solidFill>
              </a:rPr>
              <a:t>BM3D</a:t>
            </a:r>
            <a:endParaRPr lang="zh-CN" altLang="en-US" sz="2800" b="1" dirty="0">
              <a:solidFill>
                <a:schemeClr val="accent3">
                  <a:lumMod val="75000"/>
                </a:schemeClr>
              </a:solidFill>
              <a:latin typeface="Arial" panose="020B0604020202020204" pitchFamily="34" charset="0"/>
              <a:ea typeface="汉仪旗黑-85S" panose="00020600040101010101" pitchFamily="18" charset="-122"/>
            </a:endParaRPr>
          </a:p>
        </p:txBody>
      </p:sp>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81225" y="2524125"/>
            <a:ext cx="7829550" cy="1809750"/>
          </a:xfrm>
          <a:prstGeom prst="rect">
            <a:avLst/>
          </a:prstGeom>
        </p:spPr>
      </p:pic>
      <p:sp>
        <p:nvSpPr>
          <p:cNvPr id="7" name="矩形 6"/>
          <p:cNvSpPr/>
          <p:nvPr/>
        </p:nvSpPr>
        <p:spPr>
          <a:xfrm>
            <a:off x="5165016" y="4492742"/>
            <a:ext cx="1518364" cy="369332"/>
          </a:xfrm>
          <a:prstGeom prst="rect">
            <a:avLst/>
          </a:prstGeom>
        </p:spPr>
        <p:txBody>
          <a:bodyPr wrap="none">
            <a:spAutoFit/>
          </a:bodyPr>
          <a:lstStyle/>
          <a:p>
            <a:r>
              <a:rPr lang="zh-CN" altLang="en-US" dirty="0"/>
              <a:t>BM3D流程图</a:t>
            </a:r>
          </a:p>
        </p:txBody>
      </p:sp>
    </p:spTree>
    <p:custDataLst>
      <p:tags r:id="rId1"/>
    </p:custData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34" name="文本框 33"/>
          <p:cNvSpPr txBox="1"/>
          <p:nvPr>
            <p:custDataLst>
              <p:tags r:id="rId2"/>
            </p:custDataLst>
          </p:nvPr>
        </p:nvSpPr>
        <p:spPr>
          <a:xfrm>
            <a:off x="214312" y="220348"/>
            <a:ext cx="3933825" cy="1193165"/>
          </a:xfrm>
          <a:prstGeom prst="rect">
            <a:avLst/>
          </a:prstGeom>
          <a:noFill/>
        </p:spPr>
        <p:txBody>
          <a:bodyPr wrap="square" lIns="91440" tIns="45720" rIns="91440" bIns="45720" anchor="b" anchorCtr="0">
            <a:normAutofit/>
          </a:bodyPr>
          <a:lstStyle/>
          <a:p>
            <a:pPr algn="ctr"/>
            <a:r>
              <a:rPr lang="en-US" altLang="zh-CN" sz="2800" dirty="0">
                <a:solidFill>
                  <a:schemeClr val="accent3">
                    <a:lumMod val="75000"/>
                  </a:schemeClr>
                </a:solidFill>
              </a:rPr>
              <a:t>BM3D</a:t>
            </a:r>
            <a:endParaRPr lang="zh-CN" altLang="en-US" sz="2800" dirty="0">
              <a:solidFill>
                <a:schemeClr val="accent3">
                  <a:lumMod val="75000"/>
                </a:schemeClr>
              </a:solidFill>
            </a:endParaRPr>
          </a:p>
        </p:txBody>
      </p:sp>
      <p:sp>
        <p:nvSpPr>
          <p:cNvPr id="10" name="矩形 9"/>
          <p:cNvSpPr/>
          <p:nvPr/>
        </p:nvSpPr>
        <p:spPr>
          <a:xfrm>
            <a:off x="1656644" y="2157232"/>
            <a:ext cx="8878711" cy="4401205"/>
          </a:xfrm>
          <a:prstGeom prst="rect">
            <a:avLst/>
          </a:prstGeom>
        </p:spPr>
        <p:txBody>
          <a:bodyPr wrap="square">
            <a:spAutoFit/>
          </a:bodyPr>
          <a:lstStyle/>
          <a:p>
            <a:r>
              <a:rPr lang="zh-CN" altLang="en-US" sz="2000" dirty="0"/>
              <a:t>BM3D处理后不仅有一个较高的信噪比，而且视觉效果也很好。BM3D分为两步，基本估算和最终估算，两步除协同过滤不同外，其余子步骤近似。</a:t>
            </a:r>
            <a:endParaRPr lang="en-US" altLang="zh-CN" sz="2000" dirty="0"/>
          </a:p>
          <a:p>
            <a:endParaRPr lang="zh-CN" altLang="en-US" sz="2000" dirty="0"/>
          </a:p>
          <a:p>
            <a:r>
              <a:rPr lang="zh-CN" altLang="en-US" sz="2000" dirty="0"/>
              <a:t>（</a:t>
            </a:r>
            <a:r>
              <a:rPr lang="en-US" altLang="zh-CN" sz="2000" dirty="0"/>
              <a:t>1</a:t>
            </a:r>
            <a:r>
              <a:rPr lang="zh-CN" altLang="en-US" sz="2000" dirty="0"/>
              <a:t>）基本估算：逐块估计，对目标块进行分组，在目标块周围的一定区域，为目标块找到相似块集合，使用硬阈值定义相似性，得到的集合无顺序限制。对每一个相似块集合做3D线性变换，通过对变换域的系数进行硬阈值处理减弱噪声，在逆变换回原始块域。最终加权平均相似块，叠加后得到基本估算后的目标块。	</a:t>
            </a:r>
          </a:p>
          <a:p>
            <a:r>
              <a:rPr lang="zh-CN" altLang="en-US" sz="2000" dirty="0"/>
              <a:t>（</a:t>
            </a:r>
            <a:r>
              <a:rPr lang="en-US" altLang="zh-CN" sz="2000" dirty="0"/>
              <a:t>2</a:t>
            </a:r>
            <a:r>
              <a:rPr lang="zh-CN" altLang="en-US" sz="2000" dirty="0"/>
              <a:t>）最终估算：逐块估计，对目标块进行分组，在目标块周围的一定区域，为目标块找到相似块集合，使用基本估算过程中的相似块集合，和基本估算处理后重新计算的相似块集合。使用维纳滤波处理，对形成的两个相似块集合做3D线性变换，以基础估计图像中的能量谱作对含噪三维数组进行维纳滤波，然后逆变换得到组中所有图像块的估计。最终加权平均相似块，聚合得到最终估算后的目标块。</a:t>
            </a:r>
          </a:p>
        </p:txBody>
      </p:sp>
    </p:spTree>
    <p:custDataLst>
      <p:tags r:id="rId1"/>
    </p:custData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34" name="文本框 33"/>
          <p:cNvSpPr txBox="1"/>
          <p:nvPr>
            <p:custDataLst>
              <p:tags r:id="rId2"/>
            </p:custDataLst>
          </p:nvPr>
        </p:nvSpPr>
        <p:spPr>
          <a:xfrm>
            <a:off x="214312" y="220348"/>
            <a:ext cx="3933825" cy="1193165"/>
          </a:xfrm>
          <a:prstGeom prst="rect">
            <a:avLst/>
          </a:prstGeom>
          <a:noFill/>
        </p:spPr>
        <p:txBody>
          <a:bodyPr wrap="square" lIns="91440" tIns="45720" rIns="91440" bIns="45720" anchor="b" anchorCtr="0">
            <a:normAutofit/>
          </a:bodyPr>
          <a:lstStyle/>
          <a:p>
            <a:pPr algn="ctr"/>
            <a:r>
              <a:rPr lang="zh-CN" altLang="en-US" sz="2800" dirty="0">
                <a:solidFill>
                  <a:schemeClr val="accent3">
                    <a:lumMod val="75000"/>
                  </a:schemeClr>
                </a:solidFill>
              </a:rPr>
              <a:t>填充、阈值过滤</a:t>
            </a:r>
          </a:p>
        </p:txBody>
      </p:sp>
      <p:pic>
        <p:nvPicPr>
          <p:cNvPr id="3" name="图片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224970" y="2579106"/>
            <a:ext cx="1504800" cy="1504800"/>
          </a:xfrm>
          <a:prstGeom prst="rect">
            <a:avLst/>
          </a:prstGeom>
        </p:spPr>
      </p:pic>
      <p:pic>
        <p:nvPicPr>
          <p:cNvPr id="8" name="图片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181224" y="2579106"/>
            <a:ext cx="1504800" cy="1504800"/>
          </a:xfrm>
          <a:prstGeom prst="rect">
            <a:avLst/>
          </a:prstGeom>
        </p:spPr>
      </p:pic>
      <p:sp>
        <p:nvSpPr>
          <p:cNvPr id="9" name="箭头: 右 8"/>
          <p:cNvSpPr/>
          <p:nvPr/>
        </p:nvSpPr>
        <p:spPr>
          <a:xfrm>
            <a:off x="4029507" y="308919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478003" y="1882019"/>
            <a:ext cx="1210588" cy="400110"/>
          </a:xfrm>
          <a:prstGeom prst="rect">
            <a:avLst/>
          </a:prstGeom>
        </p:spPr>
        <p:txBody>
          <a:bodyPr wrap="none">
            <a:spAutoFit/>
          </a:bodyPr>
          <a:lstStyle/>
          <a:p>
            <a:r>
              <a:rPr lang="zh-CN" altLang="en-US" sz="2000" dirty="0"/>
              <a:t>图像填充</a:t>
            </a:r>
          </a:p>
        </p:txBody>
      </p:sp>
      <p:sp>
        <p:nvSpPr>
          <p:cNvPr id="6" name="矩形 5"/>
          <p:cNvSpPr/>
          <p:nvPr/>
        </p:nvSpPr>
        <p:spPr>
          <a:xfrm>
            <a:off x="1478003" y="4519979"/>
            <a:ext cx="1210588" cy="400110"/>
          </a:xfrm>
          <a:prstGeom prst="rect">
            <a:avLst/>
          </a:prstGeom>
        </p:spPr>
        <p:txBody>
          <a:bodyPr wrap="none">
            <a:spAutoFit/>
          </a:bodyPr>
          <a:lstStyle/>
          <a:p>
            <a:r>
              <a:rPr lang="zh-CN" altLang="en-US" sz="2000" dirty="0"/>
              <a:t>阈值过滤</a:t>
            </a:r>
          </a:p>
        </p:txBody>
      </p:sp>
      <p:sp>
        <p:nvSpPr>
          <p:cNvPr id="10" name="矩形 9"/>
          <p:cNvSpPr/>
          <p:nvPr/>
        </p:nvSpPr>
        <p:spPr>
          <a:xfrm>
            <a:off x="2032001" y="5321418"/>
            <a:ext cx="6096000" cy="707886"/>
          </a:xfrm>
          <a:prstGeom prst="rect">
            <a:avLst/>
          </a:prstGeom>
        </p:spPr>
        <p:txBody>
          <a:bodyPr>
            <a:spAutoFit/>
          </a:bodyPr>
          <a:lstStyle/>
          <a:p>
            <a:r>
              <a:rPr lang="zh-CN" altLang="en-US" sz="2000" dirty="0"/>
              <a:t>使用阈值过滤填充后的图像，使用平均值作为阈值，对图像进行二值化处理，得到二值图像。</a:t>
            </a:r>
          </a:p>
        </p:txBody>
      </p:sp>
    </p:spTree>
    <p:custDataLst>
      <p:tags r:id="rId1"/>
    </p:custData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34" name="文本框 33"/>
          <p:cNvSpPr txBox="1"/>
          <p:nvPr>
            <p:custDataLst>
              <p:tags r:id="rId2"/>
            </p:custDataLst>
          </p:nvPr>
        </p:nvSpPr>
        <p:spPr>
          <a:xfrm>
            <a:off x="214312" y="220348"/>
            <a:ext cx="3933825" cy="1193165"/>
          </a:xfrm>
          <a:prstGeom prst="rect">
            <a:avLst/>
          </a:prstGeom>
          <a:noFill/>
        </p:spPr>
        <p:txBody>
          <a:bodyPr wrap="square" lIns="91440" tIns="45720" rIns="91440" bIns="45720" anchor="b" anchorCtr="0">
            <a:normAutofit/>
          </a:bodyPr>
          <a:lstStyle/>
          <a:p>
            <a:pPr algn="ctr"/>
            <a:r>
              <a:rPr lang="zh-CN" altLang="en-US" sz="2800" dirty="0">
                <a:solidFill>
                  <a:schemeClr val="accent3">
                    <a:lumMod val="75000"/>
                  </a:schemeClr>
                </a:solidFill>
              </a:rPr>
              <a:t>中值滤波</a:t>
            </a:r>
          </a:p>
        </p:txBody>
      </p:sp>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76625" y="1461070"/>
            <a:ext cx="5238750" cy="2447925"/>
          </a:xfrm>
          <a:prstGeom prst="rect">
            <a:avLst/>
          </a:prstGeom>
        </p:spPr>
      </p:pic>
      <p:sp>
        <p:nvSpPr>
          <p:cNvPr id="7" name="矩形 6"/>
          <p:cNvSpPr/>
          <p:nvPr/>
        </p:nvSpPr>
        <p:spPr>
          <a:xfrm>
            <a:off x="1989402" y="4660580"/>
            <a:ext cx="8213196" cy="1323439"/>
          </a:xfrm>
          <a:prstGeom prst="rect">
            <a:avLst/>
          </a:prstGeom>
        </p:spPr>
        <p:txBody>
          <a:bodyPr wrap="square">
            <a:spAutoFit/>
          </a:bodyPr>
          <a:lstStyle/>
          <a:p>
            <a:r>
              <a:rPr lang="zh-CN" altLang="en-US" sz="2000" dirty="0"/>
              <a:t>基本原理是把数字图像或数字序列中一点的值用该点的一个邻域中各点值的中值代替，让周围的像素值接近的真实值，从而消除孤立的噪声点。其对脉冲噪声有良好的滤除作用，特别是在滤除噪声的同时，能够保护信号的边缘，使之不被模糊。</a:t>
            </a:r>
          </a:p>
        </p:txBody>
      </p:sp>
    </p:spTree>
    <p:custDataLst>
      <p:tags r:id="rId1"/>
    </p:custData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34" name="文本框 33"/>
          <p:cNvSpPr txBox="1"/>
          <p:nvPr>
            <p:custDataLst>
              <p:tags r:id="rId2"/>
            </p:custDataLst>
          </p:nvPr>
        </p:nvSpPr>
        <p:spPr>
          <a:xfrm>
            <a:off x="214312" y="220348"/>
            <a:ext cx="3933825" cy="1193165"/>
          </a:xfrm>
          <a:prstGeom prst="rect">
            <a:avLst/>
          </a:prstGeom>
          <a:noFill/>
        </p:spPr>
        <p:txBody>
          <a:bodyPr wrap="square" lIns="91440" tIns="45720" rIns="91440" bIns="45720" anchor="b" anchorCtr="0">
            <a:normAutofit/>
          </a:bodyPr>
          <a:lstStyle/>
          <a:p>
            <a:pPr algn="ctr"/>
            <a:r>
              <a:rPr lang="zh-CN" altLang="en-US" sz="2800" dirty="0">
                <a:solidFill>
                  <a:schemeClr val="accent3">
                    <a:lumMod val="75000"/>
                  </a:schemeClr>
                </a:solidFill>
              </a:rPr>
              <a:t>形态学开运算</a:t>
            </a:r>
          </a:p>
        </p:txBody>
      </p:sp>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95624" y="1521231"/>
            <a:ext cx="6000750" cy="4029075"/>
          </a:xfrm>
          <a:prstGeom prst="rect">
            <a:avLst/>
          </a:prstGeom>
        </p:spPr>
      </p:pic>
      <p:sp>
        <p:nvSpPr>
          <p:cNvPr id="5" name="矩形 4"/>
          <p:cNvSpPr/>
          <p:nvPr/>
        </p:nvSpPr>
        <p:spPr>
          <a:xfrm>
            <a:off x="1845733" y="5658025"/>
            <a:ext cx="8500533" cy="1015663"/>
          </a:xfrm>
          <a:prstGeom prst="rect">
            <a:avLst/>
          </a:prstGeom>
        </p:spPr>
        <p:txBody>
          <a:bodyPr wrap="square">
            <a:spAutoFit/>
          </a:bodyPr>
          <a:lstStyle/>
          <a:p>
            <a:r>
              <a:rPr lang="zh-CN" altLang="en-US" sz="2000" dirty="0"/>
              <a:t>图像依次经过腐蚀、膨胀处理后的过程。图像被腐蚀后，去除了噪声，但是也压缩了图像；接着对腐蚀过的图像进行膨胀处理，可以去除噪声，并保留原有图像。</a:t>
            </a:r>
          </a:p>
        </p:txBody>
      </p:sp>
    </p:spTree>
    <p:custDataLst>
      <p:tags r:id="rId1"/>
    </p:custDataLst>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3369"/>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VALUE" val="7"/>
  <p:tag name="KSO_WM_UNIT_HIGHLIGHT" val="0"/>
  <p:tag name="KSO_WM_UNIT_COMPATIBLE" val="0"/>
  <p:tag name="KSO_WM_DIAGRAM_GROUP_CODE" val="l1-1"/>
  <p:tag name="KSO_WM_UNIT_TYPE" val="a"/>
  <p:tag name="KSO_WM_UNIT_INDEX" val="1"/>
  <p:tag name="KSO_WM_UNIT_ID" val="custom20193369_4*a*1"/>
  <p:tag name="KSO_WM_TEMPLATE_CATEGORY" val="custom"/>
  <p:tag name="KSO_WM_TEMPLATE_INDEX" val="20193369"/>
  <p:tag name="KSO_WM_UNIT_LAYERLEVEL" val="1"/>
  <p:tag name="KSO_WM_TAG_VERSION" val="1.0"/>
  <p:tag name="KSO_WM_BEAUTIFY_FLAG" val="#wm#"/>
  <p:tag name="KSO_WM_UNIT_PRESET_TEXT" val="目录"/>
  <p:tag name="KSO_WM_UNIT_ISCONTENTSTITLE" val="1"/>
  <p:tag name="KSO_WM_UNIT_NOCLEAR" val="0"/>
  <p:tag name="KSO_WM_UNIT_DIAGRAM_ISNUMVISUAL" val="0"/>
  <p:tag name="KSO_WM_UNIT_DIAGRAM_ISREFERUNIT" val="0"/>
  <p:tag name="KSO_WM_UNIT_TEXT_FILL_FORE_SCHEMECOLOR_INDEX" val="5"/>
  <p:tag name="KSO_WM_UNIT_TEXT_FILL_TYPE" val="1"/>
  <p:tag name="KSO_WM_UNIT_USESOURCEFORMAT_APPLY" val="1"/>
</p:tagLst>
</file>

<file path=ppt/tags/tag101.xml><?xml version="1.0" encoding="utf-8"?>
<p:tagLst xmlns:a="http://schemas.openxmlformats.org/drawingml/2006/main" xmlns:r="http://schemas.openxmlformats.org/officeDocument/2006/relationships" xmlns:p="http://schemas.openxmlformats.org/presentationml/2006/main">
  <p:tag name="KSO_WM_SLIDE_ID" val="custom20193369_4"/>
  <p:tag name="KSO_WM_SLIDE_ITEM_CNT" val="4"/>
  <p:tag name="KSO_WM_SLIDE_INDEX" val="4"/>
  <p:tag name="KSO_WM_TAG_VERSION" val="1.0"/>
  <p:tag name="KSO_WM_BEAUTIFY_FLAG" val="#wm#"/>
  <p:tag name="KSO_WM_TEMPLATE_CATEGORY" val="custom"/>
  <p:tag name="KSO_WM_TEMPLATE_INDEX" val="20193369"/>
  <p:tag name="KSO_WM_DIAGRAM_GROUP_CODE" val="l1-1"/>
  <p:tag name="KSO_WM_SLIDE_DIAGTYPE" val="l"/>
  <p:tag name="KSO_WM_SLIDE_LAYOUT" val="a_b_l"/>
  <p:tag name="KSO_WM_SLIDE_LAYOUT_CNT" val="1_1_1"/>
  <p:tag name="KSO_WM_SLIDE_TYPE" val="contents"/>
  <p:tag name="KSO_WM_SLIDE_SUBTYPE" val="diag"/>
  <p:tag name="KSO_WM_TEMPLATE_SUBCATEGORY" val="0"/>
</p:tagLst>
</file>

<file path=ppt/tags/tag102.xml><?xml version="1.0" encoding="utf-8"?>
<p:tagLst xmlns:a="http://schemas.openxmlformats.org/drawingml/2006/main" xmlns:r="http://schemas.openxmlformats.org/officeDocument/2006/relationships" xmlns:p="http://schemas.openxmlformats.org/presentationml/2006/main">
  <p:tag name="KSO_WM_UNIT_VALUE" val="7"/>
  <p:tag name="KSO_WM_UNIT_HIGHLIGHT" val="0"/>
  <p:tag name="KSO_WM_UNIT_COMPATIBLE" val="0"/>
  <p:tag name="KSO_WM_DIAGRAM_GROUP_CODE" val="l1-1"/>
  <p:tag name="KSO_WM_UNIT_TYPE" val="a"/>
  <p:tag name="KSO_WM_UNIT_INDEX" val="1"/>
  <p:tag name="KSO_WM_UNIT_ID" val="custom20193369_4*a*1"/>
  <p:tag name="KSO_WM_TEMPLATE_CATEGORY" val="custom"/>
  <p:tag name="KSO_WM_TEMPLATE_INDEX" val="20193369"/>
  <p:tag name="KSO_WM_UNIT_LAYERLEVEL" val="1"/>
  <p:tag name="KSO_WM_TAG_VERSION" val="1.0"/>
  <p:tag name="KSO_WM_BEAUTIFY_FLAG" val="#wm#"/>
  <p:tag name="KSO_WM_UNIT_PRESET_TEXT" val="目录"/>
  <p:tag name="KSO_WM_UNIT_ISCONTENTSTITLE" val="1"/>
  <p:tag name="KSO_WM_UNIT_NOCLEAR" val="0"/>
  <p:tag name="KSO_WM_UNIT_DIAGRAM_ISNUMVISUAL" val="0"/>
  <p:tag name="KSO_WM_UNIT_DIAGRAM_ISREFERUNIT" val="0"/>
  <p:tag name="KSO_WM_UNIT_TEXT_FILL_FORE_SCHEMECOLOR_INDEX" val="5"/>
  <p:tag name="KSO_WM_UNIT_TEXT_FILL_TYPE" val="1"/>
  <p:tag name="KSO_WM_UNIT_USESOURCEFORMAT_APPLY" val="1"/>
</p:tagLst>
</file>

<file path=ppt/tags/tag103.xml><?xml version="1.0" encoding="utf-8"?>
<p:tagLst xmlns:a="http://schemas.openxmlformats.org/drawingml/2006/main" xmlns:r="http://schemas.openxmlformats.org/officeDocument/2006/relationships" xmlns:p="http://schemas.openxmlformats.org/presentationml/2006/main">
  <p:tag name="KSO_WM_SLIDE_ID" val="custom20193369_4"/>
  <p:tag name="KSO_WM_SLIDE_ITEM_CNT" val="4"/>
  <p:tag name="KSO_WM_SLIDE_INDEX" val="4"/>
  <p:tag name="KSO_WM_TAG_VERSION" val="1.0"/>
  <p:tag name="KSO_WM_BEAUTIFY_FLAG" val="#wm#"/>
  <p:tag name="KSO_WM_TEMPLATE_CATEGORY" val="custom"/>
  <p:tag name="KSO_WM_TEMPLATE_INDEX" val="20193369"/>
  <p:tag name="KSO_WM_DIAGRAM_GROUP_CODE" val="l1-1"/>
  <p:tag name="KSO_WM_SLIDE_DIAGTYPE" val="l"/>
  <p:tag name="KSO_WM_SLIDE_LAYOUT" val="a_b_l"/>
  <p:tag name="KSO_WM_SLIDE_LAYOUT_CNT" val="1_1_1"/>
  <p:tag name="KSO_WM_SLIDE_TYPE" val="contents"/>
  <p:tag name="KSO_WM_SLIDE_SUBTYPE" val="diag"/>
  <p:tag name="KSO_WM_TEMPLATE_SUBCATEGORY" val="0"/>
</p:tagLst>
</file>

<file path=ppt/tags/tag104.xml><?xml version="1.0" encoding="utf-8"?>
<p:tagLst xmlns:a="http://schemas.openxmlformats.org/drawingml/2006/main" xmlns:r="http://schemas.openxmlformats.org/officeDocument/2006/relationships" xmlns:p="http://schemas.openxmlformats.org/presentationml/2006/main">
  <p:tag name="KSO_WM_UNIT_VALUE" val="7"/>
  <p:tag name="KSO_WM_UNIT_HIGHLIGHT" val="0"/>
  <p:tag name="KSO_WM_UNIT_COMPATIBLE" val="0"/>
  <p:tag name="KSO_WM_DIAGRAM_GROUP_CODE" val="l1-1"/>
  <p:tag name="KSO_WM_UNIT_TYPE" val="a"/>
  <p:tag name="KSO_WM_UNIT_INDEX" val="1"/>
  <p:tag name="KSO_WM_UNIT_ID" val="custom20193369_4*a*1"/>
  <p:tag name="KSO_WM_TEMPLATE_CATEGORY" val="custom"/>
  <p:tag name="KSO_WM_TEMPLATE_INDEX" val="20193369"/>
  <p:tag name="KSO_WM_UNIT_LAYERLEVEL" val="1"/>
  <p:tag name="KSO_WM_TAG_VERSION" val="1.0"/>
  <p:tag name="KSO_WM_BEAUTIFY_FLAG" val="#wm#"/>
  <p:tag name="KSO_WM_UNIT_PRESET_TEXT" val="目录"/>
  <p:tag name="KSO_WM_UNIT_ISCONTENTSTITLE" val="1"/>
  <p:tag name="KSO_WM_UNIT_NOCLEAR" val="0"/>
  <p:tag name="KSO_WM_UNIT_DIAGRAM_ISNUMVISUAL" val="0"/>
  <p:tag name="KSO_WM_UNIT_DIAGRAM_ISREFERUNIT" val="0"/>
  <p:tag name="KSO_WM_UNIT_TEXT_FILL_FORE_SCHEMECOLOR_INDEX" val="5"/>
  <p:tag name="KSO_WM_UNIT_TEXT_FILL_TYPE" val="1"/>
  <p:tag name="KSO_WM_UNIT_USESOURCEFORMAT_APPLY" val="1"/>
</p:tagLst>
</file>

<file path=ppt/tags/tag105.xml><?xml version="1.0" encoding="utf-8"?>
<p:tagLst xmlns:a="http://schemas.openxmlformats.org/drawingml/2006/main" xmlns:r="http://schemas.openxmlformats.org/officeDocument/2006/relationships" xmlns:p="http://schemas.openxmlformats.org/presentationml/2006/main">
  <p:tag name="KSO_WM_SLIDE_ID" val="custom20193369_4"/>
  <p:tag name="KSO_WM_SLIDE_ITEM_CNT" val="4"/>
  <p:tag name="KSO_WM_SLIDE_INDEX" val="4"/>
  <p:tag name="KSO_WM_TAG_VERSION" val="1.0"/>
  <p:tag name="KSO_WM_BEAUTIFY_FLAG" val="#wm#"/>
  <p:tag name="KSO_WM_TEMPLATE_CATEGORY" val="custom"/>
  <p:tag name="KSO_WM_TEMPLATE_INDEX" val="20193369"/>
  <p:tag name="KSO_WM_DIAGRAM_GROUP_CODE" val="l1-1"/>
  <p:tag name="KSO_WM_SLIDE_DIAGTYPE" val="l"/>
  <p:tag name="KSO_WM_SLIDE_LAYOUT" val="a_b_l"/>
  <p:tag name="KSO_WM_SLIDE_LAYOUT_CNT" val="1_1_1"/>
  <p:tag name="KSO_WM_SLIDE_TYPE" val="contents"/>
  <p:tag name="KSO_WM_SLIDE_SUBTYPE" val="diag"/>
  <p:tag name="KSO_WM_TEMPLATE_SUBCATEGORY" val="0"/>
</p:tagLst>
</file>

<file path=ppt/tags/tag106.xml><?xml version="1.0" encoding="utf-8"?>
<p:tagLst xmlns:a="http://schemas.openxmlformats.org/drawingml/2006/main" xmlns:r="http://schemas.openxmlformats.org/officeDocument/2006/relationships" xmlns:p="http://schemas.openxmlformats.org/presentationml/2006/main">
  <p:tag name="KSO_WM_UNIT_VALUE" val="7"/>
  <p:tag name="KSO_WM_UNIT_HIGHLIGHT" val="0"/>
  <p:tag name="KSO_WM_UNIT_COMPATIBLE" val="0"/>
  <p:tag name="KSO_WM_DIAGRAM_GROUP_CODE" val="l1-1"/>
  <p:tag name="KSO_WM_UNIT_TYPE" val="a"/>
  <p:tag name="KSO_WM_UNIT_INDEX" val="1"/>
  <p:tag name="KSO_WM_UNIT_ID" val="custom20193369_4*a*1"/>
  <p:tag name="KSO_WM_TEMPLATE_CATEGORY" val="custom"/>
  <p:tag name="KSO_WM_TEMPLATE_INDEX" val="20193369"/>
  <p:tag name="KSO_WM_UNIT_LAYERLEVEL" val="1"/>
  <p:tag name="KSO_WM_TAG_VERSION" val="1.0"/>
  <p:tag name="KSO_WM_BEAUTIFY_FLAG" val="#wm#"/>
  <p:tag name="KSO_WM_UNIT_PRESET_TEXT" val="目录"/>
  <p:tag name="KSO_WM_UNIT_ISCONTENTSTITLE" val="1"/>
  <p:tag name="KSO_WM_UNIT_NOCLEAR" val="0"/>
  <p:tag name="KSO_WM_UNIT_DIAGRAM_ISNUMVISUAL" val="0"/>
  <p:tag name="KSO_WM_UNIT_DIAGRAM_ISREFERUNIT" val="0"/>
  <p:tag name="KSO_WM_UNIT_TEXT_FILL_FORE_SCHEMECOLOR_INDEX" val="5"/>
  <p:tag name="KSO_WM_UNIT_TEXT_FILL_TYPE" val="1"/>
  <p:tag name="KSO_WM_UNIT_USESOURCEFORMAT_APPLY" val="1"/>
</p:tagLst>
</file>

<file path=ppt/tags/tag107.xml><?xml version="1.0" encoding="utf-8"?>
<p:tagLst xmlns:a="http://schemas.openxmlformats.org/drawingml/2006/main" xmlns:r="http://schemas.openxmlformats.org/officeDocument/2006/relationships" xmlns:p="http://schemas.openxmlformats.org/presentationml/2006/main">
  <p:tag name="KSO_WM_SLIDE_ID" val="custom20193369_4"/>
  <p:tag name="KSO_WM_SLIDE_ITEM_CNT" val="4"/>
  <p:tag name="KSO_WM_SLIDE_INDEX" val="4"/>
  <p:tag name="KSO_WM_TAG_VERSION" val="1.0"/>
  <p:tag name="KSO_WM_BEAUTIFY_FLAG" val="#wm#"/>
  <p:tag name="KSO_WM_TEMPLATE_CATEGORY" val="custom"/>
  <p:tag name="KSO_WM_TEMPLATE_INDEX" val="20193369"/>
  <p:tag name="KSO_WM_DIAGRAM_GROUP_CODE" val="l1-1"/>
  <p:tag name="KSO_WM_SLIDE_DIAGTYPE" val="l"/>
  <p:tag name="KSO_WM_SLIDE_LAYOUT" val="a_b_l"/>
  <p:tag name="KSO_WM_SLIDE_LAYOUT_CNT" val="1_1_1"/>
  <p:tag name="KSO_WM_SLIDE_TYPE" val="contents"/>
  <p:tag name="KSO_WM_SLIDE_SUBTYPE" val="diag"/>
  <p:tag name="KSO_WM_TEMPLATE_SUBCATEGORY" val="0"/>
</p:tagLst>
</file>

<file path=ppt/tags/tag108.xml><?xml version="1.0" encoding="utf-8"?>
<p:tagLst xmlns:a="http://schemas.openxmlformats.org/drawingml/2006/main" xmlns:r="http://schemas.openxmlformats.org/officeDocument/2006/relationships" xmlns:p="http://schemas.openxmlformats.org/presentationml/2006/main">
  <p:tag name="KSO_WM_UNIT_VALUE" val="7"/>
  <p:tag name="KSO_WM_UNIT_HIGHLIGHT" val="0"/>
  <p:tag name="KSO_WM_UNIT_COMPATIBLE" val="0"/>
  <p:tag name="KSO_WM_DIAGRAM_GROUP_CODE" val="l1-1"/>
  <p:tag name="KSO_WM_UNIT_TYPE" val="a"/>
  <p:tag name="KSO_WM_UNIT_INDEX" val="1"/>
  <p:tag name="KSO_WM_UNIT_ID" val="custom20193369_4*a*1"/>
  <p:tag name="KSO_WM_TEMPLATE_CATEGORY" val="custom"/>
  <p:tag name="KSO_WM_TEMPLATE_INDEX" val="20193369"/>
  <p:tag name="KSO_WM_UNIT_LAYERLEVEL" val="1"/>
  <p:tag name="KSO_WM_TAG_VERSION" val="1.0"/>
  <p:tag name="KSO_WM_BEAUTIFY_FLAG" val="#wm#"/>
  <p:tag name="KSO_WM_UNIT_PRESET_TEXT" val="目录"/>
  <p:tag name="KSO_WM_UNIT_ISCONTENTSTITLE" val="1"/>
  <p:tag name="KSO_WM_UNIT_NOCLEAR" val="0"/>
  <p:tag name="KSO_WM_UNIT_DIAGRAM_ISNUMVISUAL" val="0"/>
  <p:tag name="KSO_WM_UNIT_DIAGRAM_ISREFERUNIT" val="0"/>
  <p:tag name="KSO_WM_UNIT_TEXT_FILL_FORE_SCHEMECOLOR_INDEX" val="5"/>
  <p:tag name="KSO_WM_UNIT_TEXT_FILL_TYPE" val="1"/>
  <p:tag name="KSO_WM_UNIT_USESOURCEFORMAT_APPLY" val="1"/>
</p:tagLst>
</file>

<file path=ppt/tags/tag109.xml><?xml version="1.0" encoding="utf-8"?>
<p:tagLst xmlns:a="http://schemas.openxmlformats.org/drawingml/2006/main" xmlns:r="http://schemas.openxmlformats.org/officeDocument/2006/relationships" xmlns:p="http://schemas.openxmlformats.org/presentationml/2006/main">
  <p:tag name="KSO_WM_SLIDE_ID" val="custom20193369_4"/>
  <p:tag name="KSO_WM_SLIDE_ITEM_CNT" val="4"/>
  <p:tag name="KSO_WM_SLIDE_INDEX" val="4"/>
  <p:tag name="KSO_WM_TAG_VERSION" val="1.0"/>
  <p:tag name="KSO_WM_BEAUTIFY_FLAG" val="#wm#"/>
  <p:tag name="KSO_WM_TEMPLATE_CATEGORY" val="custom"/>
  <p:tag name="KSO_WM_TEMPLATE_INDEX" val="20193369"/>
  <p:tag name="KSO_WM_DIAGRAM_GROUP_CODE" val="l1-1"/>
  <p:tag name="KSO_WM_SLIDE_DIAGTYPE" val="l"/>
  <p:tag name="KSO_WM_SLIDE_LAYOUT" val="a_b_l"/>
  <p:tag name="KSO_WM_SLIDE_LAYOUT_CNT" val="1_1_1"/>
  <p:tag name="KSO_WM_SLIDE_TYPE" val="contents"/>
  <p:tag name="KSO_WM_SLIDE_SUBTYPE" val="diag"/>
  <p:tag name="KSO_WM_TEMPLATE_SUBCATEGORY" val="0"/>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UNIT_VALUE" val="7"/>
  <p:tag name="KSO_WM_UNIT_HIGHLIGHT" val="0"/>
  <p:tag name="KSO_WM_UNIT_COMPATIBLE" val="0"/>
  <p:tag name="KSO_WM_DIAGRAM_GROUP_CODE" val="l1-1"/>
  <p:tag name="KSO_WM_UNIT_TYPE" val="a"/>
  <p:tag name="KSO_WM_UNIT_INDEX" val="1"/>
  <p:tag name="KSO_WM_UNIT_ID" val="custom20193369_4*a*1"/>
  <p:tag name="KSO_WM_TEMPLATE_CATEGORY" val="custom"/>
  <p:tag name="KSO_WM_TEMPLATE_INDEX" val="20193369"/>
  <p:tag name="KSO_WM_UNIT_LAYERLEVEL" val="1"/>
  <p:tag name="KSO_WM_TAG_VERSION" val="1.0"/>
  <p:tag name="KSO_WM_BEAUTIFY_FLAG" val="#wm#"/>
  <p:tag name="KSO_WM_UNIT_PRESET_TEXT" val="目录"/>
  <p:tag name="KSO_WM_UNIT_ISCONTENTSTITLE" val="1"/>
  <p:tag name="KSO_WM_UNIT_NOCLEAR" val="0"/>
  <p:tag name="KSO_WM_UNIT_DIAGRAM_ISNUMVISUAL" val="0"/>
  <p:tag name="KSO_WM_UNIT_DIAGRAM_ISREFERUNIT" val="0"/>
  <p:tag name="KSO_WM_UNIT_TEXT_FILL_FORE_SCHEMECOLOR_INDEX" val="5"/>
  <p:tag name="KSO_WM_UNIT_TEXT_FILL_TYPE" val="1"/>
  <p:tag name="KSO_WM_UNIT_USESOURCEFORMAT_APPLY" val="1"/>
</p:tagLst>
</file>

<file path=ppt/tags/tag111.xml><?xml version="1.0" encoding="utf-8"?>
<p:tagLst xmlns:a="http://schemas.openxmlformats.org/drawingml/2006/main" xmlns:r="http://schemas.openxmlformats.org/officeDocument/2006/relationships" xmlns:p="http://schemas.openxmlformats.org/presentationml/2006/main">
  <p:tag name="KSO_WM_SLIDE_ID" val="custom20193369_4"/>
  <p:tag name="KSO_WM_SLIDE_ITEM_CNT" val="4"/>
  <p:tag name="KSO_WM_SLIDE_INDEX" val="4"/>
  <p:tag name="KSO_WM_TAG_VERSION" val="1.0"/>
  <p:tag name="KSO_WM_BEAUTIFY_FLAG" val="#wm#"/>
  <p:tag name="KSO_WM_TEMPLATE_CATEGORY" val="custom"/>
  <p:tag name="KSO_WM_TEMPLATE_INDEX" val="20193369"/>
  <p:tag name="KSO_WM_DIAGRAM_GROUP_CODE" val="l1-1"/>
  <p:tag name="KSO_WM_SLIDE_DIAGTYPE" val="l"/>
  <p:tag name="KSO_WM_SLIDE_LAYOUT" val="a_b_l"/>
  <p:tag name="KSO_WM_SLIDE_LAYOUT_CNT" val="1_1_1"/>
  <p:tag name="KSO_WM_SLIDE_TYPE" val="contents"/>
  <p:tag name="KSO_WM_SLIDE_SUBTYPE" val="diag"/>
  <p:tag name="KSO_WM_TEMPLATE_SUBCATEGORY" val="0"/>
</p:tagLst>
</file>

<file path=ppt/tags/tag112.xml><?xml version="1.0" encoding="utf-8"?>
<p:tagLst xmlns:a="http://schemas.openxmlformats.org/drawingml/2006/main" xmlns:r="http://schemas.openxmlformats.org/officeDocument/2006/relationships" xmlns:p="http://schemas.openxmlformats.org/presentationml/2006/main">
  <p:tag name="KSO_WM_UNIT_VALUE" val="7"/>
  <p:tag name="KSO_WM_UNIT_HIGHLIGHT" val="0"/>
  <p:tag name="KSO_WM_UNIT_COMPATIBLE" val="0"/>
  <p:tag name="KSO_WM_DIAGRAM_GROUP_CODE" val="l1-1"/>
  <p:tag name="KSO_WM_UNIT_TYPE" val="a"/>
  <p:tag name="KSO_WM_UNIT_INDEX" val="1"/>
  <p:tag name="KSO_WM_UNIT_ID" val="custom20193369_4*a*1"/>
  <p:tag name="KSO_WM_TEMPLATE_CATEGORY" val="custom"/>
  <p:tag name="KSO_WM_TEMPLATE_INDEX" val="20193369"/>
  <p:tag name="KSO_WM_UNIT_LAYERLEVEL" val="1"/>
  <p:tag name="KSO_WM_TAG_VERSION" val="1.0"/>
  <p:tag name="KSO_WM_BEAUTIFY_FLAG" val="#wm#"/>
  <p:tag name="KSO_WM_UNIT_PRESET_TEXT" val="目录"/>
  <p:tag name="KSO_WM_UNIT_ISCONTENTSTITLE" val="1"/>
  <p:tag name="KSO_WM_UNIT_NOCLEAR" val="0"/>
  <p:tag name="KSO_WM_UNIT_DIAGRAM_ISNUMVISUAL" val="0"/>
  <p:tag name="KSO_WM_UNIT_DIAGRAM_ISREFERUNIT" val="0"/>
  <p:tag name="KSO_WM_UNIT_TEXT_FILL_FORE_SCHEMECOLOR_INDEX" val="5"/>
  <p:tag name="KSO_WM_UNIT_TEXT_FILL_TYPE" val="1"/>
  <p:tag name="KSO_WM_UNIT_USESOURCEFORMAT_APPLY" val="1"/>
</p:tagLst>
</file>

<file path=ppt/tags/tag113.xml><?xml version="1.0" encoding="utf-8"?>
<p:tagLst xmlns:a="http://schemas.openxmlformats.org/drawingml/2006/main" xmlns:r="http://schemas.openxmlformats.org/officeDocument/2006/relationships" xmlns:p="http://schemas.openxmlformats.org/presentationml/2006/main">
  <p:tag name="KSO_WM_SLIDE_ID" val="custom20193369_4"/>
  <p:tag name="KSO_WM_SLIDE_ITEM_CNT" val="4"/>
  <p:tag name="KSO_WM_SLIDE_INDEX" val="4"/>
  <p:tag name="KSO_WM_TAG_VERSION" val="1.0"/>
  <p:tag name="KSO_WM_BEAUTIFY_FLAG" val="#wm#"/>
  <p:tag name="KSO_WM_TEMPLATE_CATEGORY" val="custom"/>
  <p:tag name="KSO_WM_TEMPLATE_INDEX" val="20193369"/>
  <p:tag name="KSO_WM_DIAGRAM_GROUP_CODE" val="l1-1"/>
  <p:tag name="KSO_WM_SLIDE_DIAGTYPE" val="l"/>
  <p:tag name="KSO_WM_SLIDE_LAYOUT" val="a_b_l"/>
  <p:tag name="KSO_WM_SLIDE_LAYOUT_CNT" val="1_1_1"/>
  <p:tag name="KSO_WM_SLIDE_TYPE" val="contents"/>
  <p:tag name="KSO_WM_SLIDE_SUBTYPE" val="diag"/>
  <p:tag name="KSO_WM_TEMPLATE_SUBCATEGORY" val="0"/>
</p:tagLst>
</file>

<file path=ppt/tags/tag114.xml><?xml version="1.0" encoding="utf-8"?>
<p:tagLst xmlns:a="http://schemas.openxmlformats.org/drawingml/2006/main" xmlns:r="http://schemas.openxmlformats.org/officeDocument/2006/relationships" xmlns:p="http://schemas.openxmlformats.org/presentationml/2006/main">
  <p:tag name="KSO_WM_UNIT_VALUE" val="7"/>
  <p:tag name="KSO_WM_UNIT_HIGHLIGHT" val="0"/>
  <p:tag name="KSO_WM_UNIT_COMPATIBLE" val="0"/>
  <p:tag name="KSO_WM_DIAGRAM_GROUP_CODE" val="l1-1"/>
  <p:tag name="KSO_WM_UNIT_TYPE" val="a"/>
  <p:tag name="KSO_WM_UNIT_INDEX" val="1"/>
  <p:tag name="KSO_WM_UNIT_ID" val="custom20193369_4*a*1"/>
  <p:tag name="KSO_WM_TEMPLATE_CATEGORY" val="custom"/>
  <p:tag name="KSO_WM_TEMPLATE_INDEX" val="20193369"/>
  <p:tag name="KSO_WM_UNIT_LAYERLEVEL" val="1"/>
  <p:tag name="KSO_WM_TAG_VERSION" val="1.0"/>
  <p:tag name="KSO_WM_BEAUTIFY_FLAG" val="#wm#"/>
  <p:tag name="KSO_WM_UNIT_PRESET_TEXT" val="目录"/>
  <p:tag name="KSO_WM_UNIT_ISCONTENTSTITLE" val="1"/>
  <p:tag name="KSO_WM_UNIT_NOCLEAR" val="0"/>
  <p:tag name="KSO_WM_UNIT_DIAGRAM_ISNUMVISUAL" val="0"/>
  <p:tag name="KSO_WM_UNIT_DIAGRAM_ISREFERUNIT" val="0"/>
  <p:tag name="KSO_WM_UNIT_TEXT_FILL_FORE_SCHEMECOLOR_INDEX" val="5"/>
  <p:tag name="KSO_WM_UNIT_TEXT_FILL_TYPE" val="1"/>
  <p:tag name="KSO_WM_UNIT_USESOURCEFORMAT_APPLY" val="1"/>
</p:tagLst>
</file>

<file path=ppt/tags/tag115.xml><?xml version="1.0" encoding="utf-8"?>
<p:tagLst xmlns:a="http://schemas.openxmlformats.org/drawingml/2006/main" xmlns:r="http://schemas.openxmlformats.org/officeDocument/2006/relationships" xmlns:p="http://schemas.openxmlformats.org/presentationml/2006/main">
  <p:tag name="KSO_WM_UNIT_VALUE" val="7"/>
  <p:tag name="KSO_WM_UNIT_HIGHLIGHT" val="0"/>
  <p:tag name="KSO_WM_UNIT_COMPATIBLE" val="0"/>
  <p:tag name="KSO_WM_DIAGRAM_GROUP_CODE" val="l1-1"/>
  <p:tag name="KSO_WM_UNIT_TYPE" val="a"/>
  <p:tag name="KSO_WM_UNIT_INDEX" val="1"/>
  <p:tag name="KSO_WM_UNIT_ID" val="custom20193369_4*a*1"/>
  <p:tag name="KSO_WM_TEMPLATE_CATEGORY" val="custom"/>
  <p:tag name="KSO_WM_TEMPLATE_INDEX" val="20193369"/>
  <p:tag name="KSO_WM_UNIT_LAYERLEVEL" val="1"/>
  <p:tag name="KSO_WM_TAG_VERSION" val="1.0"/>
  <p:tag name="KSO_WM_BEAUTIFY_FLAG" val="#wm#"/>
  <p:tag name="KSO_WM_UNIT_PRESET_TEXT" val="目录"/>
  <p:tag name="KSO_WM_UNIT_ISCONTENTSTITLE" val="1"/>
  <p:tag name="KSO_WM_UNIT_NOCLEAR" val="0"/>
  <p:tag name="KSO_WM_UNIT_DIAGRAM_ISNUMVISUAL" val="0"/>
  <p:tag name="KSO_WM_UNIT_DIAGRAM_ISREFERUNIT" val="0"/>
  <p:tag name="KSO_WM_UNIT_TEXT_FILL_FORE_SCHEMECOLOR_INDEX" val="5"/>
  <p:tag name="KSO_WM_UNIT_TEXT_FILL_TYPE" val="1"/>
  <p:tag name="KSO_WM_UNIT_USESOURCEFORMAT_APPLY" val="1"/>
</p:tagLst>
</file>

<file path=ppt/tags/tag116.xml><?xml version="1.0" encoding="utf-8"?>
<p:tagLst xmlns:a="http://schemas.openxmlformats.org/drawingml/2006/main" xmlns:r="http://schemas.openxmlformats.org/officeDocument/2006/relationships" xmlns:p="http://schemas.openxmlformats.org/presentationml/2006/main">
  <p:tag name="KSO_WM_UNIT_VALUE" val="7"/>
  <p:tag name="KSO_WM_UNIT_HIGHLIGHT" val="0"/>
  <p:tag name="KSO_WM_UNIT_COMPATIBLE" val="0"/>
  <p:tag name="KSO_WM_DIAGRAM_GROUP_CODE" val="l1-1"/>
  <p:tag name="KSO_WM_UNIT_TYPE" val="a"/>
  <p:tag name="KSO_WM_UNIT_INDEX" val="1"/>
  <p:tag name="KSO_WM_UNIT_ID" val="custom20193369_4*a*1"/>
  <p:tag name="KSO_WM_TEMPLATE_CATEGORY" val="custom"/>
  <p:tag name="KSO_WM_TEMPLATE_INDEX" val="20193369"/>
  <p:tag name="KSO_WM_UNIT_LAYERLEVEL" val="1"/>
  <p:tag name="KSO_WM_TAG_VERSION" val="1.0"/>
  <p:tag name="KSO_WM_BEAUTIFY_FLAG" val="#wm#"/>
  <p:tag name="KSO_WM_UNIT_PRESET_TEXT" val="目录"/>
  <p:tag name="KSO_WM_UNIT_ISCONTENTSTITLE" val="1"/>
  <p:tag name="KSO_WM_UNIT_NOCLEAR" val="0"/>
  <p:tag name="KSO_WM_UNIT_DIAGRAM_ISNUMVISUAL" val="0"/>
  <p:tag name="KSO_WM_UNIT_DIAGRAM_ISREFERUNIT" val="0"/>
  <p:tag name="KSO_WM_UNIT_TEXT_FILL_FORE_SCHEMECOLOR_INDEX" val="5"/>
  <p:tag name="KSO_WM_UNIT_TEXT_FILL_TYPE" val="1"/>
  <p:tag name="KSO_WM_UNIT_USESOURCEFORMAT_APPLY" val="1"/>
</p:tagLst>
</file>

<file path=ppt/tags/tag117.xml><?xml version="1.0" encoding="utf-8"?>
<p:tagLst xmlns:a="http://schemas.openxmlformats.org/drawingml/2006/main" xmlns:r="http://schemas.openxmlformats.org/officeDocument/2006/relationships" xmlns:p="http://schemas.openxmlformats.org/presentationml/2006/main">
  <p:tag name="KSO_WM_SLIDE_ID" val="custom20193369_4"/>
  <p:tag name="KSO_WM_SLIDE_ITEM_CNT" val="4"/>
  <p:tag name="KSO_WM_SLIDE_INDEX" val="4"/>
  <p:tag name="KSO_WM_TAG_VERSION" val="1.0"/>
  <p:tag name="KSO_WM_BEAUTIFY_FLAG" val="#wm#"/>
  <p:tag name="KSO_WM_TEMPLATE_CATEGORY" val="custom"/>
  <p:tag name="KSO_WM_TEMPLATE_INDEX" val="20193369"/>
  <p:tag name="KSO_WM_DIAGRAM_GROUP_CODE" val="l1-1"/>
  <p:tag name="KSO_WM_SLIDE_DIAGTYPE" val="l"/>
  <p:tag name="KSO_WM_SLIDE_LAYOUT" val="a_b_l"/>
  <p:tag name="KSO_WM_SLIDE_LAYOUT_CNT" val="1_1_1"/>
  <p:tag name="KSO_WM_SLIDE_TYPE" val="contents"/>
  <p:tag name="KSO_WM_SLIDE_SUBTYPE" val="diag"/>
  <p:tag name="KSO_WM_TEMPLATE_SUBCATEGORY" val="0"/>
</p:tagLst>
</file>

<file path=ppt/tags/tag118.xml><?xml version="1.0" encoding="utf-8"?>
<p:tagLst xmlns:a="http://schemas.openxmlformats.org/drawingml/2006/main" xmlns:r="http://schemas.openxmlformats.org/officeDocument/2006/relationships" xmlns:p="http://schemas.openxmlformats.org/presentationml/2006/main">
  <p:tag name="KSO_WM_UNIT_VALUE" val="7"/>
  <p:tag name="KSO_WM_UNIT_HIGHLIGHT" val="0"/>
  <p:tag name="KSO_WM_UNIT_COMPATIBLE" val="0"/>
  <p:tag name="KSO_WM_DIAGRAM_GROUP_CODE" val="l1-1"/>
  <p:tag name="KSO_WM_UNIT_TYPE" val="a"/>
  <p:tag name="KSO_WM_UNIT_INDEX" val="1"/>
  <p:tag name="KSO_WM_UNIT_ID" val="custom20193369_4*a*1"/>
  <p:tag name="KSO_WM_TEMPLATE_CATEGORY" val="custom"/>
  <p:tag name="KSO_WM_TEMPLATE_INDEX" val="20193369"/>
  <p:tag name="KSO_WM_UNIT_LAYERLEVEL" val="1"/>
  <p:tag name="KSO_WM_TAG_VERSION" val="1.0"/>
  <p:tag name="KSO_WM_BEAUTIFY_FLAG" val="#wm#"/>
  <p:tag name="KSO_WM_UNIT_PRESET_TEXT" val="目录"/>
  <p:tag name="KSO_WM_UNIT_ISCONTENTSTITLE" val="1"/>
  <p:tag name="KSO_WM_UNIT_NOCLEAR" val="0"/>
  <p:tag name="KSO_WM_UNIT_DIAGRAM_ISNUMVISUAL" val="0"/>
  <p:tag name="KSO_WM_UNIT_DIAGRAM_ISREFERUNIT" val="0"/>
  <p:tag name="KSO_WM_UNIT_TEXT_FILL_FORE_SCHEMECOLOR_INDEX" val="5"/>
  <p:tag name="KSO_WM_UNIT_TEXT_FILL_TYPE" val="1"/>
  <p:tag name="KSO_WM_UNIT_USESOURCEFORMAT_APPLY" val="1"/>
</p:tagLst>
</file>

<file path=ppt/tags/tag119.xml><?xml version="1.0" encoding="utf-8"?>
<p:tagLst xmlns:a="http://schemas.openxmlformats.org/drawingml/2006/main" xmlns:r="http://schemas.openxmlformats.org/officeDocument/2006/relationships" xmlns:p="http://schemas.openxmlformats.org/presentationml/2006/main">
  <p:tag name="KSO_WM_SLIDE_ID" val="custom20193369_4"/>
  <p:tag name="KSO_WM_SLIDE_ITEM_CNT" val="4"/>
  <p:tag name="KSO_WM_SLIDE_INDEX" val="4"/>
  <p:tag name="KSO_WM_TAG_VERSION" val="1.0"/>
  <p:tag name="KSO_WM_BEAUTIFY_FLAG" val="#wm#"/>
  <p:tag name="KSO_WM_TEMPLATE_CATEGORY" val="custom"/>
  <p:tag name="KSO_WM_TEMPLATE_INDEX" val="20193369"/>
  <p:tag name="KSO_WM_DIAGRAM_GROUP_CODE" val="l1-1"/>
  <p:tag name="KSO_WM_SLIDE_DIAGTYPE" val="l"/>
  <p:tag name="KSO_WM_SLIDE_LAYOUT" val="a_b_l"/>
  <p:tag name="KSO_WM_SLIDE_LAYOUT_CNT" val="1_1_1"/>
  <p:tag name="KSO_WM_SLIDE_TYPE" val="contents"/>
  <p:tag name="KSO_WM_SLIDE_SUBTYPE" val="diag"/>
  <p:tag name="KSO_WM_TEMPLATE_SUBCATEGORY" val="0"/>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UNIT_VALUE" val="7"/>
  <p:tag name="KSO_WM_UNIT_HIGHLIGHT" val="0"/>
  <p:tag name="KSO_WM_UNIT_COMPATIBLE" val="0"/>
  <p:tag name="KSO_WM_DIAGRAM_GROUP_CODE" val="l1-1"/>
  <p:tag name="KSO_WM_UNIT_TYPE" val="a"/>
  <p:tag name="KSO_WM_UNIT_INDEX" val="1"/>
  <p:tag name="KSO_WM_UNIT_ID" val="custom20193369_4*a*1"/>
  <p:tag name="KSO_WM_TEMPLATE_CATEGORY" val="custom"/>
  <p:tag name="KSO_WM_TEMPLATE_INDEX" val="20193369"/>
  <p:tag name="KSO_WM_UNIT_LAYERLEVEL" val="1"/>
  <p:tag name="KSO_WM_TAG_VERSION" val="1.0"/>
  <p:tag name="KSO_WM_BEAUTIFY_FLAG" val="#wm#"/>
  <p:tag name="KSO_WM_UNIT_PRESET_TEXT" val="目录"/>
  <p:tag name="KSO_WM_UNIT_ISCONTENTSTITLE" val="1"/>
  <p:tag name="KSO_WM_UNIT_NOCLEAR" val="0"/>
  <p:tag name="KSO_WM_UNIT_DIAGRAM_ISNUMVISUAL" val="0"/>
  <p:tag name="KSO_WM_UNIT_DIAGRAM_ISREFERUNIT" val="0"/>
  <p:tag name="KSO_WM_UNIT_TEXT_FILL_FORE_SCHEMECOLOR_INDEX" val="5"/>
  <p:tag name="KSO_WM_UNIT_TEXT_FILL_TYPE" val="1"/>
  <p:tag name="KSO_WM_UNIT_USESOURCEFORMAT_APPLY" val="1"/>
</p:tagLst>
</file>

<file path=ppt/tags/tag121.xml><?xml version="1.0" encoding="utf-8"?>
<p:tagLst xmlns:a="http://schemas.openxmlformats.org/drawingml/2006/main" xmlns:r="http://schemas.openxmlformats.org/officeDocument/2006/relationships" xmlns:p="http://schemas.openxmlformats.org/presentationml/2006/main">
  <p:tag name="KSO_WM_SLIDE_ID" val="custom20193369_4"/>
  <p:tag name="KSO_WM_SLIDE_ITEM_CNT" val="4"/>
  <p:tag name="KSO_WM_SLIDE_INDEX" val="4"/>
  <p:tag name="KSO_WM_TAG_VERSION" val="1.0"/>
  <p:tag name="KSO_WM_BEAUTIFY_FLAG" val="#wm#"/>
  <p:tag name="KSO_WM_TEMPLATE_CATEGORY" val="custom"/>
  <p:tag name="KSO_WM_TEMPLATE_INDEX" val="20193369"/>
  <p:tag name="KSO_WM_DIAGRAM_GROUP_CODE" val="l1-1"/>
  <p:tag name="KSO_WM_SLIDE_DIAGTYPE" val="l"/>
  <p:tag name="KSO_WM_SLIDE_LAYOUT" val="a_b_l"/>
  <p:tag name="KSO_WM_SLIDE_LAYOUT_CNT" val="1_1_1"/>
  <p:tag name="KSO_WM_SLIDE_TYPE" val="contents"/>
  <p:tag name="KSO_WM_SLIDE_SUBTYPE" val="diag"/>
  <p:tag name="KSO_WM_TEMPLATE_SUBCATEGORY" val="0"/>
</p:tagLst>
</file>

<file path=ppt/tags/tag122.xml><?xml version="1.0" encoding="utf-8"?>
<p:tagLst xmlns:a="http://schemas.openxmlformats.org/drawingml/2006/main" xmlns:r="http://schemas.openxmlformats.org/officeDocument/2006/relationships" xmlns:p="http://schemas.openxmlformats.org/presentationml/2006/main">
  <p:tag name="KSO_WM_UNIT_VALUE" val="7"/>
  <p:tag name="KSO_WM_UNIT_HIGHLIGHT" val="0"/>
  <p:tag name="KSO_WM_UNIT_COMPATIBLE" val="0"/>
  <p:tag name="KSO_WM_DIAGRAM_GROUP_CODE" val="l1-1"/>
  <p:tag name="KSO_WM_UNIT_TYPE" val="a"/>
  <p:tag name="KSO_WM_UNIT_INDEX" val="1"/>
  <p:tag name="KSO_WM_UNIT_ID" val="custom20193369_4*a*1"/>
  <p:tag name="KSO_WM_TEMPLATE_CATEGORY" val="custom"/>
  <p:tag name="KSO_WM_TEMPLATE_INDEX" val="20193369"/>
  <p:tag name="KSO_WM_UNIT_LAYERLEVEL" val="1"/>
  <p:tag name="KSO_WM_TAG_VERSION" val="1.0"/>
  <p:tag name="KSO_WM_BEAUTIFY_FLAG" val="#wm#"/>
  <p:tag name="KSO_WM_UNIT_PRESET_TEXT" val="目录"/>
  <p:tag name="KSO_WM_UNIT_ISCONTENTSTITLE" val="1"/>
  <p:tag name="KSO_WM_UNIT_NOCLEAR" val="0"/>
  <p:tag name="KSO_WM_UNIT_DIAGRAM_ISNUMVISUAL" val="0"/>
  <p:tag name="KSO_WM_UNIT_DIAGRAM_ISREFERUNIT" val="0"/>
  <p:tag name="KSO_WM_UNIT_TEXT_FILL_FORE_SCHEMECOLOR_INDEX" val="5"/>
  <p:tag name="KSO_WM_UNIT_TEXT_FILL_TYPE" val="1"/>
  <p:tag name="KSO_WM_UNIT_USESOURCEFORMAT_APPLY" val="1"/>
</p:tagLst>
</file>

<file path=ppt/tags/tag123.xml><?xml version="1.0" encoding="utf-8"?>
<p:tagLst xmlns:a="http://schemas.openxmlformats.org/drawingml/2006/main" xmlns:r="http://schemas.openxmlformats.org/officeDocument/2006/relationships" xmlns:p="http://schemas.openxmlformats.org/presentationml/2006/main">
  <p:tag name="KSO_WM_SLIDE_ID" val="custom20193369_4"/>
  <p:tag name="KSO_WM_SLIDE_ITEM_CNT" val="4"/>
  <p:tag name="KSO_WM_SLIDE_INDEX" val="4"/>
  <p:tag name="KSO_WM_TAG_VERSION" val="1.0"/>
  <p:tag name="KSO_WM_BEAUTIFY_FLAG" val="#wm#"/>
  <p:tag name="KSO_WM_TEMPLATE_CATEGORY" val="custom"/>
  <p:tag name="KSO_WM_TEMPLATE_INDEX" val="20193369"/>
  <p:tag name="KSO_WM_DIAGRAM_GROUP_CODE" val="l1-1"/>
  <p:tag name="KSO_WM_SLIDE_DIAGTYPE" val="l"/>
  <p:tag name="KSO_WM_SLIDE_LAYOUT" val="a_b_l"/>
  <p:tag name="KSO_WM_SLIDE_LAYOUT_CNT" val="1_1_1"/>
  <p:tag name="KSO_WM_SLIDE_TYPE" val="contents"/>
  <p:tag name="KSO_WM_SLIDE_SUBTYPE" val="diag"/>
  <p:tag name="KSO_WM_TEMPLATE_SUBCATEGORY" val="0"/>
</p:tagLst>
</file>

<file path=ppt/tags/tag124.xml><?xml version="1.0" encoding="utf-8"?>
<p:tagLst xmlns:a="http://schemas.openxmlformats.org/drawingml/2006/main" xmlns:r="http://schemas.openxmlformats.org/officeDocument/2006/relationships" xmlns:p="http://schemas.openxmlformats.org/presentationml/2006/main">
  <p:tag name="KSO_WM_UNIT_VALUE" val="7"/>
  <p:tag name="KSO_WM_UNIT_HIGHLIGHT" val="0"/>
  <p:tag name="KSO_WM_UNIT_COMPATIBLE" val="0"/>
  <p:tag name="KSO_WM_DIAGRAM_GROUP_CODE" val="l1-1"/>
  <p:tag name="KSO_WM_UNIT_TYPE" val="a"/>
  <p:tag name="KSO_WM_UNIT_INDEX" val="1"/>
  <p:tag name="KSO_WM_UNIT_ID" val="custom20193369_4*a*1"/>
  <p:tag name="KSO_WM_TEMPLATE_CATEGORY" val="custom"/>
  <p:tag name="KSO_WM_TEMPLATE_INDEX" val="20193369"/>
  <p:tag name="KSO_WM_UNIT_LAYERLEVEL" val="1"/>
  <p:tag name="KSO_WM_TAG_VERSION" val="1.0"/>
  <p:tag name="KSO_WM_BEAUTIFY_FLAG" val="#wm#"/>
  <p:tag name="KSO_WM_UNIT_PRESET_TEXT" val="目录"/>
  <p:tag name="KSO_WM_UNIT_ISCONTENTSTITLE" val="1"/>
  <p:tag name="KSO_WM_UNIT_NOCLEAR" val="0"/>
  <p:tag name="KSO_WM_UNIT_DIAGRAM_ISNUMVISUAL" val="0"/>
  <p:tag name="KSO_WM_UNIT_DIAGRAM_ISREFERUNIT" val="0"/>
  <p:tag name="KSO_WM_UNIT_TEXT_FILL_FORE_SCHEMECOLOR_INDEX" val="5"/>
  <p:tag name="KSO_WM_UNIT_TEXT_FILL_TYPE" val="1"/>
  <p:tag name="KSO_WM_UNIT_USESOURCEFORMAT_APPLY" val="1"/>
</p:tagLst>
</file>

<file path=ppt/tags/tag125.xml><?xml version="1.0" encoding="utf-8"?>
<p:tagLst xmlns:a="http://schemas.openxmlformats.org/drawingml/2006/main" xmlns:r="http://schemas.openxmlformats.org/officeDocument/2006/relationships" xmlns:p="http://schemas.openxmlformats.org/presentationml/2006/main">
  <p:tag name="KSO_WM_SLIDE_ID" val="custom20193369_4"/>
  <p:tag name="KSO_WM_SLIDE_ITEM_CNT" val="4"/>
  <p:tag name="KSO_WM_SLIDE_INDEX" val="4"/>
  <p:tag name="KSO_WM_TAG_VERSION" val="1.0"/>
  <p:tag name="KSO_WM_BEAUTIFY_FLAG" val="#wm#"/>
  <p:tag name="KSO_WM_TEMPLATE_CATEGORY" val="custom"/>
  <p:tag name="KSO_WM_TEMPLATE_INDEX" val="20193369"/>
  <p:tag name="KSO_WM_DIAGRAM_GROUP_CODE" val="l1-1"/>
  <p:tag name="KSO_WM_SLIDE_DIAGTYPE" val="l"/>
  <p:tag name="KSO_WM_SLIDE_LAYOUT" val="a_b_l"/>
  <p:tag name="KSO_WM_SLIDE_LAYOUT_CNT" val="1_1_1"/>
  <p:tag name="KSO_WM_SLIDE_TYPE" val="contents"/>
  <p:tag name="KSO_WM_SLIDE_SUBTYPE" val="diag"/>
  <p:tag name="KSO_WM_TEMPLATE_SUBCATEGORY" val="0"/>
</p:tagLst>
</file>

<file path=ppt/tags/tag126.xml><?xml version="1.0" encoding="utf-8"?>
<p:tagLst xmlns:a="http://schemas.openxmlformats.org/drawingml/2006/main" xmlns:r="http://schemas.openxmlformats.org/officeDocument/2006/relationships" xmlns:p="http://schemas.openxmlformats.org/presentationml/2006/main">
  <p:tag name="KSO_WM_UNIT_VALUE" val="7"/>
  <p:tag name="KSO_WM_UNIT_HIGHLIGHT" val="0"/>
  <p:tag name="KSO_WM_UNIT_COMPATIBLE" val="0"/>
  <p:tag name="KSO_WM_DIAGRAM_GROUP_CODE" val="l1-1"/>
  <p:tag name="KSO_WM_UNIT_TYPE" val="a"/>
  <p:tag name="KSO_WM_UNIT_INDEX" val="1"/>
  <p:tag name="KSO_WM_UNIT_ID" val="custom20193369_4*a*1"/>
  <p:tag name="KSO_WM_TEMPLATE_CATEGORY" val="custom"/>
  <p:tag name="KSO_WM_TEMPLATE_INDEX" val="20193369"/>
  <p:tag name="KSO_WM_UNIT_LAYERLEVEL" val="1"/>
  <p:tag name="KSO_WM_TAG_VERSION" val="1.0"/>
  <p:tag name="KSO_WM_BEAUTIFY_FLAG" val="#wm#"/>
  <p:tag name="KSO_WM_UNIT_PRESET_TEXT" val="目录"/>
  <p:tag name="KSO_WM_UNIT_ISCONTENTSTITLE" val="1"/>
  <p:tag name="KSO_WM_UNIT_NOCLEAR" val="0"/>
  <p:tag name="KSO_WM_UNIT_DIAGRAM_ISNUMVISUAL" val="0"/>
  <p:tag name="KSO_WM_UNIT_DIAGRAM_ISREFERUNIT" val="0"/>
  <p:tag name="KSO_WM_UNIT_TEXT_FILL_FORE_SCHEMECOLOR_INDEX" val="5"/>
  <p:tag name="KSO_WM_UNIT_TEXT_FILL_TYPE" val="1"/>
  <p:tag name="KSO_WM_UNIT_USESOURCEFORMAT_APPLY" val="1"/>
</p:tagLst>
</file>

<file path=ppt/tags/tag127.xml><?xml version="1.0" encoding="utf-8"?>
<p:tagLst xmlns:a="http://schemas.openxmlformats.org/drawingml/2006/main" xmlns:r="http://schemas.openxmlformats.org/officeDocument/2006/relationships" xmlns:p="http://schemas.openxmlformats.org/presentationml/2006/main">
  <p:tag name="KSO_WM_SLIDE_ID" val="custom20193369_4"/>
  <p:tag name="KSO_WM_SLIDE_ITEM_CNT" val="4"/>
  <p:tag name="KSO_WM_SLIDE_INDEX" val="4"/>
  <p:tag name="KSO_WM_TAG_VERSION" val="1.0"/>
  <p:tag name="KSO_WM_BEAUTIFY_FLAG" val="#wm#"/>
  <p:tag name="KSO_WM_TEMPLATE_CATEGORY" val="custom"/>
  <p:tag name="KSO_WM_TEMPLATE_INDEX" val="20193369"/>
  <p:tag name="KSO_WM_DIAGRAM_GROUP_CODE" val="l1-1"/>
  <p:tag name="KSO_WM_SLIDE_DIAGTYPE" val="l"/>
  <p:tag name="KSO_WM_SLIDE_LAYOUT" val="a_b_l"/>
  <p:tag name="KSO_WM_SLIDE_LAYOUT_CNT" val="1_1_1"/>
  <p:tag name="KSO_WM_SLIDE_TYPE" val="contents"/>
  <p:tag name="KSO_WM_SLIDE_SUBTYPE" val="diag"/>
  <p:tag name="KSO_WM_TEMPLATE_SUBCATEGORY" val="0"/>
</p:tagLst>
</file>

<file path=ppt/tags/tag128.xml><?xml version="1.0" encoding="utf-8"?>
<p:tagLst xmlns:a="http://schemas.openxmlformats.org/drawingml/2006/main" xmlns:r="http://schemas.openxmlformats.org/officeDocument/2006/relationships" xmlns:p="http://schemas.openxmlformats.org/presentationml/2006/main">
  <p:tag name="KSO_WM_UNIT_VALUE" val="7"/>
  <p:tag name="KSO_WM_UNIT_HIGHLIGHT" val="0"/>
  <p:tag name="KSO_WM_UNIT_COMPATIBLE" val="0"/>
  <p:tag name="KSO_WM_DIAGRAM_GROUP_CODE" val="l1-1"/>
  <p:tag name="KSO_WM_UNIT_TYPE" val="a"/>
  <p:tag name="KSO_WM_UNIT_INDEX" val="1"/>
  <p:tag name="KSO_WM_UNIT_ID" val="custom20193369_4*a*1"/>
  <p:tag name="KSO_WM_TEMPLATE_CATEGORY" val="custom"/>
  <p:tag name="KSO_WM_TEMPLATE_INDEX" val="20193369"/>
  <p:tag name="KSO_WM_UNIT_LAYERLEVEL" val="1"/>
  <p:tag name="KSO_WM_TAG_VERSION" val="1.0"/>
  <p:tag name="KSO_WM_BEAUTIFY_FLAG" val="#wm#"/>
  <p:tag name="KSO_WM_UNIT_PRESET_TEXT" val="目录"/>
  <p:tag name="KSO_WM_UNIT_ISCONTENTSTITLE" val="1"/>
  <p:tag name="KSO_WM_UNIT_NOCLEAR" val="0"/>
  <p:tag name="KSO_WM_UNIT_DIAGRAM_ISNUMVISUAL" val="0"/>
  <p:tag name="KSO_WM_UNIT_DIAGRAM_ISREFERUNIT" val="0"/>
  <p:tag name="KSO_WM_UNIT_TEXT_FILL_FORE_SCHEMECOLOR_INDEX" val="5"/>
  <p:tag name="KSO_WM_UNIT_TEXT_FILL_TYPE" val="1"/>
  <p:tag name="KSO_WM_UNIT_USESOURCEFORMAT_APPLY" val="1"/>
</p:tagLst>
</file>

<file path=ppt/tags/tag129.xml><?xml version="1.0" encoding="utf-8"?>
<p:tagLst xmlns:a="http://schemas.openxmlformats.org/drawingml/2006/main" xmlns:r="http://schemas.openxmlformats.org/officeDocument/2006/relationships" xmlns:p="http://schemas.openxmlformats.org/presentationml/2006/main">
  <p:tag name="KSO_WM_SLIDE_ID" val="custom20193369_4"/>
  <p:tag name="KSO_WM_SLIDE_ITEM_CNT" val="4"/>
  <p:tag name="KSO_WM_SLIDE_INDEX" val="4"/>
  <p:tag name="KSO_WM_TAG_VERSION" val="1.0"/>
  <p:tag name="KSO_WM_BEAUTIFY_FLAG" val="#wm#"/>
  <p:tag name="KSO_WM_TEMPLATE_CATEGORY" val="custom"/>
  <p:tag name="KSO_WM_TEMPLATE_INDEX" val="20193369"/>
  <p:tag name="KSO_WM_DIAGRAM_GROUP_CODE" val="l1-1"/>
  <p:tag name="KSO_WM_SLIDE_DIAGTYPE" val="l"/>
  <p:tag name="KSO_WM_SLIDE_LAYOUT" val="a_b_l"/>
  <p:tag name="KSO_WM_SLIDE_LAYOUT_CNT" val="1_1_1"/>
  <p:tag name="KSO_WM_SLIDE_TYPE" val="contents"/>
  <p:tag name="KSO_WM_SLIDE_SUBTYPE" val="diag"/>
  <p:tag name="KSO_WM_TEMPLATE_SUBCATEGORY" val="0"/>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UNIT_VALUE" val="7"/>
  <p:tag name="KSO_WM_UNIT_HIGHLIGHT" val="0"/>
  <p:tag name="KSO_WM_UNIT_COMPATIBLE" val="0"/>
  <p:tag name="KSO_WM_DIAGRAM_GROUP_CODE" val="l1-1"/>
  <p:tag name="KSO_WM_UNIT_TYPE" val="a"/>
  <p:tag name="KSO_WM_UNIT_INDEX" val="1"/>
  <p:tag name="KSO_WM_UNIT_ID" val="custom20193369_4*a*1"/>
  <p:tag name="KSO_WM_TEMPLATE_CATEGORY" val="custom"/>
  <p:tag name="KSO_WM_TEMPLATE_INDEX" val="20193369"/>
  <p:tag name="KSO_WM_UNIT_LAYERLEVEL" val="1"/>
  <p:tag name="KSO_WM_TAG_VERSION" val="1.0"/>
  <p:tag name="KSO_WM_BEAUTIFY_FLAG" val="#wm#"/>
  <p:tag name="KSO_WM_UNIT_PRESET_TEXT" val="目录"/>
  <p:tag name="KSO_WM_UNIT_ISCONTENTSTITLE" val="1"/>
  <p:tag name="KSO_WM_UNIT_NOCLEAR" val="0"/>
  <p:tag name="KSO_WM_UNIT_DIAGRAM_ISNUMVISUAL" val="0"/>
  <p:tag name="KSO_WM_UNIT_DIAGRAM_ISREFERUNIT" val="0"/>
  <p:tag name="KSO_WM_UNIT_TEXT_FILL_FORE_SCHEMECOLOR_INDEX" val="5"/>
  <p:tag name="KSO_WM_UNIT_TEXT_FILL_TYPE" val="1"/>
  <p:tag name="KSO_WM_UNIT_USESOURCEFORMAT_APPLY" val="1"/>
</p:tagLst>
</file>

<file path=ppt/tags/tag131.xml><?xml version="1.0" encoding="utf-8"?>
<p:tagLst xmlns:a="http://schemas.openxmlformats.org/drawingml/2006/main" xmlns:r="http://schemas.openxmlformats.org/officeDocument/2006/relationships" xmlns:p="http://schemas.openxmlformats.org/presentationml/2006/main">
  <p:tag name="KSO_WM_SLIDE_ID" val="custom20193369_4"/>
  <p:tag name="KSO_WM_SLIDE_ITEM_CNT" val="4"/>
  <p:tag name="KSO_WM_SLIDE_INDEX" val="4"/>
  <p:tag name="KSO_WM_TAG_VERSION" val="1.0"/>
  <p:tag name="KSO_WM_BEAUTIFY_FLAG" val="#wm#"/>
  <p:tag name="KSO_WM_TEMPLATE_CATEGORY" val="custom"/>
  <p:tag name="KSO_WM_TEMPLATE_INDEX" val="20193369"/>
  <p:tag name="KSO_WM_DIAGRAM_GROUP_CODE" val="l1-1"/>
  <p:tag name="KSO_WM_SLIDE_DIAGTYPE" val="l"/>
  <p:tag name="KSO_WM_SLIDE_LAYOUT" val="a_b_l"/>
  <p:tag name="KSO_WM_SLIDE_LAYOUT_CNT" val="1_1_1"/>
  <p:tag name="KSO_WM_SLIDE_TYPE" val="contents"/>
  <p:tag name="KSO_WM_SLIDE_SUBTYPE" val="diag"/>
  <p:tag name="KSO_WM_TEMPLATE_SUBCATEGORY" val="0"/>
</p:tagLst>
</file>

<file path=ppt/tags/tag132.xml><?xml version="1.0" encoding="utf-8"?>
<p:tagLst xmlns:a="http://schemas.openxmlformats.org/drawingml/2006/main" xmlns:r="http://schemas.openxmlformats.org/officeDocument/2006/relationships" xmlns:p="http://schemas.openxmlformats.org/presentationml/2006/main">
  <p:tag name="KSO_WM_UNIT_VALUE" val="7"/>
  <p:tag name="KSO_WM_UNIT_HIGHLIGHT" val="0"/>
  <p:tag name="KSO_WM_UNIT_COMPATIBLE" val="0"/>
  <p:tag name="KSO_WM_DIAGRAM_GROUP_CODE" val="l1-1"/>
  <p:tag name="KSO_WM_UNIT_TYPE" val="a"/>
  <p:tag name="KSO_WM_UNIT_INDEX" val="1"/>
  <p:tag name="KSO_WM_UNIT_ID" val="custom20193369_4*a*1"/>
  <p:tag name="KSO_WM_TEMPLATE_CATEGORY" val="custom"/>
  <p:tag name="KSO_WM_TEMPLATE_INDEX" val="20193369"/>
  <p:tag name="KSO_WM_UNIT_LAYERLEVEL" val="1"/>
  <p:tag name="KSO_WM_TAG_VERSION" val="1.0"/>
  <p:tag name="KSO_WM_BEAUTIFY_FLAG" val="#wm#"/>
  <p:tag name="KSO_WM_UNIT_PRESET_TEXT" val="目录"/>
  <p:tag name="KSO_WM_UNIT_ISCONTENTSTITLE" val="1"/>
  <p:tag name="KSO_WM_UNIT_NOCLEAR" val="0"/>
  <p:tag name="KSO_WM_UNIT_DIAGRAM_ISNUMVISUAL" val="0"/>
  <p:tag name="KSO_WM_UNIT_DIAGRAM_ISREFERUNIT" val="0"/>
  <p:tag name="KSO_WM_UNIT_TEXT_FILL_FORE_SCHEMECOLOR_INDEX" val="5"/>
  <p:tag name="KSO_WM_UNIT_TEXT_FILL_TYPE" val="1"/>
  <p:tag name="KSO_WM_UNIT_USESOURCEFORMAT_APPLY" val="1"/>
</p:tagLst>
</file>

<file path=ppt/tags/tag133.xml><?xml version="1.0" encoding="utf-8"?>
<p:tagLst xmlns:a="http://schemas.openxmlformats.org/drawingml/2006/main" xmlns:r="http://schemas.openxmlformats.org/officeDocument/2006/relationships" xmlns:p="http://schemas.openxmlformats.org/presentationml/2006/main">
  <p:tag name="KSO_WM_SLIDE_ID" val="custom20193369_4"/>
  <p:tag name="KSO_WM_SLIDE_ITEM_CNT" val="4"/>
  <p:tag name="KSO_WM_SLIDE_INDEX" val="4"/>
  <p:tag name="KSO_WM_TAG_VERSION" val="1.0"/>
  <p:tag name="KSO_WM_BEAUTIFY_FLAG" val="#wm#"/>
  <p:tag name="KSO_WM_TEMPLATE_CATEGORY" val="custom"/>
  <p:tag name="KSO_WM_TEMPLATE_INDEX" val="20193369"/>
  <p:tag name="KSO_WM_DIAGRAM_GROUP_CODE" val="l1-1"/>
  <p:tag name="KSO_WM_SLIDE_DIAGTYPE" val="l"/>
  <p:tag name="KSO_WM_SLIDE_LAYOUT" val="a_b_l"/>
  <p:tag name="KSO_WM_SLIDE_LAYOUT_CNT" val="1_1_1"/>
  <p:tag name="KSO_WM_SLIDE_TYPE" val="contents"/>
  <p:tag name="KSO_WM_SLIDE_SUBTYPE" val="diag"/>
  <p:tag name="KSO_WM_TEMPLATE_SUBCATEGORY" val="0"/>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custom20193369_4*l_h_i*1_1_1"/>
  <p:tag name="KSO_WM_TEMPLATE_CATEGORY" val="custom"/>
  <p:tag name="KSO_WM_TEMPLATE_INDEX" val="20193369"/>
  <p:tag name="KSO_WM_UNIT_LAYERLEVEL" val="1_1_1"/>
  <p:tag name="KSO_WM_TAG_VERSION" val="1.0"/>
  <p:tag name="KSO_WM_BEAUTIFY_FLAG" val="#wm#"/>
  <p:tag name="KSO_WM_DIAGRAM_GROUP_CODE" val="l1-1"/>
  <p:tag name="KSO_WM_UNIT_TYPE" val="l_h_i"/>
  <p:tag name="KSO_WM_UNIT_INDEX" val="1_1_1"/>
  <p:tag name="KSO_WM_UNIT_DIAGRAM_ISNUMVISUAL" val="0"/>
  <p:tag name="KSO_WM_UNIT_DIAGRAM_ISREFERUNIT" val="0"/>
  <p:tag name="KSO_WM_UNIT_FILL_FORE_SCHEMECOLOR_INDEX" val="14"/>
  <p:tag name="KSO_WM_UNIT_FILL_TYPE" val="1"/>
  <p:tag name="KSO_WM_UNIT_TEXT_FILL_FORE_SCHEMECOLOR_INDEX" val="2"/>
  <p:tag name="KSO_WM_UNIT_TEXT_FILL_TYPE" val="1"/>
  <p:tag name="KSO_WM_UNIT_USESOURCEFORMAT_APPLY" val="1"/>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custom20193369_4*l_h_i*1_1_2"/>
  <p:tag name="KSO_WM_TEMPLATE_CATEGORY" val="custom"/>
  <p:tag name="KSO_WM_TEMPLATE_INDEX" val="20193369"/>
  <p:tag name="KSO_WM_UNIT_LAYERLEVEL" val="1_1_1"/>
  <p:tag name="KSO_WM_TAG_VERSION" val="1.0"/>
  <p:tag name="KSO_WM_BEAUTIFY_FLAG" val="#wm#"/>
  <p:tag name="KSO_WM_DIAGRAM_GROUP_CODE" val="l1-1"/>
  <p:tag name="KSO_WM_UNIT_TYPE" val="l_h_i"/>
  <p:tag name="KSO_WM_UNIT_INDEX" val="1_1_2"/>
  <p:tag name="KSO_WM_UNIT_DIAGRAM_ISNUMVISUAL" val="0"/>
  <p:tag name="KSO_WM_UNIT_DIAGRAM_ISREFERUNIT" val="0"/>
  <p:tag name="KSO_WM_UNIT_TEXT_FILL_FORE_SCHEMECOLOR_INDEX" val="13"/>
  <p:tag name="KSO_WM_UNIT_TEXT_FILL_TYPE" val="1"/>
  <p:tag name="KSO_WM_UNIT_USESOURCEFORMAT_APPLY" val="1"/>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custom20193369_4*l_h_a*1_1_1"/>
  <p:tag name="KSO_WM_TEMPLATE_CATEGORY" val="custom"/>
  <p:tag name="KSO_WM_TEMPLATE_INDEX" val="20193369"/>
  <p:tag name="KSO_WM_UNIT_LAYERLEVEL" val="1_1_1"/>
  <p:tag name="KSO_WM_TAG_VERSION" val="1.0"/>
  <p:tag name="KSO_WM_BEAUTIFY_FLAG" val="#wm#"/>
  <p:tag name="KSO_WM_UNIT_ISCONTENTSTITLE" val="0"/>
  <p:tag name="KSO_WM_DIAGRAM_GROUP_CODE" val="l1-1"/>
  <p:tag name="KSO_WM_UNIT_TYPE" val="l_h_a"/>
  <p:tag name="KSO_WM_UNIT_INDEX" val="1_1_1"/>
  <p:tag name="KSO_WM_UNIT_PRESET_TEXT" val="添加标题"/>
  <p:tag name="KSO_WM_UNIT_VALUE" val="16"/>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custom20193369_4*l_h_i*1_2_1"/>
  <p:tag name="KSO_WM_TEMPLATE_CATEGORY" val="custom"/>
  <p:tag name="KSO_WM_TEMPLATE_INDEX" val="20193369"/>
  <p:tag name="KSO_WM_UNIT_LAYERLEVEL" val="1_1_1"/>
  <p:tag name="KSO_WM_TAG_VERSION" val="1.0"/>
  <p:tag name="KSO_WM_BEAUTIFY_FLAG" val="#wm#"/>
  <p:tag name="KSO_WM_DIAGRAM_GROUP_CODE" val="l1-1"/>
  <p:tag name="KSO_WM_UNIT_TYPE" val="l_h_i"/>
  <p:tag name="KSO_WM_UNIT_INDEX" val="1_2_1"/>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 name="KSO_WM_UNIT_USESOURCEFORMAT_APPLY" val="1"/>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custom20193369_4*l_h_i*1_2_2"/>
  <p:tag name="KSO_WM_TEMPLATE_CATEGORY" val="custom"/>
  <p:tag name="KSO_WM_TEMPLATE_INDEX" val="20193369"/>
  <p:tag name="KSO_WM_UNIT_LAYERLEVEL" val="1_1_1"/>
  <p:tag name="KSO_WM_TAG_VERSION" val="1.0"/>
  <p:tag name="KSO_WM_BEAUTIFY_FLAG" val="#wm#"/>
  <p:tag name="KSO_WM_DIAGRAM_GROUP_CODE" val="l1-1"/>
  <p:tag name="KSO_WM_UNIT_TYPE" val="l_h_i"/>
  <p:tag name="KSO_WM_UNIT_INDEX" val="1_2_2"/>
  <p:tag name="KSO_WM_UNIT_DIAGRAM_ISNUMVISUAL" val="0"/>
  <p:tag name="KSO_WM_UNIT_DIAGRAM_ISREFERUNIT" val="0"/>
  <p:tag name="KSO_WM_UNIT_TEXT_FILL_FORE_SCHEMECOLOR_INDEX" val="13"/>
  <p:tag name="KSO_WM_UNIT_TEXT_FILL_TYPE" val="1"/>
  <p:tag name="KSO_WM_UNIT_USESOURCEFORMAT_APPLY" val="1"/>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custom20193369_4*l_h_a*1_2_1"/>
  <p:tag name="KSO_WM_TEMPLATE_CATEGORY" val="custom"/>
  <p:tag name="KSO_WM_TEMPLATE_INDEX" val="20193369"/>
  <p:tag name="KSO_WM_UNIT_LAYERLEVEL" val="1_1_1"/>
  <p:tag name="KSO_WM_TAG_VERSION" val="1.0"/>
  <p:tag name="KSO_WM_BEAUTIFY_FLAG" val="#wm#"/>
  <p:tag name="KSO_WM_UNIT_ISCONTENTSTITLE" val="0"/>
  <p:tag name="KSO_WM_DIAGRAM_GROUP_CODE" val="l1-1"/>
  <p:tag name="KSO_WM_UNIT_TYPE" val="l_h_a"/>
  <p:tag name="KSO_WM_UNIT_INDEX" val="1_2_1"/>
  <p:tag name="KSO_WM_UNIT_PRESET_TEXT" val="添加标题"/>
  <p:tag name="KSO_WM_UNIT_VALUE" val="16"/>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custom20193369_4*l_h_i*1_3_1"/>
  <p:tag name="KSO_WM_TEMPLATE_CATEGORY" val="custom"/>
  <p:tag name="KSO_WM_TEMPLATE_INDEX" val="20193369"/>
  <p:tag name="KSO_WM_UNIT_LAYERLEVEL" val="1_1_1"/>
  <p:tag name="KSO_WM_TAG_VERSION" val="1.0"/>
  <p:tag name="KSO_WM_BEAUTIFY_FLAG" val="#wm#"/>
  <p:tag name="KSO_WM_DIAGRAM_GROUP_CODE" val="l1-1"/>
  <p:tag name="KSO_WM_UNIT_TYPE" val="l_h_i"/>
  <p:tag name="KSO_WM_UNIT_INDEX" val="1_3_1"/>
  <p:tag name="KSO_WM_UNIT_DIAGRAM_ISNUMVISUAL" val="0"/>
  <p:tag name="KSO_WM_UNIT_DIAGRAM_ISREFERUNIT" val="0"/>
  <p:tag name="KSO_WM_UNIT_FILL_FORE_SCHEMECOLOR_INDEX" val="14"/>
  <p:tag name="KSO_WM_UNIT_FILL_TYPE" val="1"/>
  <p:tag name="KSO_WM_UNIT_TEXT_FILL_FORE_SCHEMECOLOR_INDEX" val="2"/>
  <p:tag name="KSO_WM_UNIT_TEXT_FILL_TYPE" val="1"/>
  <p:tag name="KSO_WM_UNIT_USESOURCEFORMAT_APPLY" val="1"/>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custom20193369_4*l_h_i*1_3_2"/>
  <p:tag name="KSO_WM_TEMPLATE_CATEGORY" val="custom"/>
  <p:tag name="KSO_WM_TEMPLATE_INDEX" val="20193369"/>
  <p:tag name="KSO_WM_UNIT_LAYERLEVEL" val="1_1_1"/>
  <p:tag name="KSO_WM_TAG_VERSION" val="1.0"/>
  <p:tag name="KSO_WM_BEAUTIFY_FLAG" val="#wm#"/>
  <p:tag name="KSO_WM_DIAGRAM_GROUP_CODE" val="l1-1"/>
  <p:tag name="KSO_WM_UNIT_TYPE" val="l_h_i"/>
  <p:tag name="KSO_WM_UNIT_INDEX" val="1_3_2"/>
  <p:tag name="KSO_WM_UNIT_DIAGRAM_ISNUMVISUAL" val="0"/>
  <p:tag name="KSO_WM_UNIT_DIAGRAM_ISREFERUNIT" val="0"/>
  <p:tag name="KSO_WM_UNIT_TEXT_FILL_FORE_SCHEMECOLOR_INDEX" val="13"/>
  <p:tag name="KSO_WM_UNIT_TEXT_FILL_TYPE" val="1"/>
  <p:tag name="KSO_WM_UNIT_USESOURCEFORMAT_APPLY" val="1"/>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custom20193369_4*l_h_a*1_3_1"/>
  <p:tag name="KSO_WM_TEMPLATE_CATEGORY" val="custom"/>
  <p:tag name="KSO_WM_TEMPLATE_INDEX" val="20193369"/>
  <p:tag name="KSO_WM_UNIT_LAYERLEVEL" val="1_1_1"/>
  <p:tag name="KSO_WM_TAG_VERSION" val="1.0"/>
  <p:tag name="KSO_WM_BEAUTIFY_FLAG" val="#wm#"/>
  <p:tag name="KSO_WM_UNIT_ISCONTENTSTITLE" val="0"/>
  <p:tag name="KSO_WM_DIAGRAM_GROUP_CODE" val="l1-1"/>
  <p:tag name="KSO_WM_UNIT_TYPE" val="l_h_a"/>
  <p:tag name="KSO_WM_UNIT_INDEX" val="1_3_1"/>
  <p:tag name="KSO_WM_UNIT_PRESET_TEXT" val="添加标题"/>
  <p:tag name="KSO_WM_UNIT_VALUE" val="16"/>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custom20193369_4*l_h_i*1_4_1"/>
  <p:tag name="KSO_WM_TEMPLATE_CATEGORY" val="custom"/>
  <p:tag name="KSO_WM_TEMPLATE_INDEX" val="20193369"/>
  <p:tag name="KSO_WM_UNIT_LAYERLEVEL" val="1_1_1"/>
  <p:tag name="KSO_WM_TAG_VERSION" val="1.0"/>
  <p:tag name="KSO_WM_BEAUTIFY_FLAG" val="#wm#"/>
  <p:tag name="KSO_WM_DIAGRAM_GROUP_CODE" val="l1-1"/>
  <p:tag name="KSO_WM_UNIT_TYPE" val="l_h_i"/>
  <p:tag name="KSO_WM_UNIT_INDEX" val="1_4_1"/>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 name="KSO_WM_UNIT_USESOURCEFORMAT_APPLY" val="1"/>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custom20193369_4*l_h_i*1_4_2"/>
  <p:tag name="KSO_WM_TEMPLATE_CATEGORY" val="custom"/>
  <p:tag name="KSO_WM_TEMPLATE_INDEX" val="20193369"/>
  <p:tag name="KSO_WM_UNIT_LAYERLEVEL" val="1_1_1"/>
  <p:tag name="KSO_WM_TAG_VERSION" val="1.0"/>
  <p:tag name="KSO_WM_BEAUTIFY_FLAG" val="#wm#"/>
  <p:tag name="KSO_WM_DIAGRAM_GROUP_CODE" val="l1-1"/>
  <p:tag name="KSO_WM_UNIT_TYPE" val="l_h_i"/>
  <p:tag name="KSO_WM_UNIT_INDEX" val="1_4_2"/>
  <p:tag name="KSO_WM_UNIT_DIAGRAM_ISNUMVISUAL" val="0"/>
  <p:tag name="KSO_WM_UNIT_DIAGRAM_ISREFERUNIT" val="0"/>
  <p:tag name="KSO_WM_UNIT_TEXT_FILL_FORE_SCHEMECOLOR_INDEX" val="13"/>
  <p:tag name="KSO_WM_UNIT_TEXT_FILL_TYPE" val="1"/>
  <p:tag name="KSO_WM_UNIT_USESOURCEFORMAT_APPLY" val="1"/>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custom20193369_4*l_h_a*1_4_1"/>
  <p:tag name="KSO_WM_TEMPLATE_CATEGORY" val="custom"/>
  <p:tag name="KSO_WM_TEMPLATE_INDEX" val="20193369"/>
  <p:tag name="KSO_WM_UNIT_LAYERLEVEL" val="1_1_1"/>
  <p:tag name="KSO_WM_TAG_VERSION" val="1.0"/>
  <p:tag name="KSO_WM_BEAUTIFY_FLAG" val="#wm#"/>
  <p:tag name="KSO_WM_UNIT_ISCONTENTSTITLE" val="0"/>
  <p:tag name="KSO_WM_DIAGRAM_GROUP_CODE" val="l1-1"/>
  <p:tag name="KSO_WM_UNIT_TYPE" val="l_h_a"/>
  <p:tag name="KSO_WM_UNIT_INDEX" val="1_4_1"/>
  <p:tag name="KSO_WM_UNIT_PRESET_TEXT" val="添加标题"/>
  <p:tag name="KSO_WM_UNIT_VALUE" val="16"/>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custom20193369_4*l_i*1_1"/>
  <p:tag name="KSO_WM_TEMPLATE_CATEGORY" val="custom"/>
  <p:tag name="KSO_WM_TEMPLATE_INDEX" val="20193369"/>
  <p:tag name="KSO_WM_UNIT_LAYERLEVEL" val="1_1"/>
  <p:tag name="KSO_WM_TAG_VERSION" val="1.0"/>
  <p:tag name="KSO_WM_BEAUTIFY_FLAG" val="#wm#"/>
  <p:tag name="KSO_WM_DIAGRAM_GROUP_CODE" val="l1-1"/>
  <p:tag name="KSO_WM_UNIT_TYPE" val="l_i"/>
  <p:tag name="KSO_WM_UNIT_INDEX" val="1_1"/>
  <p:tag name="KSO_WM_UNIT_DIAGRAM_ISNUMVISUAL" val="0"/>
  <p:tag name="KSO_WM_UNIT_DIAGRAM_ISREFERUNIT" val="0"/>
  <p:tag name="KSO_WM_UNIT_LINE_FORE_SCHEMECOLOR_INDEX" val="14"/>
  <p:tag name="KSO_WM_UNIT_LINE_FILL_TYPE" val="2"/>
  <p:tag name="KSO_WM_UNIT_USESOURCEFORMAT_APPLY" val="1"/>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custom20193369_4*l_i*1_2"/>
  <p:tag name="KSO_WM_TEMPLATE_CATEGORY" val="custom"/>
  <p:tag name="KSO_WM_TEMPLATE_INDEX" val="20193369"/>
  <p:tag name="KSO_WM_UNIT_LAYERLEVEL" val="1_1"/>
  <p:tag name="KSO_WM_TAG_VERSION" val="1.0"/>
  <p:tag name="KSO_WM_BEAUTIFY_FLAG" val="#wm#"/>
  <p:tag name="KSO_WM_DIAGRAM_GROUP_CODE" val="l1-1"/>
  <p:tag name="KSO_WM_UNIT_TYPE" val="l_i"/>
  <p:tag name="KSO_WM_UNIT_INDEX" val="1_2"/>
  <p:tag name="KSO_WM_UNIT_DIAGRAM_ISNUMVISUAL" val="0"/>
  <p:tag name="KSO_WM_UNIT_DIAGRAM_ISREFERUNIT" val="0"/>
  <p:tag name="KSO_WM_UNIT_LINE_FORE_SCHEMECOLOR_INDEX" val="14"/>
  <p:tag name="KSO_WM_UNIT_LINE_FILL_TYPE" val="2"/>
  <p:tag name="KSO_WM_UNIT_USESOURCEFORMAT_APPLY" val="1"/>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custom20193369_4*l_i*1_3"/>
  <p:tag name="KSO_WM_TEMPLATE_CATEGORY" val="custom"/>
  <p:tag name="KSO_WM_TEMPLATE_INDEX" val="20193369"/>
  <p:tag name="KSO_WM_UNIT_LAYERLEVEL" val="1_1"/>
  <p:tag name="KSO_WM_TAG_VERSION" val="1.0"/>
  <p:tag name="KSO_WM_BEAUTIFY_FLAG" val="#wm#"/>
  <p:tag name="KSO_WM_DIAGRAM_GROUP_CODE" val="l1-1"/>
  <p:tag name="KSO_WM_UNIT_TYPE" val="l_i"/>
  <p:tag name="KSO_WM_UNIT_INDEX" val="1_3"/>
  <p:tag name="KSO_WM_UNIT_DIAGRAM_ISNUMVISUAL" val="0"/>
  <p:tag name="KSO_WM_UNIT_DIAGRAM_ISREFERUNIT" val="0"/>
  <p:tag name="KSO_WM_UNIT_LINE_FORE_SCHEMECOLOR_INDEX" val="14"/>
  <p:tag name="KSO_WM_UNIT_LINE_FILL_TYPE" val="2"/>
  <p:tag name="KSO_WM_UNIT_USESOURCEFORMAT_APPLY" val="1"/>
</p:tagLst>
</file>

<file path=ppt/tags/tag149.xml><?xml version="1.0" encoding="utf-8"?>
<p:tagLst xmlns:a="http://schemas.openxmlformats.org/drawingml/2006/main" xmlns:r="http://schemas.openxmlformats.org/officeDocument/2006/relationships" xmlns:p="http://schemas.openxmlformats.org/presentationml/2006/main">
  <p:tag name="KSO_WM_UNIT_VALUE" val="7"/>
  <p:tag name="KSO_WM_UNIT_HIGHLIGHT" val="0"/>
  <p:tag name="KSO_WM_UNIT_COMPATIBLE" val="0"/>
  <p:tag name="KSO_WM_DIAGRAM_GROUP_CODE" val="l1-1"/>
  <p:tag name="KSO_WM_UNIT_TYPE" val="a"/>
  <p:tag name="KSO_WM_UNIT_INDEX" val="1"/>
  <p:tag name="KSO_WM_UNIT_ID" val="custom20193369_4*a*1"/>
  <p:tag name="KSO_WM_TEMPLATE_CATEGORY" val="custom"/>
  <p:tag name="KSO_WM_TEMPLATE_INDEX" val="20193369"/>
  <p:tag name="KSO_WM_UNIT_LAYERLEVEL" val="1"/>
  <p:tag name="KSO_WM_TAG_VERSION" val="1.0"/>
  <p:tag name="KSO_WM_BEAUTIFY_FLAG" val="#wm#"/>
  <p:tag name="KSO_WM_UNIT_PRESET_TEXT" val="目录"/>
  <p:tag name="KSO_WM_UNIT_ISCONTENTSTITLE" val="1"/>
  <p:tag name="KSO_WM_UNIT_NOCLEAR" val="0"/>
  <p:tag name="KSO_WM_UNIT_DIAGRAM_ISNUMVISUAL" val="0"/>
  <p:tag name="KSO_WM_UNIT_DIAGRAM_ISREFERUNIT" val="0"/>
  <p:tag name="KSO_WM_UNIT_TEXT_FILL_FORE_SCHEMECOLOR_INDEX" val="5"/>
  <p:tag name="KSO_WM_UNIT_TEXT_FILL_TYPE" val="1"/>
  <p:tag name="KSO_WM_UNIT_USESOURCEFORMAT_APPLY" val="1"/>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SLIDE_ID" val="custom20193369_4"/>
  <p:tag name="KSO_WM_SLIDE_ITEM_CNT" val="4"/>
  <p:tag name="KSO_WM_SLIDE_INDEX" val="4"/>
  <p:tag name="KSO_WM_TAG_VERSION" val="1.0"/>
  <p:tag name="KSO_WM_BEAUTIFY_FLAG" val="#wm#"/>
  <p:tag name="KSO_WM_TEMPLATE_CATEGORY" val="custom"/>
  <p:tag name="KSO_WM_TEMPLATE_INDEX" val="20193369"/>
  <p:tag name="KSO_WM_DIAGRAM_GROUP_CODE" val="l1-1"/>
  <p:tag name="KSO_WM_SLIDE_DIAGTYPE" val="l"/>
  <p:tag name="KSO_WM_SLIDE_LAYOUT" val="a_b_l"/>
  <p:tag name="KSO_WM_SLIDE_LAYOUT_CNT" val="1_1_1"/>
  <p:tag name="KSO_WM_SLIDE_TYPE" val="contents"/>
  <p:tag name="KSO_WM_SLIDE_SUBTYPE" val="diag"/>
  <p:tag name="KSO_WM_TEMPLATE_SUBCATEGORY" val="0"/>
</p:tagLst>
</file>

<file path=ppt/tags/tag151.xml><?xml version="1.0" encoding="utf-8"?>
<p:tagLst xmlns:a="http://schemas.openxmlformats.org/drawingml/2006/main" xmlns:r="http://schemas.openxmlformats.org/officeDocument/2006/relationships" xmlns:p="http://schemas.openxmlformats.org/presentationml/2006/main">
  <p:tag name="KSO_WM_UNIT_VALUE" val="7"/>
  <p:tag name="KSO_WM_UNIT_HIGHLIGHT" val="0"/>
  <p:tag name="KSO_WM_UNIT_COMPATIBLE" val="0"/>
  <p:tag name="KSO_WM_DIAGRAM_GROUP_CODE" val="l1-1"/>
  <p:tag name="KSO_WM_UNIT_TYPE" val="a"/>
  <p:tag name="KSO_WM_UNIT_INDEX" val="1"/>
  <p:tag name="KSO_WM_UNIT_ID" val="custom20193369_4*a*1"/>
  <p:tag name="KSO_WM_TEMPLATE_CATEGORY" val="custom"/>
  <p:tag name="KSO_WM_TEMPLATE_INDEX" val="20193369"/>
  <p:tag name="KSO_WM_UNIT_LAYERLEVEL" val="1"/>
  <p:tag name="KSO_WM_TAG_VERSION" val="1.0"/>
  <p:tag name="KSO_WM_BEAUTIFY_FLAG" val="#wm#"/>
  <p:tag name="KSO_WM_UNIT_PRESET_TEXT" val="目录"/>
  <p:tag name="KSO_WM_UNIT_ISCONTENTSTITLE" val="1"/>
  <p:tag name="KSO_WM_UNIT_NOCLEAR" val="0"/>
  <p:tag name="KSO_WM_UNIT_DIAGRAM_ISNUMVISUAL" val="0"/>
  <p:tag name="KSO_WM_UNIT_DIAGRAM_ISREFERUNIT" val="0"/>
  <p:tag name="KSO_WM_UNIT_TEXT_FILL_FORE_SCHEMECOLOR_INDEX" val="5"/>
  <p:tag name="KSO_WM_UNIT_TEXT_FILL_TYPE" val="1"/>
  <p:tag name="KSO_WM_UNIT_USESOURCEFORMAT_APPLY" val="1"/>
</p:tagLst>
</file>

<file path=ppt/tags/tag152.xml><?xml version="1.0" encoding="utf-8"?>
<p:tagLst xmlns:a="http://schemas.openxmlformats.org/drawingml/2006/main" xmlns:r="http://schemas.openxmlformats.org/officeDocument/2006/relationships" xmlns:p="http://schemas.openxmlformats.org/presentationml/2006/main">
  <p:tag name="KSO_WM_SLIDE_ID" val="custom20193369_4"/>
  <p:tag name="KSO_WM_SLIDE_ITEM_CNT" val="4"/>
  <p:tag name="KSO_WM_SLIDE_INDEX" val="4"/>
  <p:tag name="KSO_WM_TAG_VERSION" val="1.0"/>
  <p:tag name="KSO_WM_BEAUTIFY_FLAG" val="#wm#"/>
  <p:tag name="KSO_WM_TEMPLATE_CATEGORY" val="custom"/>
  <p:tag name="KSO_WM_TEMPLATE_INDEX" val="20193369"/>
  <p:tag name="KSO_WM_DIAGRAM_GROUP_CODE" val="l1-1"/>
  <p:tag name="KSO_WM_SLIDE_DIAGTYPE" val="l"/>
  <p:tag name="KSO_WM_SLIDE_LAYOUT" val="a_b_l"/>
  <p:tag name="KSO_WM_SLIDE_LAYOUT_CNT" val="1_1_1"/>
  <p:tag name="KSO_WM_SLIDE_TYPE" val="contents"/>
  <p:tag name="KSO_WM_SLIDE_SUBTYPE" val="diag"/>
  <p:tag name="KSO_WM_TEMPLATE_SUBCATEGORY" val="0"/>
</p:tagLst>
</file>

<file path=ppt/tags/tag153.xml><?xml version="1.0" encoding="utf-8"?>
<p:tagLst xmlns:a="http://schemas.openxmlformats.org/drawingml/2006/main" xmlns:r="http://schemas.openxmlformats.org/officeDocument/2006/relationships" xmlns:p="http://schemas.openxmlformats.org/presentationml/2006/main">
  <p:tag name="KSO_WM_UNIT_VALUE" val="7"/>
  <p:tag name="KSO_WM_UNIT_HIGHLIGHT" val="0"/>
  <p:tag name="KSO_WM_UNIT_COMPATIBLE" val="0"/>
  <p:tag name="KSO_WM_DIAGRAM_GROUP_CODE" val="l1-1"/>
  <p:tag name="KSO_WM_UNIT_TYPE" val="a"/>
  <p:tag name="KSO_WM_UNIT_INDEX" val="1"/>
  <p:tag name="KSO_WM_UNIT_ID" val="custom20193369_4*a*1"/>
  <p:tag name="KSO_WM_TEMPLATE_CATEGORY" val="custom"/>
  <p:tag name="KSO_WM_TEMPLATE_INDEX" val="20193369"/>
  <p:tag name="KSO_WM_UNIT_LAYERLEVEL" val="1"/>
  <p:tag name="KSO_WM_TAG_VERSION" val="1.0"/>
  <p:tag name="KSO_WM_BEAUTIFY_FLAG" val="#wm#"/>
  <p:tag name="KSO_WM_UNIT_PRESET_TEXT" val="目录"/>
  <p:tag name="KSO_WM_UNIT_ISCONTENTSTITLE" val="1"/>
  <p:tag name="KSO_WM_UNIT_NOCLEAR" val="0"/>
  <p:tag name="KSO_WM_UNIT_DIAGRAM_ISNUMVISUAL" val="0"/>
  <p:tag name="KSO_WM_UNIT_DIAGRAM_ISREFERUNIT" val="0"/>
  <p:tag name="KSO_WM_UNIT_TEXT_FILL_FORE_SCHEMECOLOR_INDEX" val="5"/>
  <p:tag name="KSO_WM_UNIT_TEXT_FILL_TYPE" val="1"/>
  <p:tag name="KSO_WM_UNIT_USESOURCEFORMAT_APPLY" val="1"/>
</p:tagLst>
</file>

<file path=ppt/tags/tag154.xml><?xml version="1.0" encoding="utf-8"?>
<p:tagLst xmlns:a="http://schemas.openxmlformats.org/drawingml/2006/main" xmlns:r="http://schemas.openxmlformats.org/officeDocument/2006/relationships" xmlns:p="http://schemas.openxmlformats.org/presentationml/2006/main">
  <p:tag name="KSO_WM_SLIDE_ID" val="custom20193369_4"/>
  <p:tag name="KSO_WM_SLIDE_ITEM_CNT" val="4"/>
  <p:tag name="KSO_WM_SLIDE_INDEX" val="4"/>
  <p:tag name="KSO_WM_TAG_VERSION" val="1.0"/>
  <p:tag name="KSO_WM_BEAUTIFY_FLAG" val="#wm#"/>
  <p:tag name="KSO_WM_TEMPLATE_CATEGORY" val="custom"/>
  <p:tag name="KSO_WM_TEMPLATE_INDEX" val="20193369"/>
  <p:tag name="KSO_WM_DIAGRAM_GROUP_CODE" val="l1-1"/>
  <p:tag name="KSO_WM_SLIDE_DIAGTYPE" val="l"/>
  <p:tag name="KSO_WM_SLIDE_LAYOUT" val="a_b_l"/>
  <p:tag name="KSO_WM_SLIDE_LAYOUT_CNT" val="1_1_1"/>
  <p:tag name="KSO_WM_SLIDE_TYPE" val="contents"/>
  <p:tag name="KSO_WM_SLIDE_SUBTYPE" val="diag"/>
  <p:tag name="KSO_WM_TEMPLATE_SUBCATEGORY" val="0"/>
</p:tagLst>
</file>

<file path=ppt/tags/tag155.xml><?xml version="1.0" encoding="utf-8"?>
<p:tagLst xmlns:a="http://schemas.openxmlformats.org/drawingml/2006/main" xmlns:r="http://schemas.openxmlformats.org/officeDocument/2006/relationships" xmlns:p="http://schemas.openxmlformats.org/presentationml/2006/main">
  <p:tag name="KSO_WM_UNIT_VALUE" val="7"/>
  <p:tag name="KSO_WM_UNIT_HIGHLIGHT" val="0"/>
  <p:tag name="KSO_WM_UNIT_COMPATIBLE" val="0"/>
  <p:tag name="KSO_WM_DIAGRAM_GROUP_CODE" val="l1-1"/>
  <p:tag name="KSO_WM_UNIT_TYPE" val="a"/>
  <p:tag name="KSO_WM_UNIT_INDEX" val="1"/>
  <p:tag name="KSO_WM_UNIT_ID" val="custom20193369_4*a*1"/>
  <p:tag name="KSO_WM_TEMPLATE_CATEGORY" val="custom"/>
  <p:tag name="KSO_WM_TEMPLATE_INDEX" val="20193369"/>
  <p:tag name="KSO_WM_UNIT_LAYERLEVEL" val="1"/>
  <p:tag name="KSO_WM_TAG_VERSION" val="1.0"/>
  <p:tag name="KSO_WM_BEAUTIFY_FLAG" val="#wm#"/>
  <p:tag name="KSO_WM_UNIT_PRESET_TEXT" val="目录"/>
  <p:tag name="KSO_WM_UNIT_ISCONTENTSTITLE" val="1"/>
  <p:tag name="KSO_WM_UNIT_NOCLEAR" val="0"/>
  <p:tag name="KSO_WM_UNIT_DIAGRAM_ISNUMVISUAL" val="0"/>
  <p:tag name="KSO_WM_UNIT_DIAGRAM_ISREFERUNIT" val="0"/>
  <p:tag name="KSO_WM_UNIT_TEXT_FILL_FORE_SCHEMECOLOR_INDEX" val="5"/>
  <p:tag name="KSO_WM_UNIT_TEXT_FILL_TYPE" val="1"/>
  <p:tag name="KSO_WM_UNIT_USESOURCEFORMAT_APPLY" val="1"/>
</p:tagLst>
</file>

<file path=ppt/tags/tag156.xml><?xml version="1.0" encoding="utf-8"?>
<p:tagLst xmlns:a="http://schemas.openxmlformats.org/drawingml/2006/main" xmlns:r="http://schemas.openxmlformats.org/officeDocument/2006/relationships" xmlns:p="http://schemas.openxmlformats.org/presentationml/2006/main">
  <p:tag name="KSO_WM_SLIDE_ID" val="custom20193369_4"/>
  <p:tag name="KSO_WM_SLIDE_ITEM_CNT" val="4"/>
  <p:tag name="KSO_WM_SLIDE_INDEX" val="4"/>
  <p:tag name="KSO_WM_TAG_VERSION" val="1.0"/>
  <p:tag name="KSO_WM_BEAUTIFY_FLAG" val="#wm#"/>
  <p:tag name="KSO_WM_TEMPLATE_CATEGORY" val="custom"/>
  <p:tag name="KSO_WM_TEMPLATE_INDEX" val="20193369"/>
  <p:tag name="KSO_WM_DIAGRAM_GROUP_CODE" val="l1-1"/>
  <p:tag name="KSO_WM_SLIDE_DIAGTYPE" val="l"/>
  <p:tag name="KSO_WM_SLIDE_LAYOUT" val="a_b_l"/>
  <p:tag name="KSO_WM_SLIDE_LAYOUT_CNT" val="1_1_1"/>
  <p:tag name="KSO_WM_SLIDE_TYPE" val="contents"/>
  <p:tag name="KSO_WM_SLIDE_SUBTYPE" val="diag"/>
  <p:tag name="KSO_WM_TEMPLATE_SUBCATEGORY" val="0"/>
</p:tagLst>
</file>

<file path=ppt/tags/tag157.xml><?xml version="1.0" encoding="utf-8"?>
<p:tagLst xmlns:a="http://schemas.openxmlformats.org/drawingml/2006/main" xmlns:r="http://schemas.openxmlformats.org/officeDocument/2006/relationships" xmlns:p="http://schemas.openxmlformats.org/presentationml/2006/main">
  <p:tag name="KSO_WM_UNIT_VALUE" val="7"/>
  <p:tag name="KSO_WM_UNIT_HIGHLIGHT" val="0"/>
  <p:tag name="KSO_WM_UNIT_COMPATIBLE" val="0"/>
  <p:tag name="KSO_WM_DIAGRAM_GROUP_CODE" val="l1-1"/>
  <p:tag name="KSO_WM_UNIT_TYPE" val="a"/>
  <p:tag name="KSO_WM_UNIT_INDEX" val="1"/>
  <p:tag name="KSO_WM_UNIT_ID" val="custom20193369_4*a*1"/>
  <p:tag name="KSO_WM_TEMPLATE_CATEGORY" val="custom"/>
  <p:tag name="KSO_WM_TEMPLATE_INDEX" val="20193369"/>
  <p:tag name="KSO_WM_UNIT_LAYERLEVEL" val="1"/>
  <p:tag name="KSO_WM_TAG_VERSION" val="1.0"/>
  <p:tag name="KSO_WM_BEAUTIFY_FLAG" val="#wm#"/>
  <p:tag name="KSO_WM_UNIT_PRESET_TEXT" val="目录"/>
  <p:tag name="KSO_WM_UNIT_ISCONTENTSTITLE" val="1"/>
  <p:tag name="KSO_WM_UNIT_NOCLEAR" val="0"/>
  <p:tag name="KSO_WM_UNIT_DIAGRAM_ISNUMVISUAL" val="0"/>
  <p:tag name="KSO_WM_UNIT_DIAGRAM_ISREFERUNIT" val="0"/>
  <p:tag name="KSO_WM_UNIT_TEXT_FILL_FORE_SCHEMECOLOR_INDEX" val="5"/>
  <p:tag name="KSO_WM_UNIT_TEXT_FILL_TYPE" val="1"/>
  <p:tag name="KSO_WM_UNIT_USESOURCEFORMAT_APPLY" val="1"/>
</p:tagLst>
</file>

<file path=ppt/tags/tag158.xml><?xml version="1.0" encoding="utf-8"?>
<p:tagLst xmlns:a="http://schemas.openxmlformats.org/drawingml/2006/main" xmlns:r="http://schemas.openxmlformats.org/officeDocument/2006/relationships" xmlns:p="http://schemas.openxmlformats.org/presentationml/2006/main">
  <p:tag name="KSO_WM_SLIDE_ID" val="custom20193369_4"/>
  <p:tag name="KSO_WM_SLIDE_ITEM_CNT" val="4"/>
  <p:tag name="KSO_WM_SLIDE_INDEX" val="4"/>
  <p:tag name="KSO_WM_TAG_VERSION" val="1.0"/>
  <p:tag name="KSO_WM_BEAUTIFY_FLAG" val="#wm#"/>
  <p:tag name="KSO_WM_TEMPLATE_CATEGORY" val="custom"/>
  <p:tag name="KSO_WM_TEMPLATE_INDEX" val="20193369"/>
  <p:tag name="KSO_WM_DIAGRAM_GROUP_CODE" val="l1-1"/>
  <p:tag name="KSO_WM_SLIDE_DIAGTYPE" val="l"/>
  <p:tag name="KSO_WM_SLIDE_LAYOUT" val="a_b_l"/>
  <p:tag name="KSO_WM_SLIDE_LAYOUT_CNT" val="1_1_1"/>
  <p:tag name="KSO_WM_SLIDE_TYPE" val="contents"/>
  <p:tag name="KSO_WM_SLIDE_SUBTYPE" val="diag"/>
  <p:tag name="KSO_WM_TEMPLATE_SUBCATEGORY" val="0"/>
</p:tagLst>
</file>

<file path=ppt/tags/tag159.xml><?xml version="1.0" encoding="utf-8"?>
<p:tagLst xmlns:a="http://schemas.openxmlformats.org/drawingml/2006/main" xmlns:r="http://schemas.openxmlformats.org/officeDocument/2006/relationships" xmlns:p="http://schemas.openxmlformats.org/presentationml/2006/main">
  <p:tag name="KSO_WM_UNIT_VALUE" val="7"/>
  <p:tag name="KSO_WM_UNIT_HIGHLIGHT" val="0"/>
  <p:tag name="KSO_WM_UNIT_COMPATIBLE" val="0"/>
  <p:tag name="KSO_WM_DIAGRAM_GROUP_CODE" val="l1-1"/>
  <p:tag name="KSO_WM_UNIT_TYPE" val="a"/>
  <p:tag name="KSO_WM_UNIT_INDEX" val="1"/>
  <p:tag name="KSO_WM_UNIT_ID" val="custom20193369_4*a*1"/>
  <p:tag name="KSO_WM_TEMPLATE_CATEGORY" val="custom"/>
  <p:tag name="KSO_WM_TEMPLATE_INDEX" val="20193369"/>
  <p:tag name="KSO_WM_UNIT_LAYERLEVEL" val="1"/>
  <p:tag name="KSO_WM_TAG_VERSION" val="1.0"/>
  <p:tag name="KSO_WM_BEAUTIFY_FLAG" val="#wm#"/>
  <p:tag name="KSO_WM_UNIT_PRESET_TEXT" val="目录"/>
  <p:tag name="KSO_WM_UNIT_ISCONTENTSTITLE" val="1"/>
  <p:tag name="KSO_WM_UNIT_NOCLEAR" val="0"/>
  <p:tag name="KSO_WM_UNIT_DIAGRAM_ISNUMVISUAL" val="0"/>
  <p:tag name="KSO_WM_UNIT_DIAGRAM_ISREFERUNIT" val="0"/>
  <p:tag name="KSO_WM_UNIT_TEXT_FILL_FORE_SCHEMECOLOR_INDEX" val="5"/>
  <p:tag name="KSO_WM_UNIT_TEXT_FILL_TYPE" val="1"/>
  <p:tag name="KSO_WM_UNIT_USESOURCEFORMAT_APPLY" val="1"/>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SLIDE_ID" val="custom20193369_4"/>
  <p:tag name="KSO_WM_SLIDE_ITEM_CNT" val="4"/>
  <p:tag name="KSO_WM_SLIDE_INDEX" val="4"/>
  <p:tag name="KSO_WM_TAG_VERSION" val="1.0"/>
  <p:tag name="KSO_WM_BEAUTIFY_FLAG" val="#wm#"/>
  <p:tag name="KSO_WM_TEMPLATE_CATEGORY" val="custom"/>
  <p:tag name="KSO_WM_TEMPLATE_INDEX" val="20193369"/>
  <p:tag name="KSO_WM_DIAGRAM_GROUP_CODE" val="l1-1"/>
  <p:tag name="KSO_WM_SLIDE_DIAGTYPE" val="l"/>
  <p:tag name="KSO_WM_SLIDE_LAYOUT" val="a_b_l"/>
  <p:tag name="KSO_WM_SLIDE_LAYOUT_CNT" val="1_1_1"/>
  <p:tag name="KSO_WM_SLIDE_TYPE" val="contents"/>
  <p:tag name="KSO_WM_SLIDE_SUBTYPE" val="diag"/>
  <p:tag name="KSO_WM_TEMPLATE_SUBCATEGORY" val="0"/>
</p:tagLst>
</file>

<file path=ppt/tags/tag161.xml><?xml version="1.0" encoding="utf-8"?>
<p:tagLst xmlns:a="http://schemas.openxmlformats.org/drawingml/2006/main" xmlns:r="http://schemas.openxmlformats.org/officeDocument/2006/relationships" xmlns:p="http://schemas.openxmlformats.org/presentationml/2006/main">
  <p:tag name="KSO_WM_UNIT_VALUE" val="7"/>
  <p:tag name="KSO_WM_UNIT_HIGHLIGHT" val="0"/>
  <p:tag name="KSO_WM_UNIT_COMPATIBLE" val="0"/>
  <p:tag name="KSO_WM_DIAGRAM_GROUP_CODE" val="l1-1"/>
  <p:tag name="KSO_WM_UNIT_TYPE" val="a"/>
  <p:tag name="KSO_WM_UNIT_INDEX" val="1"/>
  <p:tag name="KSO_WM_UNIT_ID" val="custom20193369_4*a*1"/>
  <p:tag name="KSO_WM_TEMPLATE_CATEGORY" val="custom"/>
  <p:tag name="KSO_WM_TEMPLATE_INDEX" val="20193369"/>
  <p:tag name="KSO_WM_UNIT_LAYERLEVEL" val="1"/>
  <p:tag name="KSO_WM_TAG_VERSION" val="1.0"/>
  <p:tag name="KSO_WM_BEAUTIFY_FLAG" val="#wm#"/>
  <p:tag name="KSO_WM_UNIT_PRESET_TEXT" val="目录"/>
  <p:tag name="KSO_WM_UNIT_ISCONTENTSTITLE" val="1"/>
  <p:tag name="KSO_WM_UNIT_NOCLEAR" val="0"/>
  <p:tag name="KSO_WM_UNIT_DIAGRAM_ISNUMVISUAL" val="0"/>
  <p:tag name="KSO_WM_UNIT_DIAGRAM_ISREFERUNIT" val="0"/>
  <p:tag name="KSO_WM_UNIT_TEXT_FILL_FORE_SCHEMECOLOR_INDEX" val="5"/>
  <p:tag name="KSO_WM_UNIT_TEXT_FILL_TYPE" val="1"/>
  <p:tag name="KSO_WM_UNIT_USESOURCEFORMAT_APPLY" val="1"/>
</p:tagLst>
</file>

<file path=ppt/tags/tag162.xml><?xml version="1.0" encoding="utf-8"?>
<p:tagLst xmlns:a="http://schemas.openxmlformats.org/drawingml/2006/main" xmlns:r="http://schemas.openxmlformats.org/officeDocument/2006/relationships" xmlns:p="http://schemas.openxmlformats.org/presentationml/2006/main">
  <p:tag name="KSO_WM_SLIDE_ID" val="custom20193369_4"/>
  <p:tag name="KSO_WM_SLIDE_ITEM_CNT" val="4"/>
  <p:tag name="KSO_WM_SLIDE_INDEX" val="4"/>
  <p:tag name="KSO_WM_TAG_VERSION" val="1.0"/>
  <p:tag name="KSO_WM_BEAUTIFY_FLAG" val="#wm#"/>
  <p:tag name="KSO_WM_TEMPLATE_CATEGORY" val="custom"/>
  <p:tag name="KSO_WM_TEMPLATE_INDEX" val="20193369"/>
  <p:tag name="KSO_WM_DIAGRAM_GROUP_CODE" val="l1-1"/>
  <p:tag name="KSO_WM_SLIDE_DIAGTYPE" val="l"/>
  <p:tag name="KSO_WM_SLIDE_LAYOUT" val="a_b_l"/>
  <p:tag name="KSO_WM_SLIDE_LAYOUT_CNT" val="1_1_1"/>
  <p:tag name="KSO_WM_SLIDE_TYPE" val="contents"/>
  <p:tag name="KSO_WM_SLIDE_SUBTYPE" val="diag"/>
  <p:tag name="KSO_WM_TEMPLATE_SUBCATEGORY" val="0"/>
</p:tagLst>
</file>

<file path=ppt/tags/tag163.xml><?xml version="1.0" encoding="utf-8"?>
<p:tagLst xmlns:a="http://schemas.openxmlformats.org/drawingml/2006/main" xmlns:r="http://schemas.openxmlformats.org/officeDocument/2006/relationships" xmlns:p="http://schemas.openxmlformats.org/presentationml/2006/main">
  <p:tag name="KSO_WM_UNIT_VALUE" val="7"/>
  <p:tag name="KSO_WM_UNIT_HIGHLIGHT" val="0"/>
  <p:tag name="KSO_WM_UNIT_COMPATIBLE" val="0"/>
  <p:tag name="KSO_WM_DIAGRAM_GROUP_CODE" val="l1-1"/>
  <p:tag name="KSO_WM_UNIT_TYPE" val="a"/>
  <p:tag name="KSO_WM_UNIT_INDEX" val="1"/>
  <p:tag name="KSO_WM_UNIT_ID" val="custom20193369_4*a*1"/>
  <p:tag name="KSO_WM_TEMPLATE_CATEGORY" val="custom"/>
  <p:tag name="KSO_WM_TEMPLATE_INDEX" val="20193369"/>
  <p:tag name="KSO_WM_UNIT_LAYERLEVEL" val="1"/>
  <p:tag name="KSO_WM_TAG_VERSION" val="1.0"/>
  <p:tag name="KSO_WM_BEAUTIFY_FLAG" val="#wm#"/>
  <p:tag name="KSO_WM_UNIT_PRESET_TEXT" val="目录"/>
  <p:tag name="KSO_WM_UNIT_ISCONTENTSTITLE" val="1"/>
  <p:tag name="KSO_WM_UNIT_NOCLEAR" val="0"/>
  <p:tag name="KSO_WM_UNIT_DIAGRAM_ISNUMVISUAL" val="0"/>
  <p:tag name="KSO_WM_UNIT_DIAGRAM_ISREFERUNIT" val="0"/>
  <p:tag name="KSO_WM_UNIT_TEXT_FILL_FORE_SCHEMECOLOR_INDEX" val="5"/>
  <p:tag name="KSO_WM_UNIT_TEXT_FILL_TYPE" val="1"/>
  <p:tag name="KSO_WM_UNIT_USESOURCEFORMAT_APPLY" val="1"/>
</p:tagLst>
</file>

<file path=ppt/tags/tag164.xml><?xml version="1.0" encoding="utf-8"?>
<p:tagLst xmlns:a="http://schemas.openxmlformats.org/drawingml/2006/main" xmlns:r="http://schemas.openxmlformats.org/officeDocument/2006/relationships" xmlns:p="http://schemas.openxmlformats.org/presentationml/2006/main">
  <p:tag name="KSO_WM_SLIDE_ID" val="custom20193369_4"/>
  <p:tag name="KSO_WM_SLIDE_ITEM_CNT" val="4"/>
  <p:tag name="KSO_WM_SLIDE_INDEX" val="4"/>
  <p:tag name="KSO_WM_TAG_VERSION" val="1.0"/>
  <p:tag name="KSO_WM_BEAUTIFY_FLAG" val="#wm#"/>
  <p:tag name="KSO_WM_TEMPLATE_CATEGORY" val="custom"/>
  <p:tag name="KSO_WM_TEMPLATE_INDEX" val="20193369"/>
  <p:tag name="KSO_WM_DIAGRAM_GROUP_CODE" val="l1-1"/>
  <p:tag name="KSO_WM_SLIDE_DIAGTYPE" val="l"/>
  <p:tag name="KSO_WM_SLIDE_LAYOUT" val="a_b_l"/>
  <p:tag name="KSO_WM_SLIDE_LAYOUT_CNT" val="1_1_1"/>
  <p:tag name="KSO_WM_SLIDE_TYPE" val="contents"/>
  <p:tag name="KSO_WM_SLIDE_SUBTYPE" val="diag"/>
  <p:tag name="KSO_WM_TEMPLATE_SUBCATEGORY" val="0"/>
</p:tagLst>
</file>

<file path=ppt/tags/tag165.xml><?xml version="1.0" encoding="utf-8"?>
<p:tagLst xmlns:a="http://schemas.openxmlformats.org/drawingml/2006/main" xmlns:r="http://schemas.openxmlformats.org/officeDocument/2006/relationships" xmlns:p="http://schemas.openxmlformats.org/presentationml/2006/main">
  <p:tag name="KSO_WM_UNIT_VALUE" val="7"/>
  <p:tag name="KSO_WM_UNIT_HIGHLIGHT" val="0"/>
  <p:tag name="KSO_WM_UNIT_COMPATIBLE" val="0"/>
  <p:tag name="KSO_WM_DIAGRAM_GROUP_CODE" val="l1-1"/>
  <p:tag name="KSO_WM_UNIT_TYPE" val="a"/>
  <p:tag name="KSO_WM_UNIT_INDEX" val="1"/>
  <p:tag name="KSO_WM_UNIT_ID" val="custom20193369_4*a*1"/>
  <p:tag name="KSO_WM_TEMPLATE_CATEGORY" val="custom"/>
  <p:tag name="KSO_WM_TEMPLATE_INDEX" val="20193369"/>
  <p:tag name="KSO_WM_UNIT_LAYERLEVEL" val="1"/>
  <p:tag name="KSO_WM_TAG_VERSION" val="1.0"/>
  <p:tag name="KSO_WM_BEAUTIFY_FLAG" val="#wm#"/>
  <p:tag name="KSO_WM_UNIT_PRESET_TEXT" val="目录"/>
  <p:tag name="KSO_WM_UNIT_ISCONTENTSTITLE" val="1"/>
  <p:tag name="KSO_WM_UNIT_NOCLEAR" val="0"/>
  <p:tag name="KSO_WM_UNIT_DIAGRAM_ISNUMVISUAL" val="0"/>
  <p:tag name="KSO_WM_UNIT_DIAGRAM_ISREFERUNIT" val="0"/>
  <p:tag name="KSO_WM_UNIT_TEXT_FILL_FORE_SCHEMECOLOR_INDEX" val="5"/>
  <p:tag name="KSO_WM_UNIT_TEXT_FILL_TYPE" val="1"/>
  <p:tag name="KSO_WM_UNIT_USESOURCEFORMAT_APPLY" val="1"/>
</p:tagLst>
</file>

<file path=ppt/tags/tag166.xml><?xml version="1.0" encoding="utf-8"?>
<p:tagLst xmlns:a="http://schemas.openxmlformats.org/drawingml/2006/main" xmlns:r="http://schemas.openxmlformats.org/officeDocument/2006/relationships" xmlns:p="http://schemas.openxmlformats.org/presentationml/2006/main">
  <p:tag name="KSO_WM_SLIDE_ID" val="custom20193369_4"/>
  <p:tag name="KSO_WM_SLIDE_ITEM_CNT" val="4"/>
  <p:tag name="KSO_WM_SLIDE_INDEX" val="4"/>
  <p:tag name="KSO_WM_TAG_VERSION" val="1.0"/>
  <p:tag name="KSO_WM_BEAUTIFY_FLAG" val="#wm#"/>
  <p:tag name="KSO_WM_TEMPLATE_CATEGORY" val="custom"/>
  <p:tag name="KSO_WM_TEMPLATE_INDEX" val="20193369"/>
  <p:tag name="KSO_WM_DIAGRAM_GROUP_CODE" val="l1-1"/>
  <p:tag name="KSO_WM_SLIDE_DIAGTYPE" val="l"/>
  <p:tag name="KSO_WM_SLIDE_LAYOUT" val="a_b_l"/>
  <p:tag name="KSO_WM_SLIDE_LAYOUT_CNT" val="1_1_1"/>
  <p:tag name="KSO_WM_SLIDE_TYPE" val="contents"/>
  <p:tag name="KSO_WM_SLIDE_SUBTYPE" val="diag"/>
  <p:tag name="KSO_WM_TEMPLATE_SUBCATEGORY" val="0"/>
</p:tagLst>
</file>

<file path=ppt/tags/tag167.xml><?xml version="1.0" encoding="utf-8"?>
<p:tagLst xmlns:a="http://schemas.openxmlformats.org/drawingml/2006/main" xmlns:r="http://schemas.openxmlformats.org/officeDocument/2006/relationships" xmlns:p="http://schemas.openxmlformats.org/presentationml/2006/main">
  <p:tag name="KSO_WM_UNIT_VALUE" val="7"/>
  <p:tag name="KSO_WM_UNIT_HIGHLIGHT" val="0"/>
  <p:tag name="KSO_WM_UNIT_COMPATIBLE" val="0"/>
  <p:tag name="KSO_WM_DIAGRAM_GROUP_CODE" val="l1-1"/>
  <p:tag name="KSO_WM_UNIT_TYPE" val="a"/>
  <p:tag name="KSO_WM_UNIT_INDEX" val="1"/>
  <p:tag name="KSO_WM_UNIT_ID" val="custom20193369_4*a*1"/>
  <p:tag name="KSO_WM_TEMPLATE_CATEGORY" val="custom"/>
  <p:tag name="KSO_WM_TEMPLATE_INDEX" val="20193369"/>
  <p:tag name="KSO_WM_UNIT_LAYERLEVEL" val="1"/>
  <p:tag name="KSO_WM_TAG_VERSION" val="1.0"/>
  <p:tag name="KSO_WM_BEAUTIFY_FLAG" val="#wm#"/>
  <p:tag name="KSO_WM_UNIT_PRESET_TEXT" val="目录"/>
  <p:tag name="KSO_WM_UNIT_ISCONTENTSTITLE" val="1"/>
  <p:tag name="KSO_WM_UNIT_NOCLEAR" val="0"/>
  <p:tag name="KSO_WM_UNIT_DIAGRAM_ISNUMVISUAL" val="0"/>
  <p:tag name="KSO_WM_UNIT_DIAGRAM_ISREFERUNIT" val="0"/>
  <p:tag name="KSO_WM_UNIT_TEXT_FILL_FORE_SCHEMECOLOR_INDEX" val="5"/>
  <p:tag name="KSO_WM_UNIT_TEXT_FILL_TYPE" val="1"/>
  <p:tag name="KSO_WM_UNIT_USESOURCEFORMAT_APPLY" val="1"/>
</p:tagLst>
</file>

<file path=ppt/tags/tag168.xml><?xml version="1.0" encoding="utf-8"?>
<p:tagLst xmlns:a="http://schemas.openxmlformats.org/drawingml/2006/main" xmlns:r="http://schemas.openxmlformats.org/officeDocument/2006/relationships" xmlns:p="http://schemas.openxmlformats.org/presentationml/2006/main">
  <p:tag name="KSO_WM_SLIDE_ID" val="custom20193369_4"/>
  <p:tag name="KSO_WM_SLIDE_ITEM_CNT" val="4"/>
  <p:tag name="KSO_WM_SLIDE_INDEX" val="4"/>
  <p:tag name="KSO_WM_TAG_VERSION" val="1.0"/>
  <p:tag name="KSO_WM_BEAUTIFY_FLAG" val="#wm#"/>
  <p:tag name="KSO_WM_TEMPLATE_CATEGORY" val="custom"/>
  <p:tag name="KSO_WM_TEMPLATE_INDEX" val="20193369"/>
  <p:tag name="KSO_WM_DIAGRAM_GROUP_CODE" val="l1-1"/>
  <p:tag name="KSO_WM_SLIDE_DIAGTYPE" val="l"/>
  <p:tag name="KSO_WM_SLIDE_LAYOUT" val="a_b_l"/>
  <p:tag name="KSO_WM_SLIDE_LAYOUT_CNT" val="1_1_1"/>
  <p:tag name="KSO_WM_SLIDE_TYPE" val="contents"/>
  <p:tag name="KSO_WM_SLIDE_SUBTYPE" val="diag"/>
  <p:tag name="KSO_WM_TEMPLATE_SUBCATEGORY" val="0"/>
</p:tagLst>
</file>

<file path=ppt/tags/tag169.xml><?xml version="1.0" encoding="utf-8"?>
<p:tagLst xmlns:a="http://schemas.openxmlformats.org/drawingml/2006/main" xmlns:r="http://schemas.openxmlformats.org/officeDocument/2006/relationships" xmlns:p="http://schemas.openxmlformats.org/presentationml/2006/main">
  <p:tag name="KSO_WM_UNIT_VALUE" val="7"/>
  <p:tag name="KSO_WM_UNIT_HIGHLIGHT" val="0"/>
  <p:tag name="KSO_WM_UNIT_COMPATIBLE" val="0"/>
  <p:tag name="KSO_WM_DIAGRAM_GROUP_CODE" val="l1-1"/>
  <p:tag name="KSO_WM_UNIT_TYPE" val="a"/>
  <p:tag name="KSO_WM_UNIT_INDEX" val="1"/>
  <p:tag name="KSO_WM_UNIT_ID" val="custom20193369_4*a*1"/>
  <p:tag name="KSO_WM_TEMPLATE_CATEGORY" val="custom"/>
  <p:tag name="KSO_WM_TEMPLATE_INDEX" val="20193369"/>
  <p:tag name="KSO_WM_UNIT_LAYERLEVEL" val="1"/>
  <p:tag name="KSO_WM_TAG_VERSION" val="1.0"/>
  <p:tag name="KSO_WM_BEAUTIFY_FLAG" val="#wm#"/>
  <p:tag name="KSO_WM_UNIT_PRESET_TEXT" val="目录"/>
  <p:tag name="KSO_WM_UNIT_ISCONTENTSTITLE" val="1"/>
  <p:tag name="KSO_WM_UNIT_NOCLEAR" val="0"/>
  <p:tag name="KSO_WM_UNIT_DIAGRAM_ISNUMVISUAL" val="0"/>
  <p:tag name="KSO_WM_UNIT_DIAGRAM_ISREFERUNIT" val="0"/>
  <p:tag name="KSO_WM_UNIT_TEXT_FILL_FORE_SCHEMECOLOR_INDEX" val="5"/>
  <p:tag name="KSO_WM_UNIT_TEXT_FILL_TYPE" val="1"/>
  <p:tag name="KSO_WM_UNIT_USESOURCEFORMAT_APPLY" val="1"/>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SLIDE_ID" val="custom20193369_4"/>
  <p:tag name="KSO_WM_SLIDE_ITEM_CNT" val="4"/>
  <p:tag name="KSO_WM_SLIDE_INDEX" val="4"/>
  <p:tag name="KSO_WM_TAG_VERSION" val="1.0"/>
  <p:tag name="KSO_WM_BEAUTIFY_FLAG" val="#wm#"/>
  <p:tag name="KSO_WM_TEMPLATE_CATEGORY" val="custom"/>
  <p:tag name="KSO_WM_TEMPLATE_INDEX" val="20193369"/>
  <p:tag name="KSO_WM_DIAGRAM_GROUP_CODE" val="l1-1"/>
  <p:tag name="KSO_WM_SLIDE_DIAGTYPE" val="l"/>
  <p:tag name="KSO_WM_SLIDE_LAYOUT" val="a_b_l"/>
  <p:tag name="KSO_WM_SLIDE_LAYOUT_CNT" val="1_1_1"/>
  <p:tag name="KSO_WM_SLIDE_TYPE" val="contents"/>
  <p:tag name="KSO_WM_SLIDE_SUBTYPE" val="diag"/>
  <p:tag name="KSO_WM_TEMPLATE_SUBCATEGORY" val="0"/>
</p:tagLst>
</file>

<file path=ppt/tags/tag171.xml><?xml version="1.0" encoding="utf-8"?>
<p:tagLst xmlns:a="http://schemas.openxmlformats.org/drawingml/2006/main" xmlns:r="http://schemas.openxmlformats.org/officeDocument/2006/relationships" xmlns:p="http://schemas.openxmlformats.org/presentationml/2006/main">
  <p:tag name="KSO_WM_UNIT_VALUE" val="7"/>
  <p:tag name="KSO_WM_UNIT_HIGHLIGHT" val="0"/>
  <p:tag name="KSO_WM_UNIT_COMPATIBLE" val="0"/>
  <p:tag name="KSO_WM_DIAGRAM_GROUP_CODE" val="l1-1"/>
  <p:tag name="KSO_WM_UNIT_TYPE" val="a"/>
  <p:tag name="KSO_WM_UNIT_INDEX" val="1"/>
  <p:tag name="KSO_WM_UNIT_ID" val="custom20193369_4*a*1"/>
  <p:tag name="KSO_WM_TEMPLATE_CATEGORY" val="custom"/>
  <p:tag name="KSO_WM_TEMPLATE_INDEX" val="20193369"/>
  <p:tag name="KSO_WM_UNIT_LAYERLEVEL" val="1"/>
  <p:tag name="KSO_WM_TAG_VERSION" val="1.0"/>
  <p:tag name="KSO_WM_BEAUTIFY_FLAG" val="#wm#"/>
  <p:tag name="KSO_WM_UNIT_PRESET_TEXT" val="目录"/>
  <p:tag name="KSO_WM_UNIT_ISCONTENTSTITLE" val="1"/>
  <p:tag name="KSO_WM_UNIT_NOCLEAR" val="0"/>
  <p:tag name="KSO_WM_UNIT_DIAGRAM_ISNUMVISUAL" val="0"/>
  <p:tag name="KSO_WM_UNIT_DIAGRAM_ISREFERUNIT" val="0"/>
  <p:tag name="KSO_WM_UNIT_TEXT_FILL_FORE_SCHEMECOLOR_INDEX" val="5"/>
  <p:tag name="KSO_WM_UNIT_TEXT_FILL_TYPE" val="1"/>
  <p:tag name="KSO_WM_UNIT_USESOURCEFORMAT_APPLY" val="1"/>
</p:tagLst>
</file>

<file path=ppt/tags/tag172.xml><?xml version="1.0" encoding="utf-8"?>
<p:tagLst xmlns:a="http://schemas.openxmlformats.org/drawingml/2006/main" xmlns:r="http://schemas.openxmlformats.org/officeDocument/2006/relationships" xmlns:p="http://schemas.openxmlformats.org/presentationml/2006/main">
  <p:tag name="KSO_WM_SLIDE_ID" val="custom20193369_4"/>
  <p:tag name="KSO_WM_SLIDE_ITEM_CNT" val="4"/>
  <p:tag name="KSO_WM_SLIDE_INDEX" val="4"/>
  <p:tag name="KSO_WM_TAG_VERSION" val="1.0"/>
  <p:tag name="KSO_WM_BEAUTIFY_FLAG" val="#wm#"/>
  <p:tag name="KSO_WM_TEMPLATE_CATEGORY" val="custom"/>
  <p:tag name="KSO_WM_TEMPLATE_INDEX" val="20193369"/>
  <p:tag name="KSO_WM_DIAGRAM_GROUP_CODE" val="l1-1"/>
  <p:tag name="KSO_WM_SLIDE_DIAGTYPE" val="l"/>
  <p:tag name="KSO_WM_SLIDE_LAYOUT" val="a_b_l"/>
  <p:tag name="KSO_WM_SLIDE_LAYOUT_CNT" val="1_1_1"/>
  <p:tag name="KSO_WM_SLIDE_TYPE" val="contents"/>
  <p:tag name="KSO_WM_SLIDE_SUBTYPE" val="diag"/>
  <p:tag name="KSO_WM_TEMPLATE_SUBCATEGORY" val="0"/>
</p:tagLst>
</file>

<file path=ppt/tags/tag173.xml><?xml version="1.0" encoding="utf-8"?>
<p:tagLst xmlns:a="http://schemas.openxmlformats.org/drawingml/2006/main" xmlns:r="http://schemas.openxmlformats.org/officeDocument/2006/relationships" xmlns:p="http://schemas.openxmlformats.org/presentationml/2006/main">
  <p:tag name="KSO_WM_UNIT_VALUE" val="7"/>
  <p:tag name="KSO_WM_UNIT_HIGHLIGHT" val="0"/>
  <p:tag name="KSO_WM_UNIT_COMPATIBLE" val="0"/>
  <p:tag name="KSO_WM_DIAGRAM_GROUP_CODE" val="l1-1"/>
  <p:tag name="KSO_WM_UNIT_TYPE" val="a"/>
  <p:tag name="KSO_WM_UNIT_INDEX" val="1"/>
  <p:tag name="KSO_WM_UNIT_ID" val="custom20193369_4*a*1"/>
  <p:tag name="KSO_WM_TEMPLATE_CATEGORY" val="custom"/>
  <p:tag name="KSO_WM_TEMPLATE_INDEX" val="20193369"/>
  <p:tag name="KSO_WM_UNIT_LAYERLEVEL" val="1"/>
  <p:tag name="KSO_WM_TAG_VERSION" val="1.0"/>
  <p:tag name="KSO_WM_BEAUTIFY_FLAG" val="#wm#"/>
  <p:tag name="KSO_WM_UNIT_PRESET_TEXT" val="目录"/>
  <p:tag name="KSO_WM_UNIT_ISCONTENTSTITLE" val="1"/>
  <p:tag name="KSO_WM_UNIT_NOCLEAR" val="0"/>
  <p:tag name="KSO_WM_UNIT_DIAGRAM_ISNUMVISUAL" val="0"/>
  <p:tag name="KSO_WM_UNIT_DIAGRAM_ISREFERUNIT" val="0"/>
  <p:tag name="KSO_WM_UNIT_TEXT_FILL_FORE_SCHEMECOLOR_INDEX" val="5"/>
  <p:tag name="KSO_WM_UNIT_TEXT_FILL_TYPE" val="1"/>
  <p:tag name="KSO_WM_UNIT_USESOURCEFORMAT_APPLY" val="1"/>
</p:tagLst>
</file>

<file path=ppt/tags/tag174.xml><?xml version="1.0" encoding="utf-8"?>
<p:tagLst xmlns:a="http://schemas.openxmlformats.org/drawingml/2006/main" xmlns:r="http://schemas.openxmlformats.org/officeDocument/2006/relationships" xmlns:p="http://schemas.openxmlformats.org/presentationml/2006/main">
  <p:tag name="KSO_WM_SLIDE_ID" val="custom20193369_4"/>
  <p:tag name="KSO_WM_SLIDE_ITEM_CNT" val="4"/>
  <p:tag name="KSO_WM_SLIDE_INDEX" val="4"/>
  <p:tag name="KSO_WM_TAG_VERSION" val="1.0"/>
  <p:tag name="KSO_WM_BEAUTIFY_FLAG" val="#wm#"/>
  <p:tag name="KSO_WM_TEMPLATE_CATEGORY" val="custom"/>
  <p:tag name="KSO_WM_TEMPLATE_INDEX" val="20193369"/>
  <p:tag name="KSO_WM_DIAGRAM_GROUP_CODE" val="l1-1"/>
  <p:tag name="KSO_WM_SLIDE_DIAGTYPE" val="l"/>
  <p:tag name="KSO_WM_SLIDE_LAYOUT" val="a_b_l"/>
  <p:tag name="KSO_WM_SLIDE_LAYOUT_CNT" val="1_1_1"/>
  <p:tag name="KSO_WM_SLIDE_TYPE" val="contents"/>
  <p:tag name="KSO_WM_SLIDE_SUBTYPE" val="diag"/>
  <p:tag name="KSO_WM_TEMPLATE_SUBCATEGORY" val="0"/>
</p:tagLst>
</file>

<file path=ppt/tags/tag175.xml><?xml version="1.0" encoding="utf-8"?>
<p:tagLst xmlns:a="http://schemas.openxmlformats.org/drawingml/2006/main" xmlns:r="http://schemas.openxmlformats.org/officeDocument/2006/relationships" xmlns:p="http://schemas.openxmlformats.org/presentationml/2006/main">
  <p:tag name="KSO_WM_UNIT_VALUE" val="7"/>
  <p:tag name="KSO_WM_UNIT_HIGHLIGHT" val="0"/>
  <p:tag name="KSO_WM_UNIT_COMPATIBLE" val="0"/>
  <p:tag name="KSO_WM_DIAGRAM_GROUP_CODE" val="l1-1"/>
  <p:tag name="KSO_WM_UNIT_TYPE" val="a"/>
  <p:tag name="KSO_WM_UNIT_INDEX" val="1"/>
  <p:tag name="KSO_WM_UNIT_ID" val="custom20193369_4*a*1"/>
  <p:tag name="KSO_WM_TEMPLATE_CATEGORY" val="custom"/>
  <p:tag name="KSO_WM_TEMPLATE_INDEX" val="20193369"/>
  <p:tag name="KSO_WM_UNIT_LAYERLEVEL" val="1"/>
  <p:tag name="KSO_WM_TAG_VERSION" val="1.0"/>
  <p:tag name="KSO_WM_BEAUTIFY_FLAG" val="#wm#"/>
  <p:tag name="KSO_WM_UNIT_PRESET_TEXT" val="目录"/>
  <p:tag name="KSO_WM_UNIT_ISCONTENTSTITLE" val="1"/>
  <p:tag name="KSO_WM_UNIT_NOCLEAR" val="0"/>
  <p:tag name="KSO_WM_UNIT_DIAGRAM_ISNUMVISUAL" val="0"/>
  <p:tag name="KSO_WM_UNIT_DIAGRAM_ISREFERUNIT" val="0"/>
  <p:tag name="KSO_WM_UNIT_TEXT_FILL_FORE_SCHEMECOLOR_INDEX" val="5"/>
  <p:tag name="KSO_WM_UNIT_TEXT_FILL_TYPE" val="1"/>
  <p:tag name="KSO_WM_UNIT_USESOURCEFORMAT_APPLY" val="1"/>
</p:tagLst>
</file>

<file path=ppt/tags/tag176.xml><?xml version="1.0" encoding="utf-8"?>
<p:tagLst xmlns:a="http://schemas.openxmlformats.org/drawingml/2006/main" xmlns:r="http://schemas.openxmlformats.org/officeDocument/2006/relationships" xmlns:p="http://schemas.openxmlformats.org/presentationml/2006/main">
  <p:tag name="KSO_WM_SLIDE_ID" val="custom20193369_4"/>
  <p:tag name="KSO_WM_SLIDE_ITEM_CNT" val="4"/>
  <p:tag name="KSO_WM_SLIDE_INDEX" val="4"/>
  <p:tag name="KSO_WM_TAG_VERSION" val="1.0"/>
  <p:tag name="KSO_WM_BEAUTIFY_FLAG" val="#wm#"/>
  <p:tag name="KSO_WM_TEMPLATE_CATEGORY" val="custom"/>
  <p:tag name="KSO_WM_TEMPLATE_INDEX" val="20193369"/>
  <p:tag name="KSO_WM_DIAGRAM_GROUP_CODE" val="l1-1"/>
  <p:tag name="KSO_WM_SLIDE_DIAGTYPE" val="l"/>
  <p:tag name="KSO_WM_SLIDE_LAYOUT" val="a_b_l"/>
  <p:tag name="KSO_WM_SLIDE_LAYOUT_CNT" val="1_1_1"/>
  <p:tag name="KSO_WM_SLIDE_TYPE" val="contents"/>
  <p:tag name="KSO_WM_SLIDE_SUBTYPE" val="diag"/>
  <p:tag name="KSO_WM_TEMPLATE_SUBCATEGORY" val="0"/>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3369"/>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SUBCATEGORY" val="0"/>
  <p:tag name="KSO_WM_TAG_VERSION" val="1.0"/>
  <p:tag name="KSO_WM_BEAUTIFY_FLAG" val="#wm#"/>
  <p:tag name="KSO_WM_TEMPLATE_CATEGORY" val="custom"/>
  <p:tag name="KSO_WM_TEMPLATE_INDEX" val="20193369"/>
  <p:tag name="KSO_WM_TEMPLATE_THUMBS_INDEX" val="1、3、8"/>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SLIDE_ID" val="custom20193369_4"/>
  <p:tag name="KSO_WM_SLIDE_ITEM_CNT" val="4"/>
  <p:tag name="KSO_WM_SLIDE_INDEX" val="4"/>
  <p:tag name="KSO_WM_TAG_VERSION" val="1.0"/>
  <p:tag name="KSO_WM_BEAUTIFY_FLAG" val="#wm#"/>
  <p:tag name="KSO_WM_TEMPLATE_CATEGORY" val="custom"/>
  <p:tag name="KSO_WM_TEMPLATE_INDEX" val="20193369"/>
  <p:tag name="KSO_WM_DIAGRAM_GROUP_CODE" val="l1-1"/>
  <p:tag name="KSO_WM_SLIDE_DIAGTYPE" val="l"/>
  <p:tag name="KSO_WM_SLIDE_LAYOUT" val="a_b_l"/>
  <p:tag name="KSO_WM_SLIDE_LAYOUT_CNT" val="1_1_1"/>
  <p:tag name="KSO_WM_SLIDE_TYPE" val="contents"/>
  <p:tag name="KSO_WM_SLIDE_SUBTYPE" val="diag"/>
  <p:tag name="KSO_WM_TEMPLATE_SUBCATEGORY" val="0"/>
</p:tagLst>
</file>

<file path=ppt/tags/tag96.xml><?xml version="1.0" encoding="utf-8"?>
<p:tagLst xmlns:a="http://schemas.openxmlformats.org/drawingml/2006/main" xmlns:r="http://schemas.openxmlformats.org/officeDocument/2006/relationships" xmlns:p="http://schemas.openxmlformats.org/presentationml/2006/main">
  <p:tag name="KSO_WM_UNIT_VALUE" val="7"/>
  <p:tag name="KSO_WM_UNIT_HIGHLIGHT" val="0"/>
  <p:tag name="KSO_WM_UNIT_COMPATIBLE" val="0"/>
  <p:tag name="KSO_WM_DIAGRAM_GROUP_CODE" val="l1-1"/>
  <p:tag name="KSO_WM_UNIT_TYPE" val="a"/>
  <p:tag name="KSO_WM_UNIT_INDEX" val="1"/>
  <p:tag name="KSO_WM_UNIT_ID" val="custom20193369_4*a*1"/>
  <p:tag name="KSO_WM_TEMPLATE_CATEGORY" val="custom"/>
  <p:tag name="KSO_WM_TEMPLATE_INDEX" val="20193369"/>
  <p:tag name="KSO_WM_UNIT_LAYERLEVEL" val="1"/>
  <p:tag name="KSO_WM_TAG_VERSION" val="1.0"/>
  <p:tag name="KSO_WM_BEAUTIFY_FLAG" val="#wm#"/>
  <p:tag name="KSO_WM_UNIT_PRESET_TEXT" val="目录"/>
  <p:tag name="KSO_WM_UNIT_ISCONTENTSTITLE" val="1"/>
  <p:tag name="KSO_WM_UNIT_NOCLEAR" val="0"/>
  <p:tag name="KSO_WM_UNIT_DIAGRAM_ISNUMVISUAL" val="0"/>
  <p:tag name="KSO_WM_UNIT_DIAGRAM_ISREFERUNIT" val="0"/>
  <p:tag name="KSO_WM_UNIT_TEXT_FILL_FORE_SCHEMECOLOR_INDEX" val="5"/>
  <p:tag name="KSO_WM_UNIT_TEXT_FILL_TYPE" val="1"/>
  <p:tag name="KSO_WM_UNIT_USESOURCEFORMAT_APPLY" val="1"/>
</p:tagLst>
</file>

<file path=ppt/tags/tag97.xml><?xml version="1.0" encoding="utf-8"?>
<p:tagLst xmlns:a="http://schemas.openxmlformats.org/drawingml/2006/main" xmlns:r="http://schemas.openxmlformats.org/officeDocument/2006/relationships" xmlns:p="http://schemas.openxmlformats.org/presentationml/2006/main">
  <p:tag name="KSO_WM_SLIDE_ID" val="custom20193369_4"/>
  <p:tag name="KSO_WM_SLIDE_ITEM_CNT" val="4"/>
  <p:tag name="KSO_WM_SLIDE_INDEX" val="4"/>
  <p:tag name="KSO_WM_TAG_VERSION" val="1.0"/>
  <p:tag name="KSO_WM_BEAUTIFY_FLAG" val="#wm#"/>
  <p:tag name="KSO_WM_TEMPLATE_CATEGORY" val="custom"/>
  <p:tag name="KSO_WM_TEMPLATE_INDEX" val="20193369"/>
  <p:tag name="KSO_WM_DIAGRAM_GROUP_CODE" val="l1-1"/>
  <p:tag name="KSO_WM_SLIDE_DIAGTYPE" val="l"/>
  <p:tag name="KSO_WM_SLIDE_LAYOUT" val="a_b_l"/>
  <p:tag name="KSO_WM_SLIDE_LAYOUT_CNT" val="1_1_1"/>
  <p:tag name="KSO_WM_SLIDE_TYPE" val="contents"/>
  <p:tag name="KSO_WM_SLIDE_SUBTYPE" val="diag"/>
  <p:tag name="KSO_WM_TEMPLATE_SUBCATEGORY" val="0"/>
</p:tagLst>
</file>

<file path=ppt/tags/tag98.xml><?xml version="1.0" encoding="utf-8"?>
<p:tagLst xmlns:a="http://schemas.openxmlformats.org/drawingml/2006/main" xmlns:r="http://schemas.openxmlformats.org/officeDocument/2006/relationships" xmlns:p="http://schemas.openxmlformats.org/presentationml/2006/main">
  <p:tag name="KSO_WM_UNIT_VALUE" val="7"/>
  <p:tag name="KSO_WM_UNIT_HIGHLIGHT" val="0"/>
  <p:tag name="KSO_WM_UNIT_COMPATIBLE" val="0"/>
  <p:tag name="KSO_WM_DIAGRAM_GROUP_CODE" val="l1-1"/>
  <p:tag name="KSO_WM_UNIT_TYPE" val="a"/>
  <p:tag name="KSO_WM_UNIT_INDEX" val="1"/>
  <p:tag name="KSO_WM_UNIT_ID" val="custom20193369_4*a*1"/>
  <p:tag name="KSO_WM_TEMPLATE_CATEGORY" val="custom"/>
  <p:tag name="KSO_WM_TEMPLATE_INDEX" val="20193369"/>
  <p:tag name="KSO_WM_UNIT_LAYERLEVEL" val="1"/>
  <p:tag name="KSO_WM_TAG_VERSION" val="1.0"/>
  <p:tag name="KSO_WM_BEAUTIFY_FLAG" val="#wm#"/>
  <p:tag name="KSO_WM_UNIT_PRESET_TEXT" val="目录"/>
  <p:tag name="KSO_WM_UNIT_ISCONTENTSTITLE" val="1"/>
  <p:tag name="KSO_WM_UNIT_NOCLEAR" val="0"/>
  <p:tag name="KSO_WM_UNIT_DIAGRAM_ISNUMVISUAL" val="0"/>
  <p:tag name="KSO_WM_UNIT_DIAGRAM_ISREFERUNIT" val="0"/>
  <p:tag name="KSO_WM_UNIT_TEXT_FILL_FORE_SCHEMECOLOR_INDEX" val="5"/>
  <p:tag name="KSO_WM_UNIT_TEXT_FILL_TYPE" val="1"/>
  <p:tag name="KSO_WM_UNIT_USESOURCEFORMAT_APPLY" val="1"/>
</p:tagLst>
</file>

<file path=ppt/tags/tag99.xml><?xml version="1.0" encoding="utf-8"?>
<p:tagLst xmlns:a="http://schemas.openxmlformats.org/drawingml/2006/main" xmlns:r="http://schemas.openxmlformats.org/officeDocument/2006/relationships" xmlns:p="http://schemas.openxmlformats.org/presentationml/2006/main">
  <p:tag name="KSO_WM_SLIDE_ID" val="custom20193369_4"/>
  <p:tag name="KSO_WM_SLIDE_ITEM_CNT" val="4"/>
  <p:tag name="KSO_WM_SLIDE_INDEX" val="4"/>
  <p:tag name="KSO_WM_TAG_VERSION" val="1.0"/>
  <p:tag name="KSO_WM_BEAUTIFY_FLAG" val="#wm#"/>
  <p:tag name="KSO_WM_TEMPLATE_CATEGORY" val="custom"/>
  <p:tag name="KSO_WM_TEMPLATE_INDEX" val="20193369"/>
  <p:tag name="KSO_WM_DIAGRAM_GROUP_CODE" val="l1-1"/>
  <p:tag name="KSO_WM_SLIDE_DIAGTYPE" val="l"/>
  <p:tag name="KSO_WM_SLIDE_LAYOUT" val="a_b_l"/>
  <p:tag name="KSO_WM_SLIDE_LAYOUT_CNT" val="1_1_1"/>
  <p:tag name="KSO_WM_SLIDE_TYPE" val="contents"/>
  <p:tag name="KSO_WM_SLIDE_SUBTYPE" val="diag"/>
  <p:tag name="KSO_WM_TEMPLATE_SUBCATEGORY" val="0"/>
</p:tagLst>
</file>

<file path=ppt/theme/theme1.xml><?xml version="1.0" encoding="utf-8"?>
<a:theme xmlns:a="http://schemas.openxmlformats.org/drawingml/2006/main" name="Office 主题​​">
  <a:themeElements>
    <a:clrScheme name="自定义 7">
      <a:dk1>
        <a:srgbClr val="000000"/>
      </a:dk1>
      <a:lt1>
        <a:sysClr val="window" lastClr="FFFFFF"/>
      </a:lt1>
      <a:dk2>
        <a:srgbClr val="DBE0FA"/>
      </a:dk2>
      <a:lt2>
        <a:srgbClr val="FFFFFF"/>
      </a:lt2>
      <a:accent1>
        <a:srgbClr val="5066E9"/>
      </a:accent1>
      <a:accent2>
        <a:srgbClr val="7E8AF1"/>
      </a:accent2>
      <a:accent3>
        <a:srgbClr val="97E0E4"/>
      </a:accent3>
      <a:accent4>
        <a:srgbClr val="A1D8CC"/>
      </a:accent4>
      <a:accent5>
        <a:srgbClr val="C4D9D8"/>
      </a:accent5>
      <a:accent6>
        <a:srgbClr val="B9DCB5"/>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1998</Words>
  <Application>Microsoft Office PowerPoint</Application>
  <PresentationFormat>宽屏</PresentationFormat>
  <Paragraphs>191</Paragraphs>
  <Slides>40</Slides>
  <Notes>37</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40</vt:i4>
      </vt:variant>
    </vt:vector>
  </HeadingPairs>
  <TitlesOfParts>
    <vt:vector size="43" baseType="lpstr">
      <vt:lpstr>Arial</vt:lpstr>
      <vt:lpstr>Calibri</vt:lpstr>
      <vt:lpstr>Office 主题​​</vt:lpstr>
      <vt:lpstr>期末报告      --OCT图像分类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期末报告      --OCT图像分类</dc:title>
  <dc:creator>hyx</dc:creator>
  <cp:lastModifiedBy>LENOVO</cp:lastModifiedBy>
  <cp:revision>36</cp:revision>
  <dcterms:created xsi:type="dcterms:W3CDTF">2019-05-10T09:48:00Z</dcterms:created>
  <dcterms:modified xsi:type="dcterms:W3CDTF">2019-06-14T11:04:14Z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2052-11.1.0.8661</vt:lpwstr>
  </property>
</Properties>
</file>